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89" r:id="rId4"/>
    <p:sldId id="258" r:id="rId5"/>
    <p:sldId id="29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5"/>
      <p:bold r:id="rId36"/>
      <p:italic r:id="rId37"/>
      <p:boldItalic r:id="rId38"/>
    </p:embeddedFont>
    <p:embeddedFont>
      <p:font typeface="Fira Sans Extra Condensed" panose="020F05020202040302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3050000020004" pitchFamily="3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BE823-FAE5-498F-B4ED-20C4E421093C}">
  <a:tblStyle styleId="{E0BBE823-FAE5-498F-B4ED-20C4E4210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0"/>
    <p:restoredTop sz="94640"/>
  </p:normalViewPr>
  <p:slideViewPr>
    <p:cSldViewPr snapToGrid="0">
      <p:cViewPr>
        <p:scale>
          <a:sx n="154" d="100"/>
          <a:sy n="154" d="100"/>
        </p:scale>
        <p:origin x="32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75bfb054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75bfb054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58dbe16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58dbe16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79e2a95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79e2a95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75bfb0544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e75bfb0544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e79e2a956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e79e2a956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582e50ec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582e50ec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582e50ec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582e50ec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e79e2a9566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e79e2a9566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e582e50ec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e582e50ec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582e50ece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582e50ece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e582e50ece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e582e50ece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e582e50ece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e582e50ece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e582e50ece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e582e50ece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e582e50ece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e582e50ece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e582e50ece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e582e50ece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e79e2a9566_1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e79e2a9566_1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e582e50ece_0_1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e582e50ece_0_1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e582e50ece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e582e50ece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5bfb054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5bfb054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4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e582e50ece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e582e50ece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e582e50ece_0_2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e582e50ece_0_2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582e50ece_0_2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582e50ece_0_2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0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5bfb054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5bfb054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75bfb054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75bfb054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IRsncY1-okcZ2tTk6HvRz0sFYoOB41FkfrJ6zYlb8M/copy#gid=5093685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tIRsncY1-okcZ2tTk6HvRz0sFYoOB41FkfrJ6zYlb8M/copy#gid=153754778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2641205" y="1325596"/>
            <a:ext cx="6566094" cy="1680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FIFA Player Analysis</a:t>
            </a:r>
            <a:endParaRPr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3341832" y="3230802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Rumi A. Allbert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133502" y="861092"/>
            <a:ext cx="3626380" cy="3421315"/>
            <a:chOff x="484550" y="539500"/>
            <a:chExt cx="4312967" cy="4069077"/>
          </a:xfrm>
        </p:grpSpPr>
        <p:sp>
          <p:nvSpPr>
            <p:cNvPr id="63" name="Google Shape;63;p17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7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1;p18">
            <a:extLst>
              <a:ext uri="{FF2B5EF4-FFF2-40B4-BE49-F238E27FC236}">
                <a16:creationId xmlns:a16="http://schemas.microsoft.com/office/drawing/2014/main" id="{BF77E4DC-1CFD-E63A-1277-7829E00746C0}"/>
              </a:ext>
            </a:extLst>
          </p:cNvPr>
          <p:cNvSpPr/>
          <p:nvPr/>
        </p:nvSpPr>
        <p:spPr>
          <a:xfrm>
            <a:off x="6716365" y="3991681"/>
            <a:ext cx="45729" cy="45719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p18">
            <a:extLst>
              <a:ext uri="{FF2B5EF4-FFF2-40B4-BE49-F238E27FC236}">
                <a16:creationId xmlns:a16="http://schemas.microsoft.com/office/drawing/2014/main" id="{540439CB-F628-0AAA-C609-AD5380409F09}"/>
              </a:ext>
            </a:extLst>
          </p:cNvPr>
          <p:cNvSpPr/>
          <p:nvPr/>
        </p:nvSpPr>
        <p:spPr>
          <a:xfrm>
            <a:off x="6716347" y="1741951"/>
            <a:ext cx="45747" cy="45719"/>
          </a:xfrm>
          <a:custGeom>
            <a:avLst/>
            <a:gdLst/>
            <a:ahLst/>
            <a:cxnLst/>
            <a:rect l="l" t="t" r="r" b="b"/>
            <a:pathLst>
              <a:path w="2585" h="2583" extrusionOk="0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4;p18">
            <a:extLst>
              <a:ext uri="{FF2B5EF4-FFF2-40B4-BE49-F238E27FC236}">
                <a16:creationId xmlns:a16="http://schemas.microsoft.com/office/drawing/2014/main" id="{E10429EF-B3F0-F82D-FE68-1E9F5657BB68}"/>
              </a:ext>
            </a:extLst>
          </p:cNvPr>
          <p:cNvSpPr txBox="1"/>
          <p:nvPr/>
        </p:nvSpPr>
        <p:spPr>
          <a:xfrm>
            <a:off x="1376536" y="-1179711"/>
            <a:ext cx="3102480" cy="50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Motivation &amp; Methods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Google Shape;137;p18">
            <a:extLst>
              <a:ext uri="{FF2B5EF4-FFF2-40B4-BE49-F238E27FC236}">
                <a16:creationId xmlns:a16="http://schemas.microsoft.com/office/drawing/2014/main" id="{94962621-F741-9DFC-0F36-6D30844B2E6B}"/>
              </a:ext>
            </a:extLst>
          </p:cNvPr>
          <p:cNvSpPr txBox="1"/>
          <p:nvPr/>
        </p:nvSpPr>
        <p:spPr>
          <a:xfrm>
            <a:off x="460661" y="5489089"/>
            <a:ext cx="2422612" cy="2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Results</a:t>
            </a:r>
          </a:p>
        </p:txBody>
      </p:sp>
      <p:sp>
        <p:nvSpPr>
          <p:cNvPr id="6" name="Google Shape;142;p18">
            <a:extLst>
              <a:ext uri="{FF2B5EF4-FFF2-40B4-BE49-F238E27FC236}">
                <a16:creationId xmlns:a16="http://schemas.microsoft.com/office/drawing/2014/main" id="{48F846FA-275F-70F1-02C2-E8B0F2646B89}"/>
              </a:ext>
            </a:extLst>
          </p:cNvPr>
          <p:cNvSpPr/>
          <p:nvPr/>
        </p:nvSpPr>
        <p:spPr>
          <a:xfrm>
            <a:off x="12976745" y="1219283"/>
            <a:ext cx="264972" cy="264972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3;p18">
            <a:extLst>
              <a:ext uri="{FF2B5EF4-FFF2-40B4-BE49-F238E27FC236}">
                <a16:creationId xmlns:a16="http://schemas.microsoft.com/office/drawing/2014/main" id="{7800ADD2-38F5-CF32-57D3-9A12E10D156B}"/>
              </a:ext>
            </a:extLst>
          </p:cNvPr>
          <p:cNvSpPr/>
          <p:nvPr/>
        </p:nvSpPr>
        <p:spPr>
          <a:xfrm>
            <a:off x="12594233" y="2920808"/>
            <a:ext cx="264972" cy="264972"/>
          </a:xfrm>
          <a:prstGeom prst="ellipse">
            <a:avLst/>
          </a:prstGeom>
          <a:solidFill>
            <a:srgbClr val="0070C0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8" name="Google Shape;144;p18">
            <a:extLst>
              <a:ext uri="{FF2B5EF4-FFF2-40B4-BE49-F238E27FC236}">
                <a16:creationId xmlns:a16="http://schemas.microsoft.com/office/drawing/2014/main" id="{BA7F8FA5-4AAB-A66A-B3AF-996DFAA892F9}"/>
              </a:ext>
            </a:extLst>
          </p:cNvPr>
          <p:cNvSpPr/>
          <p:nvPr/>
        </p:nvSpPr>
        <p:spPr>
          <a:xfrm>
            <a:off x="12950641" y="4389973"/>
            <a:ext cx="264972" cy="2649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45;p18">
            <a:extLst>
              <a:ext uri="{FF2B5EF4-FFF2-40B4-BE49-F238E27FC236}">
                <a16:creationId xmlns:a16="http://schemas.microsoft.com/office/drawing/2014/main" id="{A43E0DED-3DAB-E0E4-B003-E159D055977C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>
            <a:off x="9952541" y="1247697"/>
            <a:ext cx="3024204" cy="10407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46;p18">
            <a:extLst>
              <a:ext uri="{FF2B5EF4-FFF2-40B4-BE49-F238E27FC236}">
                <a16:creationId xmlns:a16="http://schemas.microsoft.com/office/drawing/2014/main" id="{54793B76-AC2C-A15A-5E22-F361939C3C8A}"/>
              </a:ext>
            </a:extLst>
          </p:cNvPr>
          <p:cNvCxnSpPr>
            <a:cxnSpLocks/>
          </p:cNvCxnSpPr>
          <p:nvPr/>
        </p:nvCxnSpPr>
        <p:spPr>
          <a:xfrm rot="10800000">
            <a:off x="9388021" y="2822998"/>
            <a:ext cx="3206215" cy="2482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47;p18">
            <a:extLst>
              <a:ext uri="{FF2B5EF4-FFF2-40B4-BE49-F238E27FC236}">
                <a16:creationId xmlns:a16="http://schemas.microsoft.com/office/drawing/2014/main" id="{DE6B1BF7-1E88-5D55-EA1D-885A64EA8E89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>
            <a:off x="9744429" y="3844267"/>
            <a:ext cx="3206212" cy="67819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;p18">
            <a:extLst>
              <a:ext uri="{FF2B5EF4-FFF2-40B4-BE49-F238E27FC236}">
                <a16:creationId xmlns:a16="http://schemas.microsoft.com/office/drawing/2014/main" id="{EDF4F14C-9B40-119C-4617-49F3F368283E}"/>
              </a:ext>
            </a:extLst>
          </p:cNvPr>
          <p:cNvSpPr txBox="1"/>
          <p:nvPr/>
        </p:nvSpPr>
        <p:spPr>
          <a:xfrm>
            <a:off x="1396205" y="5971556"/>
            <a:ext cx="3431922" cy="28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Improvements and final results</a:t>
            </a:r>
          </a:p>
        </p:txBody>
      </p:sp>
      <p:sp>
        <p:nvSpPr>
          <p:cNvPr id="13" name="Google Shape;134;p18">
            <a:extLst>
              <a:ext uri="{FF2B5EF4-FFF2-40B4-BE49-F238E27FC236}">
                <a16:creationId xmlns:a16="http://schemas.microsoft.com/office/drawing/2014/main" id="{4A1FB9ED-96F9-3FF2-75BD-8ABA65D923C6}"/>
              </a:ext>
            </a:extLst>
          </p:cNvPr>
          <p:cNvSpPr txBox="1"/>
          <p:nvPr/>
        </p:nvSpPr>
        <p:spPr>
          <a:xfrm>
            <a:off x="1481668" y="-1179711"/>
            <a:ext cx="3102480" cy="50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Motivation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Overview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Cleaning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Exploratory Data Analysis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40;p18">
            <a:extLst>
              <a:ext uri="{FF2B5EF4-FFF2-40B4-BE49-F238E27FC236}">
                <a16:creationId xmlns:a16="http://schemas.microsoft.com/office/drawing/2014/main" id="{D2EF725E-594E-F43D-2163-5A8DDE3C9CE2}"/>
              </a:ext>
            </a:extLst>
          </p:cNvPr>
          <p:cNvSpPr txBox="1"/>
          <p:nvPr/>
        </p:nvSpPr>
        <p:spPr>
          <a:xfrm>
            <a:off x="-3058373" y="2824520"/>
            <a:ext cx="2927849" cy="2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Selection &amp; Feature Selection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Hypothesis Testing</a:t>
            </a:r>
          </a:p>
        </p:txBody>
      </p:sp>
      <p:grpSp>
        <p:nvGrpSpPr>
          <p:cNvPr id="15" name="Google Shape;118;p18">
            <a:extLst>
              <a:ext uri="{FF2B5EF4-FFF2-40B4-BE49-F238E27FC236}">
                <a16:creationId xmlns:a16="http://schemas.microsoft.com/office/drawing/2014/main" id="{3EE6AACF-08CF-35CC-738D-54FDDAA3247F}"/>
              </a:ext>
            </a:extLst>
          </p:cNvPr>
          <p:cNvGrpSpPr/>
          <p:nvPr/>
        </p:nvGrpSpPr>
        <p:grpSpPr>
          <a:xfrm>
            <a:off x="9388021" y="707849"/>
            <a:ext cx="2819523" cy="4133414"/>
            <a:chOff x="5616181" y="1223810"/>
            <a:chExt cx="2261985" cy="3316065"/>
          </a:xfrm>
        </p:grpSpPr>
        <p:sp>
          <p:nvSpPr>
            <p:cNvPr id="16" name="Google Shape;119;p18">
              <a:extLst>
                <a:ext uri="{FF2B5EF4-FFF2-40B4-BE49-F238E27FC236}">
                  <a16:creationId xmlns:a16="http://schemas.microsoft.com/office/drawing/2014/main" id="{496AC774-7AF3-C340-85BF-52FB58911B0F}"/>
                </a:ext>
              </a:extLst>
            </p:cNvPr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;p18">
              <a:extLst>
                <a:ext uri="{FF2B5EF4-FFF2-40B4-BE49-F238E27FC236}">
                  <a16:creationId xmlns:a16="http://schemas.microsoft.com/office/drawing/2014/main" id="{744309C2-4718-009B-20C9-4A9B460F8C2C}"/>
                </a:ext>
              </a:extLst>
            </p:cNvPr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;p18">
              <a:extLst>
                <a:ext uri="{FF2B5EF4-FFF2-40B4-BE49-F238E27FC236}">
                  <a16:creationId xmlns:a16="http://schemas.microsoft.com/office/drawing/2014/main" id="{260229E2-8FF9-67D4-7813-E27AE6560282}"/>
                </a:ext>
              </a:extLst>
            </p:cNvPr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;p18">
              <a:extLst>
                <a:ext uri="{FF2B5EF4-FFF2-40B4-BE49-F238E27FC236}">
                  <a16:creationId xmlns:a16="http://schemas.microsoft.com/office/drawing/2014/main" id="{164610FD-FB08-FD98-2076-3AE5F006857C}"/>
                </a:ext>
              </a:extLst>
            </p:cNvPr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;p18">
              <a:extLst>
                <a:ext uri="{FF2B5EF4-FFF2-40B4-BE49-F238E27FC236}">
                  <a16:creationId xmlns:a16="http://schemas.microsoft.com/office/drawing/2014/main" id="{571840DE-B80A-BECC-410D-885BA6D4DC00}"/>
                </a:ext>
              </a:extLst>
            </p:cNvPr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;p18">
              <a:extLst>
                <a:ext uri="{FF2B5EF4-FFF2-40B4-BE49-F238E27FC236}">
                  <a16:creationId xmlns:a16="http://schemas.microsoft.com/office/drawing/2014/main" id="{8BFFE660-2512-A6C1-C19F-6BA3CE041156}"/>
                </a:ext>
              </a:extLst>
            </p:cNvPr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;p18">
              <a:extLst>
                <a:ext uri="{FF2B5EF4-FFF2-40B4-BE49-F238E27FC236}">
                  <a16:creationId xmlns:a16="http://schemas.microsoft.com/office/drawing/2014/main" id="{14490D50-DC37-2AF9-77A0-633BF5E3F64B}"/>
                </a:ext>
              </a:extLst>
            </p:cNvPr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;p18">
              <a:extLst>
                <a:ext uri="{FF2B5EF4-FFF2-40B4-BE49-F238E27FC236}">
                  <a16:creationId xmlns:a16="http://schemas.microsoft.com/office/drawing/2014/main" id="{E4445760-CF51-6B3E-154B-A899ACC2EFEA}"/>
                </a:ext>
              </a:extLst>
            </p:cNvPr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;p18">
              <a:extLst>
                <a:ext uri="{FF2B5EF4-FFF2-40B4-BE49-F238E27FC236}">
                  <a16:creationId xmlns:a16="http://schemas.microsoft.com/office/drawing/2014/main" id="{8CD7EF40-1520-D2C5-CF54-6F4634BA4DDA}"/>
                </a:ext>
              </a:extLst>
            </p:cNvPr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;p18">
              <a:extLst>
                <a:ext uri="{FF2B5EF4-FFF2-40B4-BE49-F238E27FC236}">
                  <a16:creationId xmlns:a16="http://schemas.microsoft.com/office/drawing/2014/main" id="{696C1E20-00BC-F1F5-024E-B8F4ADD0DAEC}"/>
                </a:ext>
              </a:extLst>
            </p:cNvPr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;p18">
              <a:extLst>
                <a:ext uri="{FF2B5EF4-FFF2-40B4-BE49-F238E27FC236}">
                  <a16:creationId xmlns:a16="http://schemas.microsoft.com/office/drawing/2014/main" id="{3FE88F91-1551-C8CA-22EB-31C863749D90}"/>
                </a:ext>
              </a:extLst>
            </p:cNvPr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0;p18">
              <a:extLst>
                <a:ext uri="{FF2B5EF4-FFF2-40B4-BE49-F238E27FC236}">
                  <a16:creationId xmlns:a16="http://schemas.microsoft.com/office/drawing/2014/main" id="{AAC9740D-27C2-54E8-66C5-D9022F3412A8}"/>
                </a:ext>
              </a:extLst>
            </p:cNvPr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40;p18">
            <a:extLst>
              <a:ext uri="{FF2B5EF4-FFF2-40B4-BE49-F238E27FC236}">
                <a16:creationId xmlns:a16="http://schemas.microsoft.com/office/drawing/2014/main" id="{A8089DFB-BCF3-9DE5-80C1-5B2A0E4DAC05}"/>
              </a:ext>
            </a:extLst>
          </p:cNvPr>
          <p:cNvSpPr txBox="1"/>
          <p:nvPr/>
        </p:nvSpPr>
        <p:spPr>
          <a:xfrm>
            <a:off x="-3864212" y="2081939"/>
            <a:ext cx="4858610" cy="44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Modeling</a:t>
            </a:r>
            <a:endParaRPr sz="2800" dirty="0">
              <a:solidFill>
                <a:srgbClr val="0020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6" name="Google Shape;646;p24"/>
          <p:cNvCxnSpPr/>
          <p:nvPr/>
        </p:nvCxnSpPr>
        <p:spPr>
          <a:xfrm rot="10800000">
            <a:off x="1163300" y="3044550"/>
            <a:ext cx="70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sp>
        <p:nvSpPr>
          <p:cNvPr id="648" name="Google Shape;648;p24"/>
          <p:cNvSpPr txBox="1"/>
          <p:nvPr/>
        </p:nvSpPr>
        <p:spPr>
          <a:xfrm>
            <a:off x="2559163" y="-628612"/>
            <a:ext cx="1664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6266675" y="-628612"/>
            <a:ext cx="1664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 a very poisonous atmosphere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0" name="Google Shape;650;p24"/>
          <p:cNvGrpSpPr/>
          <p:nvPr/>
        </p:nvGrpSpPr>
        <p:grpSpPr>
          <a:xfrm>
            <a:off x="7776557" y="2583853"/>
            <a:ext cx="851220" cy="921375"/>
            <a:chOff x="4191300" y="1704975"/>
            <a:chExt cx="2794550" cy="3024869"/>
          </a:xfrm>
        </p:grpSpPr>
        <p:sp>
          <p:nvSpPr>
            <p:cNvPr id="651" name="Google Shape;651;p24"/>
            <p:cNvSpPr/>
            <p:nvPr/>
          </p:nvSpPr>
          <p:spPr>
            <a:xfrm>
              <a:off x="4953647" y="3349786"/>
              <a:ext cx="1265692" cy="1380011"/>
            </a:xfrm>
            <a:custGeom>
              <a:avLst/>
              <a:gdLst/>
              <a:ahLst/>
              <a:cxnLst/>
              <a:rect l="l" t="t" r="r" b="b"/>
              <a:pathLst>
                <a:path w="58624" h="63919" extrusionOk="0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5433847" y="3657477"/>
              <a:ext cx="305326" cy="205925"/>
            </a:xfrm>
            <a:custGeom>
              <a:avLst/>
              <a:gdLst/>
              <a:ahLst/>
              <a:cxnLst/>
              <a:rect l="l" t="t" r="r" b="b"/>
              <a:pathLst>
                <a:path w="14142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5205957" y="3291469"/>
              <a:ext cx="778384" cy="437435"/>
            </a:xfrm>
            <a:custGeom>
              <a:avLst/>
              <a:gdLst/>
              <a:ahLst/>
              <a:cxnLst/>
              <a:rect l="l" t="t" r="r" b="b"/>
              <a:pathLst>
                <a:path w="36053" h="20261" extrusionOk="0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4191300" y="1991226"/>
              <a:ext cx="730195" cy="1194920"/>
            </a:xfrm>
            <a:custGeom>
              <a:avLst/>
              <a:gdLst/>
              <a:ahLst/>
              <a:cxnLst/>
              <a:rect l="l" t="t" r="r" b="b"/>
              <a:pathLst>
                <a:path w="33821" h="55346" extrusionOk="0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256259" y="1991226"/>
              <a:ext cx="729591" cy="1194920"/>
            </a:xfrm>
            <a:custGeom>
              <a:avLst/>
              <a:gdLst/>
              <a:ahLst/>
              <a:cxnLst/>
              <a:rect l="l" t="t" r="r" b="b"/>
              <a:pathLst>
                <a:path w="33793" h="55346" extrusionOk="0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4688794" y="1882300"/>
              <a:ext cx="1795381" cy="1722774"/>
            </a:xfrm>
            <a:custGeom>
              <a:avLst/>
              <a:gdLst/>
              <a:ahLst/>
              <a:cxnLst/>
              <a:rect l="l" t="t" r="r" b="b"/>
              <a:pathLst>
                <a:path w="83158" h="79795" extrusionOk="0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594788" y="1704975"/>
              <a:ext cx="1983409" cy="177340"/>
            </a:xfrm>
            <a:custGeom>
              <a:avLst/>
              <a:gdLst/>
              <a:ahLst/>
              <a:cxnLst/>
              <a:rect l="l" t="t" r="r" b="b"/>
              <a:pathLst>
                <a:path w="91867" h="8214" extrusionOk="0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688794" y="1882300"/>
              <a:ext cx="1795381" cy="91671"/>
            </a:xfrm>
            <a:custGeom>
              <a:avLst/>
              <a:gdLst/>
              <a:ahLst/>
              <a:cxnLst/>
              <a:rect l="l" t="t" r="r" b="b"/>
              <a:pathLst>
                <a:path w="83158" h="4246" extrusionOk="0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4803052" y="2045981"/>
              <a:ext cx="327931" cy="564147"/>
            </a:xfrm>
            <a:custGeom>
              <a:avLst/>
              <a:gdLst/>
              <a:ahLst/>
              <a:cxnLst/>
              <a:rect l="l" t="t" r="r" b="b"/>
              <a:pathLst>
                <a:path w="15189" h="26130" extrusionOk="0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4921499" y="2793412"/>
              <a:ext cx="244010" cy="243989"/>
            </a:xfrm>
            <a:custGeom>
              <a:avLst/>
              <a:gdLst/>
              <a:ahLst/>
              <a:cxnLst/>
              <a:rect l="l" t="t" r="r" b="b"/>
              <a:pathLst>
                <a:path w="11302" h="11301" extrusionOk="0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4906040" y="4565587"/>
              <a:ext cx="1360904" cy="164257"/>
            </a:xfrm>
            <a:custGeom>
              <a:avLst/>
              <a:gdLst/>
              <a:ahLst/>
              <a:cxnLst/>
              <a:rect l="l" t="t" r="r" b="b"/>
              <a:pathLst>
                <a:path w="63034" h="7608" extrusionOk="0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4"/>
          <p:cNvGrpSpPr/>
          <p:nvPr/>
        </p:nvGrpSpPr>
        <p:grpSpPr>
          <a:xfrm>
            <a:off x="713113" y="1345125"/>
            <a:ext cx="1747784" cy="1048173"/>
            <a:chOff x="713113" y="1345125"/>
            <a:chExt cx="1747784" cy="1048173"/>
          </a:xfrm>
        </p:grpSpPr>
        <p:sp>
          <p:nvSpPr>
            <p:cNvPr id="663" name="Google Shape;663;p24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</a:t>
              </a: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anet in the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5" name="Google Shape;665;p24"/>
          <p:cNvGrpSpPr/>
          <p:nvPr/>
        </p:nvGrpSpPr>
        <p:grpSpPr>
          <a:xfrm>
            <a:off x="2304025" y="2830478"/>
            <a:ext cx="427800" cy="427800"/>
            <a:chOff x="2304025" y="2830478"/>
            <a:chExt cx="427800" cy="427800"/>
          </a:xfrm>
        </p:grpSpPr>
        <p:sp>
          <p:nvSpPr>
            <p:cNvPr id="666" name="Google Shape;666;p2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2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668" name="Google Shape;668;p2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70" name="Google Shape;670;p24"/>
          <p:cNvCxnSpPr>
            <a:stCxn id="666" idx="0"/>
            <a:endCxn id="664" idx="3"/>
          </p:cNvCxnSpPr>
          <p:nvPr/>
        </p:nvCxnSpPr>
        <p:spPr>
          <a:xfrm rot="5400000" flipH="1">
            <a:off x="2098375" y="2410928"/>
            <a:ext cx="781500" cy="576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71" name="Google Shape;671;p24"/>
          <p:cNvGrpSpPr/>
          <p:nvPr/>
        </p:nvGrpSpPr>
        <p:grpSpPr>
          <a:xfrm>
            <a:off x="672055" y="2646045"/>
            <a:ext cx="684203" cy="796995"/>
            <a:chOff x="5575400" y="3073525"/>
            <a:chExt cx="1225950" cy="1428050"/>
          </a:xfrm>
        </p:grpSpPr>
        <p:sp>
          <p:nvSpPr>
            <p:cNvPr id="672" name="Google Shape;672;p24"/>
            <p:cNvSpPr/>
            <p:nvPr/>
          </p:nvSpPr>
          <p:spPr>
            <a:xfrm>
              <a:off x="5669650" y="3369500"/>
              <a:ext cx="581250" cy="581250"/>
            </a:xfrm>
            <a:custGeom>
              <a:avLst/>
              <a:gdLst/>
              <a:ahLst/>
              <a:cxnLst/>
              <a:rect l="l" t="t" r="r" b="b"/>
              <a:pathLst>
                <a:path w="23250" h="23250" extrusionOk="0">
                  <a:moveTo>
                    <a:pt x="3676" y="1"/>
                  </a:moveTo>
                  <a:lnTo>
                    <a:pt x="1" y="3692"/>
                  </a:lnTo>
                  <a:lnTo>
                    <a:pt x="19558" y="23250"/>
                  </a:lnTo>
                  <a:lnTo>
                    <a:pt x="23250" y="1957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6167800" y="3123050"/>
              <a:ext cx="130250" cy="770175"/>
            </a:xfrm>
            <a:custGeom>
              <a:avLst/>
              <a:gdLst/>
              <a:ahLst/>
              <a:cxnLst/>
              <a:rect l="l" t="t" r="r" b="b"/>
              <a:pathLst>
                <a:path w="5210" h="30807" extrusionOk="0">
                  <a:moveTo>
                    <a:pt x="0" y="1"/>
                  </a:moveTo>
                  <a:lnTo>
                    <a:pt x="0" y="30807"/>
                  </a:lnTo>
                  <a:lnTo>
                    <a:pt x="5209" y="30807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6049950" y="3303200"/>
              <a:ext cx="366325" cy="310425"/>
            </a:xfrm>
            <a:custGeom>
              <a:avLst/>
              <a:gdLst/>
              <a:ahLst/>
              <a:cxnLst/>
              <a:rect l="l" t="t" r="r" b="b"/>
              <a:pathLst>
                <a:path w="14653" h="12417" extrusionOk="0">
                  <a:moveTo>
                    <a:pt x="113" y="0"/>
                  </a:moveTo>
                  <a:cubicBezTo>
                    <a:pt x="49" y="0"/>
                    <a:pt x="0" y="49"/>
                    <a:pt x="0" y="113"/>
                  </a:cubicBezTo>
                  <a:lnTo>
                    <a:pt x="0" y="12304"/>
                  </a:lnTo>
                  <a:cubicBezTo>
                    <a:pt x="0" y="12367"/>
                    <a:pt x="49" y="12416"/>
                    <a:pt x="113" y="12416"/>
                  </a:cubicBezTo>
                  <a:lnTo>
                    <a:pt x="14540" y="12416"/>
                  </a:lnTo>
                  <a:cubicBezTo>
                    <a:pt x="14589" y="12416"/>
                    <a:pt x="14653" y="12367"/>
                    <a:pt x="14653" y="12304"/>
                  </a:cubicBezTo>
                  <a:lnTo>
                    <a:pt x="14653" y="113"/>
                  </a:lnTo>
                  <a:cubicBezTo>
                    <a:pt x="14653" y="49"/>
                    <a:pt x="14589" y="0"/>
                    <a:pt x="1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664475" y="3364725"/>
              <a:ext cx="1136875" cy="1136850"/>
            </a:xfrm>
            <a:custGeom>
              <a:avLst/>
              <a:gdLst/>
              <a:ahLst/>
              <a:cxnLst/>
              <a:rect l="l" t="t" r="r" b="b"/>
              <a:pathLst>
                <a:path w="45475" h="45474" extrusionOk="0">
                  <a:moveTo>
                    <a:pt x="22737" y="0"/>
                  </a:moveTo>
                  <a:cubicBezTo>
                    <a:pt x="10178" y="0"/>
                    <a:pt x="1" y="10179"/>
                    <a:pt x="1" y="22738"/>
                  </a:cubicBezTo>
                  <a:cubicBezTo>
                    <a:pt x="1" y="35296"/>
                    <a:pt x="10178" y="45474"/>
                    <a:pt x="22737" y="45474"/>
                  </a:cubicBezTo>
                  <a:cubicBezTo>
                    <a:pt x="35296" y="45474"/>
                    <a:pt x="45475" y="35296"/>
                    <a:pt x="45475" y="22738"/>
                  </a:cubicBezTo>
                  <a:cubicBezTo>
                    <a:pt x="45475" y="10179"/>
                    <a:pt x="35296" y="0"/>
                    <a:pt x="2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810275" y="3510125"/>
              <a:ext cx="845250" cy="845675"/>
            </a:xfrm>
            <a:custGeom>
              <a:avLst/>
              <a:gdLst/>
              <a:ahLst/>
              <a:cxnLst/>
              <a:rect l="l" t="t" r="r" b="b"/>
              <a:pathLst>
                <a:path w="33810" h="33827" extrusionOk="0">
                  <a:moveTo>
                    <a:pt x="16905" y="0"/>
                  </a:moveTo>
                  <a:cubicBezTo>
                    <a:pt x="7574" y="0"/>
                    <a:pt x="0" y="7574"/>
                    <a:pt x="0" y="16922"/>
                  </a:cubicBezTo>
                  <a:cubicBezTo>
                    <a:pt x="0" y="26253"/>
                    <a:pt x="7574" y="33826"/>
                    <a:pt x="16905" y="33826"/>
                  </a:cubicBezTo>
                  <a:cubicBezTo>
                    <a:pt x="26253" y="33826"/>
                    <a:pt x="33810" y="26253"/>
                    <a:pt x="33810" y="16922"/>
                  </a:cubicBezTo>
                  <a:cubicBezTo>
                    <a:pt x="33810" y="7574"/>
                    <a:pt x="26253" y="0"/>
                    <a:pt x="16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6074700" y="3073525"/>
              <a:ext cx="316800" cy="136650"/>
            </a:xfrm>
            <a:custGeom>
              <a:avLst/>
              <a:gdLst/>
              <a:ahLst/>
              <a:cxnLst/>
              <a:rect l="l" t="t" r="r" b="b"/>
              <a:pathLst>
                <a:path w="12672" h="5466" extrusionOk="0">
                  <a:moveTo>
                    <a:pt x="17" y="1"/>
                  </a:moveTo>
                  <a:cubicBezTo>
                    <a:pt x="1" y="1"/>
                    <a:pt x="1" y="1"/>
                    <a:pt x="1" y="16"/>
                  </a:cubicBezTo>
                  <a:lnTo>
                    <a:pt x="1" y="5449"/>
                  </a:lnTo>
                  <a:cubicBezTo>
                    <a:pt x="1" y="5449"/>
                    <a:pt x="1" y="5465"/>
                    <a:pt x="17" y="5465"/>
                  </a:cubicBezTo>
                  <a:lnTo>
                    <a:pt x="12655" y="5465"/>
                  </a:lnTo>
                  <a:lnTo>
                    <a:pt x="12672" y="5449"/>
                  </a:lnTo>
                  <a:lnTo>
                    <a:pt x="12672" y="16"/>
                  </a:lnTo>
                  <a:cubicBezTo>
                    <a:pt x="12672" y="1"/>
                    <a:pt x="12655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544450" y="3924375"/>
              <a:ext cx="86725" cy="17600"/>
            </a:xfrm>
            <a:custGeom>
              <a:avLst/>
              <a:gdLst/>
              <a:ahLst/>
              <a:cxnLst/>
              <a:rect l="l" t="t" r="r" b="b"/>
              <a:pathLst>
                <a:path w="3469" h="704" extrusionOk="0">
                  <a:moveTo>
                    <a:pt x="352" y="0"/>
                  </a:moveTo>
                  <a:cubicBezTo>
                    <a:pt x="145" y="0"/>
                    <a:pt x="1" y="160"/>
                    <a:pt x="1" y="352"/>
                  </a:cubicBezTo>
                  <a:cubicBezTo>
                    <a:pt x="1" y="543"/>
                    <a:pt x="145" y="703"/>
                    <a:pt x="352" y="703"/>
                  </a:cubicBezTo>
                  <a:lnTo>
                    <a:pt x="3117" y="703"/>
                  </a:lnTo>
                  <a:cubicBezTo>
                    <a:pt x="3309" y="703"/>
                    <a:pt x="3469" y="543"/>
                    <a:pt x="3469" y="352"/>
                  </a:cubicBezTo>
                  <a:cubicBezTo>
                    <a:pt x="3469" y="160"/>
                    <a:pt x="3309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500150" y="3729475"/>
              <a:ext cx="79900" cy="52300"/>
            </a:xfrm>
            <a:custGeom>
              <a:avLst/>
              <a:gdLst/>
              <a:ahLst/>
              <a:cxnLst/>
              <a:rect l="l" t="t" r="r" b="b"/>
              <a:pathLst>
                <a:path w="3196" h="2092" extrusionOk="0">
                  <a:moveTo>
                    <a:pt x="2794" y="1"/>
                  </a:moveTo>
                  <a:cubicBezTo>
                    <a:pt x="2736" y="1"/>
                    <a:pt x="2677" y="15"/>
                    <a:pt x="2620" y="46"/>
                  </a:cubicBezTo>
                  <a:lnTo>
                    <a:pt x="224" y="1437"/>
                  </a:lnTo>
                  <a:cubicBezTo>
                    <a:pt x="64" y="1533"/>
                    <a:pt x="0" y="1756"/>
                    <a:pt x="96" y="1916"/>
                  </a:cubicBezTo>
                  <a:cubicBezTo>
                    <a:pt x="160" y="2027"/>
                    <a:pt x="288" y="2091"/>
                    <a:pt x="399" y="2091"/>
                  </a:cubicBezTo>
                  <a:cubicBezTo>
                    <a:pt x="463" y="2091"/>
                    <a:pt x="527" y="2076"/>
                    <a:pt x="575" y="2044"/>
                  </a:cubicBezTo>
                  <a:lnTo>
                    <a:pt x="2972" y="653"/>
                  </a:lnTo>
                  <a:cubicBezTo>
                    <a:pt x="3147" y="557"/>
                    <a:pt x="3196" y="350"/>
                    <a:pt x="3100" y="174"/>
                  </a:cubicBezTo>
                  <a:cubicBezTo>
                    <a:pt x="3035" y="65"/>
                    <a:pt x="2918" y="1"/>
                    <a:pt x="2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6383075" y="358720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1778" y="0"/>
                  </a:moveTo>
                  <a:cubicBezTo>
                    <a:pt x="1663" y="0"/>
                    <a:pt x="1551" y="61"/>
                    <a:pt x="1487" y="177"/>
                  </a:cubicBezTo>
                  <a:lnTo>
                    <a:pt x="97" y="2573"/>
                  </a:lnTo>
                  <a:cubicBezTo>
                    <a:pt x="1" y="2733"/>
                    <a:pt x="49" y="2957"/>
                    <a:pt x="225" y="3053"/>
                  </a:cubicBezTo>
                  <a:cubicBezTo>
                    <a:pt x="273" y="3085"/>
                    <a:pt x="337" y="3101"/>
                    <a:pt x="401" y="3101"/>
                  </a:cubicBezTo>
                  <a:cubicBezTo>
                    <a:pt x="512" y="3101"/>
                    <a:pt x="640" y="3037"/>
                    <a:pt x="704" y="2925"/>
                  </a:cubicBezTo>
                  <a:lnTo>
                    <a:pt x="2095" y="528"/>
                  </a:lnTo>
                  <a:cubicBezTo>
                    <a:pt x="2190" y="353"/>
                    <a:pt x="2127" y="145"/>
                    <a:pt x="1950" y="49"/>
                  </a:cubicBezTo>
                  <a:cubicBezTo>
                    <a:pt x="1896" y="16"/>
                    <a:pt x="1836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6224100" y="3534875"/>
              <a:ext cx="17600" cy="86725"/>
            </a:xfrm>
            <a:custGeom>
              <a:avLst/>
              <a:gdLst/>
              <a:ahLst/>
              <a:cxnLst/>
              <a:rect l="l" t="t" r="r" b="b"/>
              <a:pathLst>
                <a:path w="704" h="3469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17"/>
                  </a:lnTo>
                  <a:cubicBezTo>
                    <a:pt x="1" y="3324"/>
                    <a:pt x="160" y="3469"/>
                    <a:pt x="352" y="3469"/>
                  </a:cubicBezTo>
                  <a:cubicBezTo>
                    <a:pt x="544" y="3469"/>
                    <a:pt x="704" y="3324"/>
                    <a:pt x="704" y="3117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028375" y="358720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401" y="0"/>
                  </a:moveTo>
                  <a:cubicBezTo>
                    <a:pt x="340" y="0"/>
                    <a:pt x="278" y="16"/>
                    <a:pt x="224" y="49"/>
                  </a:cubicBezTo>
                  <a:cubicBezTo>
                    <a:pt x="49" y="145"/>
                    <a:pt x="0" y="353"/>
                    <a:pt x="96" y="528"/>
                  </a:cubicBezTo>
                  <a:lnTo>
                    <a:pt x="1470" y="2925"/>
                  </a:lnTo>
                  <a:cubicBezTo>
                    <a:pt x="1534" y="3037"/>
                    <a:pt x="1662" y="3101"/>
                    <a:pt x="1774" y="3101"/>
                  </a:cubicBezTo>
                  <a:cubicBezTo>
                    <a:pt x="1838" y="3101"/>
                    <a:pt x="1902" y="3085"/>
                    <a:pt x="1950" y="3053"/>
                  </a:cubicBezTo>
                  <a:cubicBezTo>
                    <a:pt x="2126" y="2957"/>
                    <a:pt x="2173" y="2733"/>
                    <a:pt x="2077" y="2573"/>
                  </a:cubicBezTo>
                  <a:lnTo>
                    <a:pt x="703" y="177"/>
                  </a:lnTo>
                  <a:cubicBezTo>
                    <a:pt x="640" y="61"/>
                    <a:pt x="521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5885775" y="3729475"/>
              <a:ext cx="79925" cy="52300"/>
            </a:xfrm>
            <a:custGeom>
              <a:avLst/>
              <a:gdLst/>
              <a:ahLst/>
              <a:cxnLst/>
              <a:rect l="l" t="t" r="r" b="b"/>
              <a:pathLst>
                <a:path w="3197" h="2092" extrusionOk="0">
                  <a:moveTo>
                    <a:pt x="402" y="1"/>
                  </a:moveTo>
                  <a:cubicBezTo>
                    <a:pt x="278" y="1"/>
                    <a:pt x="162" y="65"/>
                    <a:pt x="97" y="174"/>
                  </a:cubicBezTo>
                  <a:cubicBezTo>
                    <a:pt x="1" y="350"/>
                    <a:pt x="48" y="557"/>
                    <a:pt x="224" y="653"/>
                  </a:cubicBezTo>
                  <a:lnTo>
                    <a:pt x="2621" y="2044"/>
                  </a:lnTo>
                  <a:cubicBezTo>
                    <a:pt x="2685" y="2076"/>
                    <a:pt x="2732" y="2091"/>
                    <a:pt x="2796" y="2091"/>
                  </a:cubicBezTo>
                  <a:cubicBezTo>
                    <a:pt x="2924" y="2091"/>
                    <a:pt x="3037" y="2027"/>
                    <a:pt x="3100" y="1916"/>
                  </a:cubicBezTo>
                  <a:cubicBezTo>
                    <a:pt x="3196" y="1756"/>
                    <a:pt x="3132" y="1533"/>
                    <a:pt x="2973" y="1437"/>
                  </a:cubicBezTo>
                  <a:lnTo>
                    <a:pt x="576" y="46"/>
                  </a:lnTo>
                  <a:cubicBezTo>
                    <a:pt x="519" y="15"/>
                    <a:pt x="46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5834650" y="3924375"/>
              <a:ext cx="87100" cy="17600"/>
            </a:xfrm>
            <a:custGeom>
              <a:avLst/>
              <a:gdLst/>
              <a:ahLst/>
              <a:cxnLst/>
              <a:rect l="l" t="t" r="r" b="b"/>
              <a:pathLst>
                <a:path w="3484" h="704" extrusionOk="0">
                  <a:moveTo>
                    <a:pt x="352" y="0"/>
                  </a:moveTo>
                  <a:cubicBezTo>
                    <a:pt x="160" y="0"/>
                    <a:pt x="1" y="160"/>
                    <a:pt x="1" y="352"/>
                  </a:cubicBezTo>
                  <a:cubicBezTo>
                    <a:pt x="1" y="543"/>
                    <a:pt x="160" y="703"/>
                    <a:pt x="352" y="703"/>
                  </a:cubicBezTo>
                  <a:lnTo>
                    <a:pt x="3132" y="703"/>
                  </a:lnTo>
                  <a:cubicBezTo>
                    <a:pt x="3324" y="703"/>
                    <a:pt x="3484" y="543"/>
                    <a:pt x="3484" y="352"/>
                  </a:cubicBezTo>
                  <a:cubicBezTo>
                    <a:pt x="3484" y="160"/>
                    <a:pt x="3324" y="0"/>
                    <a:pt x="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5885775" y="4084525"/>
              <a:ext cx="79925" cy="51950"/>
            </a:xfrm>
            <a:custGeom>
              <a:avLst/>
              <a:gdLst/>
              <a:ahLst/>
              <a:cxnLst/>
              <a:rect l="l" t="t" r="r" b="b"/>
              <a:pathLst>
                <a:path w="3197" h="2078" extrusionOk="0">
                  <a:moveTo>
                    <a:pt x="2806" y="1"/>
                  </a:moveTo>
                  <a:cubicBezTo>
                    <a:pt x="2744" y="1"/>
                    <a:pt x="2681" y="17"/>
                    <a:pt x="2621" y="49"/>
                  </a:cubicBezTo>
                  <a:lnTo>
                    <a:pt x="224" y="1423"/>
                  </a:lnTo>
                  <a:cubicBezTo>
                    <a:pt x="48" y="1519"/>
                    <a:pt x="1" y="1743"/>
                    <a:pt x="97" y="1903"/>
                  </a:cubicBezTo>
                  <a:cubicBezTo>
                    <a:pt x="160" y="2014"/>
                    <a:pt x="272" y="2078"/>
                    <a:pt x="400" y="2078"/>
                  </a:cubicBezTo>
                  <a:cubicBezTo>
                    <a:pt x="463" y="2078"/>
                    <a:pt x="512" y="2062"/>
                    <a:pt x="576" y="2031"/>
                  </a:cubicBezTo>
                  <a:lnTo>
                    <a:pt x="2973" y="656"/>
                  </a:lnTo>
                  <a:cubicBezTo>
                    <a:pt x="3132" y="561"/>
                    <a:pt x="3196" y="337"/>
                    <a:pt x="3100" y="177"/>
                  </a:cubicBezTo>
                  <a:cubicBezTo>
                    <a:pt x="3037" y="61"/>
                    <a:pt x="2925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028375" y="4201550"/>
              <a:ext cx="54350" cy="77550"/>
            </a:xfrm>
            <a:custGeom>
              <a:avLst/>
              <a:gdLst/>
              <a:ahLst/>
              <a:cxnLst/>
              <a:rect l="l" t="t" r="r" b="b"/>
              <a:pathLst>
                <a:path w="2174" h="3102" extrusionOk="0">
                  <a:moveTo>
                    <a:pt x="1773" y="1"/>
                  </a:moveTo>
                  <a:cubicBezTo>
                    <a:pt x="1653" y="1"/>
                    <a:pt x="1534" y="61"/>
                    <a:pt x="1470" y="177"/>
                  </a:cubicBezTo>
                  <a:lnTo>
                    <a:pt x="96" y="2574"/>
                  </a:lnTo>
                  <a:cubicBezTo>
                    <a:pt x="0" y="2750"/>
                    <a:pt x="49" y="2957"/>
                    <a:pt x="224" y="3053"/>
                  </a:cubicBezTo>
                  <a:cubicBezTo>
                    <a:pt x="273" y="3085"/>
                    <a:pt x="336" y="3102"/>
                    <a:pt x="400" y="3102"/>
                  </a:cubicBezTo>
                  <a:cubicBezTo>
                    <a:pt x="512" y="3102"/>
                    <a:pt x="639" y="3038"/>
                    <a:pt x="703" y="2925"/>
                  </a:cubicBezTo>
                  <a:lnTo>
                    <a:pt x="2077" y="529"/>
                  </a:lnTo>
                  <a:cubicBezTo>
                    <a:pt x="2173" y="353"/>
                    <a:pt x="2126" y="145"/>
                    <a:pt x="1950" y="49"/>
                  </a:cubicBezTo>
                  <a:cubicBezTo>
                    <a:pt x="1895" y="17"/>
                    <a:pt x="183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6224100" y="4244300"/>
              <a:ext cx="17600" cy="87125"/>
            </a:xfrm>
            <a:custGeom>
              <a:avLst/>
              <a:gdLst/>
              <a:ahLst/>
              <a:cxnLst/>
              <a:rect l="l" t="t" r="r" b="b"/>
              <a:pathLst>
                <a:path w="704" h="348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33"/>
                  </a:lnTo>
                  <a:cubicBezTo>
                    <a:pt x="1" y="3324"/>
                    <a:pt x="160" y="3484"/>
                    <a:pt x="352" y="3484"/>
                  </a:cubicBezTo>
                  <a:cubicBezTo>
                    <a:pt x="544" y="3484"/>
                    <a:pt x="704" y="3324"/>
                    <a:pt x="704" y="313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6383075" y="4201550"/>
              <a:ext cx="54775" cy="77550"/>
            </a:xfrm>
            <a:custGeom>
              <a:avLst/>
              <a:gdLst/>
              <a:ahLst/>
              <a:cxnLst/>
              <a:rect l="l" t="t" r="r" b="b"/>
              <a:pathLst>
                <a:path w="2191" h="3102" extrusionOk="0">
                  <a:moveTo>
                    <a:pt x="402" y="1"/>
                  </a:moveTo>
                  <a:cubicBezTo>
                    <a:pt x="340" y="1"/>
                    <a:pt x="279" y="17"/>
                    <a:pt x="225" y="49"/>
                  </a:cubicBezTo>
                  <a:cubicBezTo>
                    <a:pt x="49" y="145"/>
                    <a:pt x="1" y="353"/>
                    <a:pt x="97" y="529"/>
                  </a:cubicBezTo>
                  <a:lnTo>
                    <a:pt x="1487" y="2925"/>
                  </a:lnTo>
                  <a:cubicBezTo>
                    <a:pt x="1551" y="3038"/>
                    <a:pt x="1663" y="3102"/>
                    <a:pt x="1790" y="3102"/>
                  </a:cubicBezTo>
                  <a:cubicBezTo>
                    <a:pt x="1839" y="3102"/>
                    <a:pt x="1903" y="3085"/>
                    <a:pt x="1950" y="3053"/>
                  </a:cubicBezTo>
                  <a:cubicBezTo>
                    <a:pt x="2127" y="2957"/>
                    <a:pt x="2190" y="2750"/>
                    <a:pt x="2095" y="2574"/>
                  </a:cubicBezTo>
                  <a:lnTo>
                    <a:pt x="704" y="177"/>
                  </a:lnTo>
                  <a:cubicBezTo>
                    <a:pt x="640" y="61"/>
                    <a:pt x="521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6500150" y="4084525"/>
              <a:ext cx="79900" cy="51950"/>
            </a:xfrm>
            <a:custGeom>
              <a:avLst/>
              <a:gdLst/>
              <a:ahLst/>
              <a:cxnLst/>
              <a:rect l="l" t="t" r="r" b="b"/>
              <a:pathLst>
                <a:path w="3196" h="2078" extrusionOk="0">
                  <a:moveTo>
                    <a:pt x="397" y="1"/>
                  </a:moveTo>
                  <a:cubicBezTo>
                    <a:pt x="278" y="1"/>
                    <a:pt x="159" y="61"/>
                    <a:pt x="96" y="177"/>
                  </a:cubicBezTo>
                  <a:cubicBezTo>
                    <a:pt x="0" y="337"/>
                    <a:pt x="64" y="561"/>
                    <a:pt x="224" y="656"/>
                  </a:cubicBezTo>
                  <a:lnTo>
                    <a:pt x="2620" y="2031"/>
                  </a:lnTo>
                  <a:cubicBezTo>
                    <a:pt x="2684" y="2062"/>
                    <a:pt x="2748" y="2078"/>
                    <a:pt x="2796" y="2078"/>
                  </a:cubicBezTo>
                  <a:cubicBezTo>
                    <a:pt x="2923" y="2078"/>
                    <a:pt x="3036" y="2014"/>
                    <a:pt x="3100" y="1903"/>
                  </a:cubicBezTo>
                  <a:cubicBezTo>
                    <a:pt x="3196" y="1743"/>
                    <a:pt x="3147" y="1519"/>
                    <a:pt x="2972" y="1423"/>
                  </a:cubicBezTo>
                  <a:lnTo>
                    <a:pt x="575" y="49"/>
                  </a:lnTo>
                  <a:cubicBezTo>
                    <a:pt x="521" y="17"/>
                    <a:pt x="459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224100" y="3697850"/>
              <a:ext cx="17600" cy="244125"/>
            </a:xfrm>
            <a:custGeom>
              <a:avLst/>
              <a:gdLst/>
              <a:ahLst/>
              <a:cxnLst/>
              <a:rect l="l" t="t" r="r" b="b"/>
              <a:pathLst>
                <a:path w="704" h="9765" extrusionOk="0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9413"/>
                  </a:lnTo>
                  <a:cubicBezTo>
                    <a:pt x="1" y="9604"/>
                    <a:pt x="160" y="9764"/>
                    <a:pt x="352" y="9764"/>
                  </a:cubicBezTo>
                  <a:cubicBezTo>
                    <a:pt x="544" y="9764"/>
                    <a:pt x="704" y="9604"/>
                    <a:pt x="704" y="941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238475" y="3788125"/>
              <a:ext cx="86300" cy="135475"/>
            </a:xfrm>
            <a:custGeom>
              <a:avLst/>
              <a:gdLst/>
              <a:ahLst/>
              <a:cxnLst/>
              <a:rect l="l" t="t" r="r" b="b"/>
              <a:pathLst>
                <a:path w="3452" h="5419" extrusionOk="0">
                  <a:moveTo>
                    <a:pt x="3044" y="1"/>
                  </a:moveTo>
                  <a:cubicBezTo>
                    <a:pt x="2924" y="1"/>
                    <a:pt x="2812" y="61"/>
                    <a:pt x="2749" y="177"/>
                  </a:cubicBezTo>
                  <a:lnTo>
                    <a:pt x="97" y="4890"/>
                  </a:lnTo>
                  <a:cubicBezTo>
                    <a:pt x="1" y="5050"/>
                    <a:pt x="65" y="5274"/>
                    <a:pt x="224" y="5370"/>
                  </a:cubicBezTo>
                  <a:cubicBezTo>
                    <a:pt x="288" y="5401"/>
                    <a:pt x="352" y="5418"/>
                    <a:pt x="401" y="5418"/>
                  </a:cubicBezTo>
                  <a:cubicBezTo>
                    <a:pt x="529" y="5418"/>
                    <a:pt x="640" y="5354"/>
                    <a:pt x="704" y="5226"/>
                  </a:cubicBezTo>
                  <a:lnTo>
                    <a:pt x="3356" y="512"/>
                  </a:lnTo>
                  <a:cubicBezTo>
                    <a:pt x="3452" y="352"/>
                    <a:pt x="3388" y="129"/>
                    <a:pt x="3228" y="49"/>
                  </a:cubicBezTo>
                  <a:cubicBezTo>
                    <a:pt x="3169" y="17"/>
                    <a:pt x="3105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6182550" y="388240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14" y="1"/>
                  </a:moveTo>
                  <a:cubicBezTo>
                    <a:pt x="896" y="1"/>
                    <a:pt x="1" y="912"/>
                    <a:pt x="1" y="2031"/>
                  </a:cubicBezTo>
                  <a:cubicBezTo>
                    <a:pt x="1" y="3149"/>
                    <a:pt x="896" y="4044"/>
                    <a:pt x="2014" y="4044"/>
                  </a:cubicBezTo>
                  <a:cubicBezTo>
                    <a:pt x="3133" y="4044"/>
                    <a:pt x="4044" y="3149"/>
                    <a:pt x="4044" y="2031"/>
                  </a:cubicBezTo>
                  <a:cubicBezTo>
                    <a:pt x="4044" y="912"/>
                    <a:pt x="313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575400" y="3275650"/>
              <a:ext cx="320375" cy="320275"/>
            </a:xfrm>
            <a:custGeom>
              <a:avLst/>
              <a:gdLst/>
              <a:ahLst/>
              <a:cxnLst/>
              <a:rect l="l" t="t" r="r" b="b"/>
              <a:pathLst>
                <a:path w="12815" h="12811" extrusionOk="0">
                  <a:moveTo>
                    <a:pt x="8948" y="1"/>
                  </a:moveTo>
                  <a:lnTo>
                    <a:pt x="0" y="8932"/>
                  </a:lnTo>
                  <a:lnTo>
                    <a:pt x="0" y="8964"/>
                  </a:lnTo>
                  <a:lnTo>
                    <a:pt x="3851" y="12798"/>
                  </a:lnTo>
                  <a:cubicBezTo>
                    <a:pt x="3851" y="12807"/>
                    <a:pt x="3855" y="12811"/>
                    <a:pt x="3859" y="12811"/>
                  </a:cubicBezTo>
                  <a:cubicBezTo>
                    <a:pt x="3863" y="12811"/>
                    <a:pt x="3867" y="12807"/>
                    <a:pt x="3867" y="12798"/>
                  </a:cubicBezTo>
                  <a:lnTo>
                    <a:pt x="12799" y="3867"/>
                  </a:lnTo>
                  <a:cubicBezTo>
                    <a:pt x="12815" y="3851"/>
                    <a:pt x="12815" y="3851"/>
                    <a:pt x="12799" y="3835"/>
                  </a:cubicBezTo>
                  <a:lnTo>
                    <a:pt x="8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2081026" y="3561525"/>
            <a:ext cx="1747784" cy="1048173"/>
            <a:chOff x="713113" y="1345125"/>
            <a:chExt cx="1747784" cy="1048173"/>
          </a:xfrm>
        </p:grpSpPr>
        <p:sp>
          <p:nvSpPr>
            <p:cNvPr id="695" name="Google Shape;695;p24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3667517" y="2830478"/>
            <a:ext cx="427800" cy="427800"/>
            <a:chOff x="2304025" y="2830478"/>
            <a:chExt cx="427800" cy="427800"/>
          </a:xfrm>
        </p:grpSpPr>
        <p:sp>
          <p:nvSpPr>
            <p:cNvPr id="698" name="Google Shape;698;p2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2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700" name="Google Shape;700;p2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2" name="Google Shape;702;p24"/>
          <p:cNvCxnSpPr>
            <a:stCxn id="698" idx="4"/>
            <a:endCxn id="696" idx="3"/>
          </p:cNvCxnSpPr>
          <p:nvPr/>
        </p:nvCxnSpPr>
        <p:spPr>
          <a:xfrm rot="5400000">
            <a:off x="3351317" y="3735278"/>
            <a:ext cx="1007100" cy="53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03" name="Google Shape;703;p24"/>
          <p:cNvGrpSpPr/>
          <p:nvPr/>
        </p:nvGrpSpPr>
        <p:grpSpPr>
          <a:xfrm>
            <a:off x="4811963" y="3561525"/>
            <a:ext cx="1747784" cy="1048173"/>
            <a:chOff x="713113" y="1345125"/>
            <a:chExt cx="1747784" cy="1048173"/>
          </a:xfrm>
        </p:grpSpPr>
        <p:sp>
          <p:nvSpPr>
            <p:cNvPr id="704" name="Google Shape;704;p24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13695" y="1704498"/>
              <a:ext cx="1746600" cy="68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6" name="Google Shape;706;p24"/>
          <p:cNvGrpSpPr/>
          <p:nvPr/>
        </p:nvGrpSpPr>
        <p:grpSpPr>
          <a:xfrm>
            <a:off x="6394500" y="2830478"/>
            <a:ext cx="427800" cy="427800"/>
            <a:chOff x="2304025" y="2830478"/>
            <a:chExt cx="427800" cy="427800"/>
          </a:xfrm>
        </p:grpSpPr>
        <p:sp>
          <p:nvSpPr>
            <p:cNvPr id="707" name="Google Shape;707;p2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2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709" name="Google Shape;709;p2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11" name="Google Shape;711;p24"/>
          <p:cNvCxnSpPr>
            <a:stCxn id="707" idx="4"/>
            <a:endCxn id="705" idx="3"/>
          </p:cNvCxnSpPr>
          <p:nvPr/>
        </p:nvCxnSpPr>
        <p:spPr>
          <a:xfrm rot="5400000">
            <a:off x="6080250" y="3737228"/>
            <a:ext cx="1007100" cy="492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12" name="Google Shape;712;p24"/>
          <p:cNvGrpSpPr/>
          <p:nvPr/>
        </p:nvGrpSpPr>
        <p:grpSpPr>
          <a:xfrm>
            <a:off x="3441163" y="1328162"/>
            <a:ext cx="1747784" cy="1065148"/>
            <a:chOff x="713113" y="1345125"/>
            <a:chExt cx="1747784" cy="1065148"/>
          </a:xfrm>
        </p:grpSpPr>
        <p:sp>
          <p:nvSpPr>
            <p:cNvPr id="713" name="Google Shape;713;p24"/>
            <p:cNvSpPr/>
            <p:nvPr/>
          </p:nvSpPr>
          <p:spPr>
            <a:xfrm>
              <a:off x="713113" y="1345125"/>
              <a:ext cx="1747784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713695" y="1721473"/>
              <a:ext cx="1746600" cy="68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24"/>
          <p:cNvGrpSpPr/>
          <p:nvPr/>
        </p:nvGrpSpPr>
        <p:grpSpPr>
          <a:xfrm>
            <a:off x="5031008" y="2813516"/>
            <a:ext cx="427800" cy="427800"/>
            <a:chOff x="2304025" y="2830478"/>
            <a:chExt cx="427800" cy="427800"/>
          </a:xfrm>
        </p:grpSpPr>
        <p:sp>
          <p:nvSpPr>
            <p:cNvPr id="716" name="Google Shape;716;p2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" name="Google Shape;717;p2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718" name="Google Shape;718;p2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20" name="Google Shape;720;p24"/>
          <p:cNvCxnSpPr>
            <a:stCxn id="716" idx="0"/>
            <a:endCxn id="714" idx="3"/>
          </p:cNvCxnSpPr>
          <p:nvPr/>
        </p:nvCxnSpPr>
        <p:spPr>
          <a:xfrm rot="5400000" flipH="1">
            <a:off x="4834208" y="2402816"/>
            <a:ext cx="764700" cy="567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726" name="Google Shape;726;p25"/>
          <p:cNvGrpSpPr/>
          <p:nvPr/>
        </p:nvGrpSpPr>
        <p:grpSpPr>
          <a:xfrm>
            <a:off x="1410866" y="1248031"/>
            <a:ext cx="809564" cy="967179"/>
            <a:chOff x="1595203" y="2820013"/>
            <a:chExt cx="809564" cy="967179"/>
          </a:xfrm>
        </p:grpSpPr>
        <p:sp>
          <p:nvSpPr>
            <p:cNvPr id="727" name="Google Shape;727;p25"/>
            <p:cNvSpPr/>
            <p:nvPr/>
          </p:nvSpPr>
          <p:spPr>
            <a:xfrm>
              <a:off x="1600742" y="3379049"/>
              <a:ext cx="789978" cy="408142"/>
            </a:xfrm>
            <a:custGeom>
              <a:avLst/>
              <a:gdLst/>
              <a:ahLst/>
              <a:cxnLst/>
              <a:rect l="l" t="t" r="r" b="b"/>
              <a:pathLst>
                <a:path w="54774" h="28299" extrusionOk="0">
                  <a:moveTo>
                    <a:pt x="27387" y="1"/>
                  </a:moveTo>
                  <a:lnTo>
                    <a:pt x="0" y="14509"/>
                  </a:lnTo>
                  <a:cubicBezTo>
                    <a:pt x="5209" y="24304"/>
                    <a:pt x="15514" y="28299"/>
                    <a:pt x="27387" y="28299"/>
                  </a:cubicBezTo>
                  <a:cubicBezTo>
                    <a:pt x="39258" y="28299"/>
                    <a:pt x="49564" y="24304"/>
                    <a:pt x="54773" y="14509"/>
                  </a:cubicBezTo>
                  <a:lnTo>
                    <a:pt x="27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1995710" y="2830151"/>
              <a:ext cx="262259" cy="203718"/>
            </a:xfrm>
            <a:custGeom>
              <a:avLst/>
              <a:gdLst/>
              <a:ahLst/>
              <a:cxnLst/>
              <a:rect l="l" t="t" r="r" b="b"/>
              <a:pathLst>
                <a:path w="18184" h="14125" extrusionOk="0">
                  <a:moveTo>
                    <a:pt x="1" y="0"/>
                  </a:moveTo>
                  <a:lnTo>
                    <a:pt x="1" y="14125"/>
                  </a:lnTo>
                  <a:lnTo>
                    <a:pt x="18184" y="70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825643" y="3448940"/>
              <a:ext cx="340371" cy="91900"/>
            </a:xfrm>
            <a:custGeom>
              <a:avLst/>
              <a:gdLst/>
              <a:ahLst/>
              <a:cxnLst/>
              <a:rect l="l" t="t" r="r" b="b"/>
              <a:pathLst>
                <a:path w="23600" h="6372" extrusionOk="0">
                  <a:moveTo>
                    <a:pt x="22594" y="0"/>
                  </a:moveTo>
                  <a:cubicBezTo>
                    <a:pt x="22280" y="0"/>
                    <a:pt x="21977" y="172"/>
                    <a:pt x="21810" y="460"/>
                  </a:cubicBezTo>
                  <a:cubicBezTo>
                    <a:pt x="20021" y="3864"/>
                    <a:pt x="13821" y="4614"/>
                    <a:pt x="11793" y="4614"/>
                  </a:cubicBezTo>
                  <a:cubicBezTo>
                    <a:pt x="9763" y="4614"/>
                    <a:pt x="3580" y="3864"/>
                    <a:pt x="1774" y="492"/>
                  </a:cubicBezTo>
                  <a:cubicBezTo>
                    <a:pt x="1619" y="192"/>
                    <a:pt x="1317" y="24"/>
                    <a:pt x="1002" y="24"/>
                  </a:cubicBezTo>
                  <a:cubicBezTo>
                    <a:pt x="864" y="24"/>
                    <a:pt x="723" y="56"/>
                    <a:pt x="592" y="125"/>
                  </a:cubicBezTo>
                  <a:cubicBezTo>
                    <a:pt x="161" y="364"/>
                    <a:pt x="1" y="892"/>
                    <a:pt x="225" y="1323"/>
                  </a:cubicBezTo>
                  <a:cubicBezTo>
                    <a:pt x="2445" y="5461"/>
                    <a:pt x="9332" y="6372"/>
                    <a:pt x="11793" y="6372"/>
                  </a:cubicBezTo>
                  <a:cubicBezTo>
                    <a:pt x="11872" y="6372"/>
                    <a:pt x="20692" y="6308"/>
                    <a:pt x="23361" y="1291"/>
                  </a:cubicBezTo>
                  <a:cubicBezTo>
                    <a:pt x="23600" y="860"/>
                    <a:pt x="23425" y="332"/>
                    <a:pt x="23009" y="108"/>
                  </a:cubicBezTo>
                  <a:cubicBezTo>
                    <a:pt x="22876" y="34"/>
                    <a:pt x="22734" y="0"/>
                    <a:pt x="22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1595203" y="3364771"/>
              <a:ext cx="809564" cy="235981"/>
            </a:xfrm>
            <a:custGeom>
              <a:avLst/>
              <a:gdLst/>
              <a:ahLst/>
              <a:cxnLst/>
              <a:rect l="l" t="t" r="r" b="b"/>
              <a:pathLst>
                <a:path w="56132" h="16362" extrusionOk="0">
                  <a:moveTo>
                    <a:pt x="27771" y="0"/>
                  </a:moveTo>
                  <a:lnTo>
                    <a:pt x="1" y="14700"/>
                  </a:lnTo>
                  <a:lnTo>
                    <a:pt x="815" y="16251"/>
                  </a:lnTo>
                  <a:lnTo>
                    <a:pt x="27771" y="1982"/>
                  </a:lnTo>
                  <a:lnTo>
                    <a:pt x="54725" y="16251"/>
                  </a:lnTo>
                  <a:cubicBezTo>
                    <a:pt x="54853" y="16330"/>
                    <a:pt x="54981" y="16362"/>
                    <a:pt x="55125" y="16362"/>
                  </a:cubicBezTo>
                  <a:cubicBezTo>
                    <a:pt x="55445" y="16362"/>
                    <a:pt x="55748" y="16187"/>
                    <a:pt x="55908" y="15899"/>
                  </a:cubicBezTo>
                  <a:cubicBezTo>
                    <a:pt x="56131" y="15467"/>
                    <a:pt x="55972" y="14940"/>
                    <a:pt x="55541" y="14700"/>
                  </a:cubicBezTo>
                  <a:lnTo>
                    <a:pt x="28186" y="224"/>
                  </a:lnTo>
                  <a:cubicBezTo>
                    <a:pt x="28186" y="224"/>
                    <a:pt x="28170" y="224"/>
                    <a:pt x="28170" y="209"/>
                  </a:cubicBezTo>
                  <a:lnTo>
                    <a:pt x="277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1985571" y="2820013"/>
              <a:ext cx="20292" cy="569198"/>
            </a:xfrm>
            <a:custGeom>
              <a:avLst/>
              <a:gdLst/>
              <a:ahLst/>
              <a:cxnLst/>
              <a:rect l="l" t="t" r="r" b="b"/>
              <a:pathLst>
                <a:path w="1407" h="39466" extrusionOk="0">
                  <a:moveTo>
                    <a:pt x="704" y="0"/>
                  </a:moveTo>
                  <a:cubicBezTo>
                    <a:pt x="320" y="0"/>
                    <a:pt x="1" y="320"/>
                    <a:pt x="1" y="703"/>
                  </a:cubicBezTo>
                  <a:lnTo>
                    <a:pt x="1" y="38763"/>
                  </a:lnTo>
                  <a:cubicBezTo>
                    <a:pt x="1" y="39146"/>
                    <a:pt x="320" y="39466"/>
                    <a:pt x="704" y="39466"/>
                  </a:cubicBezTo>
                  <a:cubicBezTo>
                    <a:pt x="1087" y="39466"/>
                    <a:pt x="1407" y="39146"/>
                    <a:pt x="1407" y="38763"/>
                  </a:cubicBezTo>
                  <a:lnTo>
                    <a:pt x="1407" y="703"/>
                  </a:lnTo>
                  <a:cubicBezTo>
                    <a:pt x="1407" y="320"/>
                    <a:pt x="1087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5068613" y="1321292"/>
            <a:ext cx="825915" cy="893918"/>
            <a:chOff x="2758050" y="2956692"/>
            <a:chExt cx="825915" cy="893918"/>
          </a:xfrm>
        </p:grpSpPr>
        <p:sp>
          <p:nvSpPr>
            <p:cNvPr id="733" name="Google Shape;733;p25"/>
            <p:cNvSpPr/>
            <p:nvPr/>
          </p:nvSpPr>
          <p:spPr>
            <a:xfrm>
              <a:off x="2758050" y="3133913"/>
              <a:ext cx="260167" cy="716697"/>
            </a:xfrm>
            <a:custGeom>
              <a:avLst/>
              <a:gdLst/>
              <a:ahLst/>
              <a:cxnLst/>
              <a:rect l="l" t="t" r="r" b="b"/>
              <a:pathLst>
                <a:path w="18039" h="49693" extrusionOk="0">
                  <a:moveTo>
                    <a:pt x="13150" y="7238"/>
                  </a:moveTo>
                  <a:lnTo>
                    <a:pt x="13150" y="7238"/>
                  </a:lnTo>
                  <a:cubicBezTo>
                    <a:pt x="11168" y="12400"/>
                    <a:pt x="9459" y="19750"/>
                    <a:pt x="11360" y="27323"/>
                  </a:cubicBezTo>
                  <a:cubicBezTo>
                    <a:pt x="11728" y="28808"/>
                    <a:pt x="12112" y="30247"/>
                    <a:pt x="12463" y="31621"/>
                  </a:cubicBezTo>
                  <a:cubicBezTo>
                    <a:pt x="14381" y="38939"/>
                    <a:pt x="16026" y="45251"/>
                    <a:pt x="14125" y="47247"/>
                  </a:cubicBezTo>
                  <a:cubicBezTo>
                    <a:pt x="13617" y="47786"/>
                    <a:pt x="12819" y="48053"/>
                    <a:pt x="11705" y="48053"/>
                  </a:cubicBezTo>
                  <a:cubicBezTo>
                    <a:pt x="11067" y="48053"/>
                    <a:pt x="10325" y="47965"/>
                    <a:pt x="9475" y="47791"/>
                  </a:cubicBezTo>
                  <a:cubicBezTo>
                    <a:pt x="3803" y="46625"/>
                    <a:pt x="1358" y="39275"/>
                    <a:pt x="3100" y="28633"/>
                  </a:cubicBezTo>
                  <a:cubicBezTo>
                    <a:pt x="4378" y="20772"/>
                    <a:pt x="9300" y="12623"/>
                    <a:pt x="13150" y="7238"/>
                  </a:cubicBezTo>
                  <a:close/>
                  <a:moveTo>
                    <a:pt x="16745" y="1"/>
                  </a:moveTo>
                  <a:cubicBezTo>
                    <a:pt x="16601" y="144"/>
                    <a:pt x="13454" y="3676"/>
                    <a:pt x="9971" y="8948"/>
                  </a:cubicBezTo>
                  <a:cubicBezTo>
                    <a:pt x="6743" y="13838"/>
                    <a:pt x="2653" y="21171"/>
                    <a:pt x="1470" y="28361"/>
                  </a:cubicBezTo>
                  <a:cubicBezTo>
                    <a:pt x="0" y="37469"/>
                    <a:pt x="1230" y="47775"/>
                    <a:pt x="9140" y="49405"/>
                  </a:cubicBezTo>
                  <a:cubicBezTo>
                    <a:pt x="10082" y="49597"/>
                    <a:pt x="10929" y="49693"/>
                    <a:pt x="11696" y="49693"/>
                  </a:cubicBezTo>
                  <a:cubicBezTo>
                    <a:pt x="13294" y="49693"/>
                    <a:pt x="14492" y="49260"/>
                    <a:pt x="15307" y="48382"/>
                  </a:cubicBezTo>
                  <a:cubicBezTo>
                    <a:pt x="17847" y="45713"/>
                    <a:pt x="16266" y="39626"/>
                    <a:pt x="14061" y="31205"/>
                  </a:cubicBezTo>
                  <a:cubicBezTo>
                    <a:pt x="13693" y="29831"/>
                    <a:pt x="13326" y="28410"/>
                    <a:pt x="12958" y="26923"/>
                  </a:cubicBezTo>
                  <a:cubicBezTo>
                    <a:pt x="9683" y="13949"/>
                    <a:pt x="17960" y="1119"/>
                    <a:pt x="18039" y="991"/>
                  </a:cubicBezTo>
                  <a:lnTo>
                    <a:pt x="16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973505" y="3107189"/>
              <a:ext cx="69387" cy="69358"/>
            </a:xfrm>
            <a:custGeom>
              <a:avLst/>
              <a:gdLst/>
              <a:ahLst/>
              <a:cxnLst/>
              <a:rect l="l" t="t" r="r" b="b"/>
              <a:pathLst>
                <a:path w="4811" h="4809" extrusionOk="0">
                  <a:moveTo>
                    <a:pt x="2413" y="0"/>
                  </a:moveTo>
                  <a:cubicBezTo>
                    <a:pt x="1087" y="0"/>
                    <a:pt x="0" y="1070"/>
                    <a:pt x="0" y="2397"/>
                  </a:cubicBezTo>
                  <a:cubicBezTo>
                    <a:pt x="0" y="3722"/>
                    <a:pt x="1087" y="4809"/>
                    <a:pt x="2413" y="4809"/>
                  </a:cubicBezTo>
                  <a:cubicBezTo>
                    <a:pt x="3739" y="4809"/>
                    <a:pt x="4810" y="3722"/>
                    <a:pt x="4810" y="2397"/>
                  </a:cubicBezTo>
                  <a:cubicBezTo>
                    <a:pt x="4810" y="1070"/>
                    <a:pt x="3739" y="0"/>
                    <a:pt x="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3006229" y="2956692"/>
              <a:ext cx="577737" cy="385095"/>
            </a:xfrm>
            <a:custGeom>
              <a:avLst/>
              <a:gdLst/>
              <a:ahLst/>
              <a:cxnLst/>
              <a:rect l="l" t="t" r="r" b="b"/>
              <a:pathLst>
                <a:path w="40058" h="26701" extrusionOk="0">
                  <a:moveTo>
                    <a:pt x="13358" y="1"/>
                  </a:moveTo>
                  <a:cubicBezTo>
                    <a:pt x="5992" y="1"/>
                    <a:pt x="0" y="5977"/>
                    <a:pt x="0" y="13358"/>
                  </a:cubicBezTo>
                  <a:cubicBezTo>
                    <a:pt x="0" y="20725"/>
                    <a:pt x="5992" y="26701"/>
                    <a:pt x="13358" y="26701"/>
                  </a:cubicBezTo>
                  <a:cubicBezTo>
                    <a:pt x="20740" y="26701"/>
                    <a:pt x="26715" y="20725"/>
                    <a:pt x="26715" y="13358"/>
                  </a:cubicBezTo>
                  <a:cubicBezTo>
                    <a:pt x="26715" y="11841"/>
                    <a:pt x="26460" y="10371"/>
                    <a:pt x="25980" y="9012"/>
                  </a:cubicBezTo>
                  <a:lnTo>
                    <a:pt x="38284" y="9012"/>
                  </a:lnTo>
                  <a:cubicBezTo>
                    <a:pt x="39259" y="9012"/>
                    <a:pt x="40058" y="8213"/>
                    <a:pt x="40058" y="7223"/>
                  </a:cubicBezTo>
                  <a:lnTo>
                    <a:pt x="40058" y="1790"/>
                  </a:lnTo>
                  <a:cubicBezTo>
                    <a:pt x="40058" y="800"/>
                    <a:pt x="39259" y="1"/>
                    <a:pt x="38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3112680" y="3063157"/>
              <a:ext cx="172392" cy="172392"/>
            </a:xfrm>
            <a:custGeom>
              <a:avLst/>
              <a:gdLst/>
              <a:ahLst/>
              <a:cxnLst/>
              <a:rect l="l" t="t" r="r" b="b"/>
              <a:pathLst>
                <a:path w="11953" h="11953" extrusionOk="0">
                  <a:moveTo>
                    <a:pt x="5977" y="1"/>
                  </a:moveTo>
                  <a:cubicBezTo>
                    <a:pt x="2670" y="1"/>
                    <a:pt x="1" y="2670"/>
                    <a:pt x="1" y="5976"/>
                  </a:cubicBezTo>
                  <a:cubicBezTo>
                    <a:pt x="1" y="9268"/>
                    <a:pt x="2670" y="11952"/>
                    <a:pt x="5977" y="11952"/>
                  </a:cubicBezTo>
                  <a:cubicBezTo>
                    <a:pt x="9285" y="11952"/>
                    <a:pt x="11953" y="9268"/>
                    <a:pt x="11953" y="5976"/>
                  </a:cubicBezTo>
                  <a:cubicBezTo>
                    <a:pt x="11953" y="2670"/>
                    <a:pt x="9285" y="1"/>
                    <a:pt x="597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25"/>
          <p:cNvGrpSpPr/>
          <p:nvPr/>
        </p:nvGrpSpPr>
        <p:grpSpPr>
          <a:xfrm>
            <a:off x="6723017" y="1270118"/>
            <a:ext cx="1087698" cy="945092"/>
            <a:chOff x="5284142" y="2831059"/>
            <a:chExt cx="1087698" cy="945092"/>
          </a:xfrm>
        </p:grpSpPr>
        <p:sp>
          <p:nvSpPr>
            <p:cNvPr id="738" name="Google Shape;738;p25"/>
            <p:cNvSpPr/>
            <p:nvPr/>
          </p:nvSpPr>
          <p:spPr>
            <a:xfrm>
              <a:off x="5284142" y="2831059"/>
              <a:ext cx="483240" cy="945092"/>
            </a:xfrm>
            <a:custGeom>
              <a:avLst/>
              <a:gdLst/>
              <a:ahLst/>
              <a:cxnLst/>
              <a:rect l="l" t="t" r="r" b="b"/>
              <a:pathLst>
                <a:path w="33506" h="65529" extrusionOk="0">
                  <a:moveTo>
                    <a:pt x="31990" y="0"/>
                  </a:moveTo>
                  <a:cubicBezTo>
                    <a:pt x="31611" y="0"/>
                    <a:pt x="31249" y="208"/>
                    <a:pt x="31077" y="563"/>
                  </a:cubicBezTo>
                  <a:lnTo>
                    <a:pt x="239" y="63885"/>
                  </a:lnTo>
                  <a:cubicBezTo>
                    <a:pt x="0" y="64396"/>
                    <a:pt x="207" y="65003"/>
                    <a:pt x="703" y="65242"/>
                  </a:cubicBezTo>
                  <a:lnTo>
                    <a:pt x="1070" y="65419"/>
                  </a:lnTo>
                  <a:cubicBezTo>
                    <a:pt x="1218" y="65493"/>
                    <a:pt x="1375" y="65528"/>
                    <a:pt x="1528" y="65528"/>
                  </a:cubicBezTo>
                  <a:cubicBezTo>
                    <a:pt x="1903" y="65528"/>
                    <a:pt x="2258" y="65318"/>
                    <a:pt x="2429" y="64955"/>
                  </a:cubicBezTo>
                  <a:lnTo>
                    <a:pt x="33267" y="1634"/>
                  </a:lnTo>
                  <a:cubicBezTo>
                    <a:pt x="33506" y="1123"/>
                    <a:pt x="33299" y="516"/>
                    <a:pt x="32787" y="275"/>
                  </a:cubicBezTo>
                  <a:lnTo>
                    <a:pt x="32436" y="100"/>
                  </a:lnTo>
                  <a:cubicBezTo>
                    <a:pt x="32291" y="32"/>
                    <a:pt x="32139" y="0"/>
                    <a:pt x="31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560199" y="2864303"/>
              <a:ext cx="811641" cy="706775"/>
            </a:xfrm>
            <a:custGeom>
              <a:avLst/>
              <a:gdLst/>
              <a:ahLst/>
              <a:cxnLst/>
              <a:rect l="l" t="t" r="r" b="b"/>
              <a:pathLst>
                <a:path w="56276" h="49005" extrusionOk="0">
                  <a:moveTo>
                    <a:pt x="13789" y="0"/>
                  </a:moveTo>
                  <a:lnTo>
                    <a:pt x="1" y="28329"/>
                  </a:lnTo>
                  <a:lnTo>
                    <a:pt x="42486" y="49004"/>
                  </a:lnTo>
                  <a:lnTo>
                    <a:pt x="56276" y="20691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866456" y="3217793"/>
              <a:ext cx="405835" cy="353279"/>
            </a:xfrm>
            <a:custGeom>
              <a:avLst/>
              <a:gdLst/>
              <a:ahLst/>
              <a:cxnLst/>
              <a:rect l="l" t="t" r="r" b="b"/>
              <a:pathLst>
                <a:path w="28139" h="24495" extrusionOk="0">
                  <a:moveTo>
                    <a:pt x="6903" y="1"/>
                  </a:moveTo>
                  <a:lnTo>
                    <a:pt x="0" y="14157"/>
                  </a:lnTo>
                  <a:lnTo>
                    <a:pt x="21251" y="24494"/>
                  </a:lnTo>
                  <a:lnTo>
                    <a:pt x="28138" y="10338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659511" y="2864303"/>
              <a:ext cx="405835" cy="353510"/>
            </a:xfrm>
            <a:custGeom>
              <a:avLst/>
              <a:gdLst/>
              <a:ahLst/>
              <a:cxnLst/>
              <a:rect l="l" t="t" r="r" b="b"/>
              <a:pathLst>
                <a:path w="28139" h="24511" extrusionOk="0">
                  <a:moveTo>
                    <a:pt x="6903" y="0"/>
                  </a:moveTo>
                  <a:lnTo>
                    <a:pt x="1" y="14172"/>
                  </a:lnTo>
                  <a:lnTo>
                    <a:pt x="21252" y="24511"/>
                  </a:lnTo>
                  <a:lnTo>
                    <a:pt x="28139" y="10354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5"/>
          <p:cNvGrpSpPr/>
          <p:nvPr/>
        </p:nvGrpSpPr>
        <p:grpSpPr>
          <a:xfrm>
            <a:off x="3193423" y="1430296"/>
            <a:ext cx="902208" cy="784914"/>
            <a:chOff x="3992973" y="2911305"/>
            <a:chExt cx="902208" cy="784914"/>
          </a:xfrm>
        </p:grpSpPr>
        <p:sp>
          <p:nvSpPr>
            <p:cNvPr id="743" name="Google Shape;743;p25"/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45" name="Google Shape;745;p25"/>
          <p:cNvGraphicFramePr/>
          <p:nvPr/>
        </p:nvGraphicFramePr>
        <p:xfrm>
          <a:off x="952475" y="2353875"/>
          <a:ext cx="7239000" cy="2237870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Mercury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Jupiter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Saturn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 in the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a cold place. It’s full of iron oxide dust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composed of hydrogen and helium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6" name="Google Shape;746;p25"/>
          <p:cNvSpPr/>
          <p:nvPr/>
        </p:nvSpPr>
        <p:spPr>
          <a:xfrm>
            <a:off x="1447850" y="2916825"/>
            <a:ext cx="735600" cy="7356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5"/>
          <p:cNvSpPr/>
          <p:nvPr/>
        </p:nvSpPr>
        <p:spPr>
          <a:xfrm>
            <a:off x="6899075" y="2916825"/>
            <a:ext cx="735600" cy="735600"/>
          </a:xfrm>
          <a:prstGeom prst="mathMultiply">
            <a:avLst>
              <a:gd name="adj1" fmla="val 235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25"/>
          <p:cNvGrpSpPr/>
          <p:nvPr/>
        </p:nvGrpSpPr>
        <p:grpSpPr>
          <a:xfrm>
            <a:off x="3314159" y="2980675"/>
            <a:ext cx="660728" cy="545400"/>
            <a:chOff x="3527171" y="2980675"/>
            <a:chExt cx="660728" cy="545400"/>
          </a:xfrm>
        </p:grpSpPr>
        <p:sp>
          <p:nvSpPr>
            <p:cNvPr id="749" name="Google Shape;749;p25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5"/>
          <p:cNvGrpSpPr/>
          <p:nvPr/>
        </p:nvGrpSpPr>
        <p:grpSpPr>
          <a:xfrm>
            <a:off x="5151221" y="2980675"/>
            <a:ext cx="660728" cy="545400"/>
            <a:chOff x="3527171" y="2980675"/>
            <a:chExt cx="660728" cy="545400"/>
          </a:xfrm>
        </p:grpSpPr>
        <p:sp>
          <p:nvSpPr>
            <p:cNvPr id="752" name="Google Shape;752;p25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759" name="Google Shape;759;p26"/>
          <p:cNvGrpSpPr/>
          <p:nvPr/>
        </p:nvGrpSpPr>
        <p:grpSpPr>
          <a:xfrm>
            <a:off x="2178479" y="1743785"/>
            <a:ext cx="4786987" cy="2550203"/>
            <a:chOff x="233350" y="949250"/>
            <a:chExt cx="7137300" cy="3802300"/>
          </a:xfrm>
        </p:grpSpPr>
        <p:sp>
          <p:nvSpPr>
            <p:cNvPr id="760" name="Google Shape;760;p2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6"/>
          <p:cNvGrpSpPr/>
          <p:nvPr/>
        </p:nvGrpSpPr>
        <p:grpSpPr>
          <a:xfrm>
            <a:off x="6783899" y="2470725"/>
            <a:ext cx="1750501" cy="734400"/>
            <a:chOff x="6783899" y="2470725"/>
            <a:chExt cx="1750501" cy="734400"/>
          </a:xfrm>
        </p:grpSpPr>
        <p:sp>
          <p:nvSpPr>
            <p:cNvPr id="812" name="Google Shape;812;p26"/>
            <p:cNvSpPr txBox="1"/>
            <p:nvPr/>
          </p:nvSpPr>
          <p:spPr>
            <a:xfrm>
              <a:off x="6783900" y="2470725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3" name="Google Shape;813;p26"/>
            <p:cNvSpPr txBox="1"/>
            <p:nvPr/>
          </p:nvSpPr>
          <p:spPr>
            <a:xfrm>
              <a:off x="6783899" y="2781525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26"/>
          <p:cNvGrpSpPr/>
          <p:nvPr/>
        </p:nvGrpSpPr>
        <p:grpSpPr>
          <a:xfrm>
            <a:off x="7153769" y="1629082"/>
            <a:ext cx="1011005" cy="780913"/>
            <a:chOff x="1914075" y="3325850"/>
            <a:chExt cx="1525125" cy="1178025"/>
          </a:xfrm>
        </p:grpSpPr>
        <p:sp>
          <p:nvSpPr>
            <p:cNvPr id="815" name="Google Shape;815;p26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2" name="Google Shape;822;p26"/>
          <p:cNvCxnSpPr>
            <a:stCxn id="812" idx="1"/>
          </p:cNvCxnSpPr>
          <p:nvPr/>
        </p:nvCxnSpPr>
        <p:spPr>
          <a:xfrm flipH="1">
            <a:off x="6423900" y="2621625"/>
            <a:ext cx="360000" cy="10908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23" name="Google Shape;823;p26"/>
          <p:cNvGrpSpPr/>
          <p:nvPr/>
        </p:nvGrpSpPr>
        <p:grpSpPr>
          <a:xfrm>
            <a:off x="1042992" y="3099863"/>
            <a:ext cx="578910" cy="829801"/>
            <a:chOff x="4912675" y="3760750"/>
            <a:chExt cx="627817" cy="899904"/>
          </a:xfrm>
        </p:grpSpPr>
        <p:sp>
          <p:nvSpPr>
            <p:cNvPr id="824" name="Google Shape;824;p26"/>
            <p:cNvSpPr/>
            <p:nvPr/>
          </p:nvSpPr>
          <p:spPr>
            <a:xfrm>
              <a:off x="5054952" y="3760750"/>
              <a:ext cx="343249" cy="125423"/>
            </a:xfrm>
            <a:custGeom>
              <a:avLst/>
              <a:gdLst/>
              <a:ahLst/>
              <a:cxnLst/>
              <a:rect l="l" t="t" r="r" b="b"/>
              <a:pathLst>
                <a:path w="22849" h="8349" extrusionOk="0">
                  <a:moveTo>
                    <a:pt x="1" y="0"/>
                  </a:moveTo>
                  <a:lnTo>
                    <a:pt x="3014" y="8348"/>
                  </a:lnTo>
                  <a:lnTo>
                    <a:pt x="19835" y="8348"/>
                  </a:lnTo>
                  <a:lnTo>
                    <a:pt x="228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4912675" y="3760750"/>
              <a:ext cx="286434" cy="497756"/>
            </a:xfrm>
            <a:custGeom>
              <a:avLst/>
              <a:gdLst/>
              <a:ahLst/>
              <a:cxnLst/>
              <a:rect l="l" t="t" r="r" b="b"/>
              <a:pathLst>
                <a:path w="19067" h="33134" extrusionOk="0">
                  <a:moveTo>
                    <a:pt x="8381" y="0"/>
                  </a:moveTo>
                  <a:lnTo>
                    <a:pt x="1" y="8348"/>
                  </a:lnTo>
                  <a:lnTo>
                    <a:pt x="10733" y="33134"/>
                  </a:lnTo>
                  <a:cubicBezTo>
                    <a:pt x="13039" y="31166"/>
                    <a:pt x="15899" y="29843"/>
                    <a:pt x="19066" y="29474"/>
                  </a:cubicBezTo>
                  <a:lnTo>
                    <a:pt x="11409" y="8334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254058" y="3760750"/>
              <a:ext cx="286434" cy="496614"/>
            </a:xfrm>
            <a:custGeom>
              <a:avLst/>
              <a:gdLst/>
              <a:ahLst/>
              <a:cxnLst/>
              <a:rect l="l" t="t" r="r" b="b"/>
              <a:pathLst>
                <a:path w="19067" h="33058" extrusionOk="0">
                  <a:moveTo>
                    <a:pt x="10687" y="0"/>
                  </a:moveTo>
                  <a:lnTo>
                    <a:pt x="7658" y="8348"/>
                  </a:lnTo>
                  <a:lnTo>
                    <a:pt x="1" y="29460"/>
                  </a:lnTo>
                  <a:cubicBezTo>
                    <a:pt x="3168" y="29813"/>
                    <a:pt x="6058" y="31104"/>
                    <a:pt x="8365" y="33057"/>
                  </a:cubicBezTo>
                  <a:lnTo>
                    <a:pt x="19066" y="8348"/>
                  </a:lnTo>
                  <a:lnTo>
                    <a:pt x="10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005528" y="4216919"/>
              <a:ext cx="443735" cy="443735"/>
            </a:xfrm>
            <a:custGeom>
              <a:avLst/>
              <a:gdLst/>
              <a:ahLst/>
              <a:cxnLst/>
              <a:rect l="l" t="t" r="r" b="b"/>
              <a:pathLst>
                <a:path w="29538" h="29538" extrusionOk="0">
                  <a:moveTo>
                    <a:pt x="14777" y="0"/>
                  </a:moveTo>
                  <a:cubicBezTo>
                    <a:pt x="14607" y="0"/>
                    <a:pt x="14469" y="16"/>
                    <a:pt x="14300" y="31"/>
                  </a:cubicBezTo>
                  <a:cubicBezTo>
                    <a:pt x="14131" y="31"/>
                    <a:pt x="13947" y="47"/>
                    <a:pt x="13777" y="62"/>
                  </a:cubicBezTo>
                  <a:cubicBezTo>
                    <a:pt x="13592" y="62"/>
                    <a:pt x="13408" y="62"/>
                    <a:pt x="13239" y="78"/>
                  </a:cubicBezTo>
                  <a:cubicBezTo>
                    <a:pt x="10072" y="416"/>
                    <a:pt x="7227" y="1738"/>
                    <a:pt x="4967" y="3752"/>
                  </a:cubicBezTo>
                  <a:cubicBezTo>
                    <a:pt x="4828" y="3860"/>
                    <a:pt x="4705" y="3983"/>
                    <a:pt x="4568" y="4106"/>
                  </a:cubicBezTo>
                  <a:lnTo>
                    <a:pt x="4183" y="4490"/>
                  </a:lnTo>
                  <a:cubicBezTo>
                    <a:pt x="1600" y="7150"/>
                    <a:pt x="0" y="10779"/>
                    <a:pt x="0" y="14777"/>
                  </a:cubicBezTo>
                  <a:cubicBezTo>
                    <a:pt x="0" y="22926"/>
                    <a:pt x="6612" y="29537"/>
                    <a:pt x="14777" y="29537"/>
                  </a:cubicBezTo>
                  <a:cubicBezTo>
                    <a:pt x="22926" y="29537"/>
                    <a:pt x="29537" y="22926"/>
                    <a:pt x="29537" y="14777"/>
                  </a:cubicBezTo>
                  <a:cubicBezTo>
                    <a:pt x="29537" y="10732"/>
                    <a:pt x="27908" y="7073"/>
                    <a:pt x="25278" y="4413"/>
                  </a:cubicBezTo>
                  <a:cubicBezTo>
                    <a:pt x="25155" y="4274"/>
                    <a:pt x="25017" y="4167"/>
                    <a:pt x="24894" y="4044"/>
                  </a:cubicBezTo>
                  <a:cubicBezTo>
                    <a:pt x="24755" y="3905"/>
                    <a:pt x="24632" y="3798"/>
                    <a:pt x="24494" y="3675"/>
                  </a:cubicBezTo>
                  <a:cubicBezTo>
                    <a:pt x="22233" y="1691"/>
                    <a:pt x="19359" y="385"/>
                    <a:pt x="16191" y="78"/>
                  </a:cubicBezTo>
                  <a:cubicBezTo>
                    <a:pt x="16022" y="62"/>
                    <a:pt x="15837" y="62"/>
                    <a:pt x="15653" y="47"/>
                  </a:cubicBezTo>
                  <a:cubicBezTo>
                    <a:pt x="15484" y="47"/>
                    <a:pt x="15300" y="31"/>
                    <a:pt x="15130" y="16"/>
                  </a:cubicBezTo>
                  <a:cubicBezTo>
                    <a:pt x="15007" y="16"/>
                    <a:pt x="14884" y="0"/>
                    <a:pt x="1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5039719" y="4251336"/>
              <a:ext cx="375352" cy="375127"/>
            </a:xfrm>
            <a:custGeom>
              <a:avLst/>
              <a:gdLst/>
              <a:ahLst/>
              <a:cxnLst/>
              <a:rect l="l" t="t" r="r" b="b"/>
              <a:pathLst>
                <a:path w="24986" h="24971" extrusionOk="0">
                  <a:moveTo>
                    <a:pt x="12501" y="1"/>
                  </a:moveTo>
                  <a:cubicBezTo>
                    <a:pt x="12362" y="1"/>
                    <a:pt x="12239" y="15"/>
                    <a:pt x="12101" y="15"/>
                  </a:cubicBezTo>
                  <a:cubicBezTo>
                    <a:pt x="11947" y="15"/>
                    <a:pt x="11794" y="31"/>
                    <a:pt x="11655" y="31"/>
                  </a:cubicBezTo>
                  <a:cubicBezTo>
                    <a:pt x="11501" y="46"/>
                    <a:pt x="11347" y="46"/>
                    <a:pt x="11193" y="62"/>
                  </a:cubicBezTo>
                  <a:cubicBezTo>
                    <a:pt x="8518" y="339"/>
                    <a:pt x="6105" y="1461"/>
                    <a:pt x="4213" y="3152"/>
                  </a:cubicBezTo>
                  <a:cubicBezTo>
                    <a:pt x="4090" y="3260"/>
                    <a:pt x="3983" y="3353"/>
                    <a:pt x="3875" y="3460"/>
                  </a:cubicBezTo>
                  <a:cubicBezTo>
                    <a:pt x="3752" y="3568"/>
                    <a:pt x="3645" y="3675"/>
                    <a:pt x="3536" y="3783"/>
                  </a:cubicBezTo>
                  <a:cubicBezTo>
                    <a:pt x="1353" y="6043"/>
                    <a:pt x="0" y="9103"/>
                    <a:pt x="0" y="12486"/>
                  </a:cubicBezTo>
                  <a:cubicBezTo>
                    <a:pt x="0" y="19374"/>
                    <a:pt x="5597" y="24971"/>
                    <a:pt x="12501" y="24971"/>
                  </a:cubicBezTo>
                  <a:cubicBezTo>
                    <a:pt x="19389" y="24971"/>
                    <a:pt x="24986" y="19374"/>
                    <a:pt x="24986" y="12486"/>
                  </a:cubicBezTo>
                  <a:cubicBezTo>
                    <a:pt x="24986" y="9072"/>
                    <a:pt x="23602" y="5966"/>
                    <a:pt x="21388" y="3722"/>
                  </a:cubicBezTo>
                  <a:cubicBezTo>
                    <a:pt x="21280" y="3613"/>
                    <a:pt x="21157" y="3506"/>
                    <a:pt x="21050" y="3398"/>
                  </a:cubicBezTo>
                  <a:cubicBezTo>
                    <a:pt x="20941" y="3306"/>
                    <a:pt x="20834" y="3199"/>
                    <a:pt x="20711" y="3091"/>
                  </a:cubicBezTo>
                  <a:cubicBezTo>
                    <a:pt x="18805" y="1415"/>
                    <a:pt x="16376" y="308"/>
                    <a:pt x="13700" y="62"/>
                  </a:cubicBezTo>
                  <a:cubicBezTo>
                    <a:pt x="13546" y="46"/>
                    <a:pt x="13393" y="46"/>
                    <a:pt x="13254" y="31"/>
                  </a:cubicBezTo>
                  <a:cubicBezTo>
                    <a:pt x="13100" y="31"/>
                    <a:pt x="12946" y="15"/>
                    <a:pt x="12792" y="15"/>
                  </a:cubicBezTo>
                  <a:cubicBezTo>
                    <a:pt x="12700" y="1"/>
                    <a:pt x="12593" y="1"/>
                    <a:pt x="1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6"/>
          <p:cNvGrpSpPr/>
          <p:nvPr/>
        </p:nvGrpSpPr>
        <p:grpSpPr>
          <a:xfrm>
            <a:off x="973638" y="1003049"/>
            <a:ext cx="717614" cy="830368"/>
            <a:chOff x="4543663" y="2571750"/>
            <a:chExt cx="810405" cy="937846"/>
          </a:xfrm>
        </p:grpSpPr>
        <p:sp>
          <p:nvSpPr>
            <p:cNvPr id="830" name="Google Shape;830;p26"/>
            <p:cNvSpPr/>
            <p:nvPr/>
          </p:nvSpPr>
          <p:spPr>
            <a:xfrm>
              <a:off x="4543663" y="2571750"/>
              <a:ext cx="810405" cy="937846"/>
            </a:xfrm>
            <a:custGeom>
              <a:avLst/>
              <a:gdLst/>
              <a:ahLst/>
              <a:cxnLst/>
              <a:rect l="l" t="t" r="r" b="b"/>
              <a:pathLst>
                <a:path w="55890" h="64679" extrusionOk="0">
                  <a:moveTo>
                    <a:pt x="22416" y="0"/>
                  </a:moveTo>
                  <a:cubicBezTo>
                    <a:pt x="21221" y="0"/>
                    <a:pt x="20206" y="692"/>
                    <a:pt x="19373" y="2084"/>
                  </a:cubicBezTo>
                  <a:cubicBezTo>
                    <a:pt x="18097" y="4253"/>
                    <a:pt x="16175" y="5360"/>
                    <a:pt x="13638" y="5391"/>
                  </a:cubicBezTo>
                  <a:cubicBezTo>
                    <a:pt x="11116" y="5421"/>
                    <a:pt x="9825" y="6713"/>
                    <a:pt x="9794" y="9234"/>
                  </a:cubicBezTo>
                  <a:cubicBezTo>
                    <a:pt x="9763" y="11771"/>
                    <a:pt x="8656" y="13677"/>
                    <a:pt x="6489" y="14969"/>
                  </a:cubicBezTo>
                  <a:cubicBezTo>
                    <a:pt x="4305" y="16276"/>
                    <a:pt x="3844" y="18029"/>
                    <a:pt x="5074" y="20227"/>
                  </a:cubicBezTo>
                  <a:cubicBezTo>
                    <a:pt x="6319" y="22441"/>
                    <a:pt x="6319" y="24656"/>
                    <a:pt x="5074" y="26855"/>
                  </a:cubicBezTo>
                  <a:cubicBezTo>
                    <a:pt x="3844" y="29069"/>
                    <a:pt x="4305" y="30822"/>
                    <a:pt x="6489" y="32113"/>
                  </a:cubicBezTo>
                  <a:cubicBezTo>
                    <a:pt x="8656" y="33405"/>
                    <a:pt x="9763" y="35311"/>
                    <a:pt x="9794" y="37848"/>
                  </a:cubicBezTo>
                  <a:cubicBezTo>
                    <a:pt x="9810" y="38309"/>
                    <a:pt x="9902" y="38678"/>
                    <a:pt x="9994" y="39063"/>
                  </a:cubicBezTo>
                  <a:lnTo>
                    <a:pt x="0" y="58666"/>
                  </a:lnTo>
                  <a:lnTo>
                    <a:pt x="0" y="58666"/>
                  </a:lnTo>
                  <a:lnTo>
                    <a:pt x="8349" y="57744"/>
                  </a:lnTo>
                  <a:lnTo>
                    <a:pt x="12961" y="64679"/>
                  </a:lnTo>
                  <a:cubicBezTo>
                    <a:pt x="12961" y="64679"/>
                    <a:pt x="19004" y="52055"/>
                    <a:pt x="21495" y="46919"/>
                  </a:cubicBezTo>
                  <a:cubicBezTo>
                    <a:pt x="21793" y="47020"/>
                    <a:pt x="22107" y="47071"/>
                    <a:pt x="22436" y="47071"/>
                  </a:cubicBezTo>
                  <a:cubicBezTo>
                    <a:pt x="23110" y="47071"/>
                    <a:pt x="23847" y="46856"/>
                    <a:pt x="24632" y="46413"/>
                  </a:cubicBezTo>
                  <a:cubicBezTo>
                    <a:pt x="25739" y="45798"/>
                    <a:pt x="26842" y="45490"/>
                    <a:pt x="27945" y="45490"/>
                  </a:cubicBezTo>
                  <a:cubicBezTo>
                    <a:pt x="29048" y="45490"/>
                    <a:pt x="30151" y="45798"/>
                    <a:pt x="31258" y="46413"/>
                  </a:cubicBezTo>
                  <a:cubicBezTo>
                    <a:pt x="32045" y="46859"/>
                    <a:pt x="32776" y="47073"/>
                    <a:pt x="33448" y="47073"/>
                  </a:cubicBezTo>
                  <a:cubicBezTo>
                    <a:pt x="33840" y="47073"/>
                    <a:pt x="34213" y="47000"/>
                    <a:pt x="34564" y="46858"/>
                  </a:cubicBezTo>
                  <a:lnTo>
                    <a:pt x="44804" y="64478"/>
                  </a:lnTo>
                  <a:lnTo>
                    <a:pt x="47679" y="57006"/>
                  </a:lnTo>
                  <a:lnTo>
                    <a:pt x="55890" y="58067"/>
                  </a:lnTo>
                  <a:lnTo>
                    <a:pt x="55890" y="58067"/>
                  </a:lnTo>
                  <a:lnTo>
                    <a:pt x="45865" y="39385"/>
                  </a:lnTo>
                  <a:cubicBezTo>
                    <a:pt x="46004" y="38924"/>
                    <a:pt x="46096" y="38432"/>
                    <a:pt x="46096" y="37848"/>
                  </a:cubicBezTo>
                  <a:cubicBezTo>
                    <a:pt x="46142" y="35311"/>
                    <a:pt x="47234" y="33405"/>
                    <a:pt x="49417" y="32113"/>
                  </a:cubicBezTo>
                  <a:cubicBezTo>
                    <a:pt x="51584" y="30822"/>
                    <a:pt x="52062" y="29069"/>
                    <a:pt x="50816" y="26855"/>
                  </a:cubicBezTo>
                  <a:cubicBezTo>
                    <a:pt x="49586" y="24656"/>
                    <a:pt x="49586" y="22441"/>
                    <a:pt x="50816" y="20227"/>
                  </a:cubicBezTo>
                  <a:cubicBezTo>
                    <a:pt x="52062" y="18029"/>
                    <a:pt x="51584" y="16276"/>
                    <a:pt x="49417" y="14985"/>
                  </a:cubicBezTo>
                  <a:cubicBezTo>
                    <a:pt x="47234" y="13677"/>
                    <a:pt x="46142" y="11771"/>
                    <a:pt x="46096" y="9234"/>
                  </a:cubicBezTo>
                  <a:cubicBezTo>
                    <a:pt x="46065" y="6713"/>
                    <a:pt x="44788" y="5421"/>
                    <a:pt x="42252" y="5391"/>
                  </a:cubicBezTo>
                  <a:cubicBezTo>
                    <a:pt x="39731" y="5360"/>
                    <a:pt x="37808" y="4253"/>
                    <a:pt x="36516" y="2084"/>
                  </a:cubicBezTo>
                  <a:cubicBezTo>
                    <a:pt x="35693" y="692"/>
                    <a:pt x="34682" y="0"/>
                    <a:pt x="33488" y="0"/>
                  </a:cubicBezTo>
                  <a:cubicBezTo>
                    <a:pt x="32809" y="0"/>
                    <a:pt x="32071" y="224"/>
                    <a:pt x="31274" y="670"/>
                  </a:cubicBezTo>
                  <a:cubicBezTo>
                    <a:pt x="30167" y="1293"/>
                    <a:pt x="29060" y="1604"/>
                    <a:pt x="27953" y="1604"/>
                  </a:cubicBezTo>
                  <a:cubicBezTo>
                    <a:pt x="26846" y="1604"/>
                    <a:pt x="25739" y="1293"/>
                    <a:pt x="24632" y="670"/>
                  </a:cubicBezTo>
                  <a:cubicBezTo>
                    <a:pt x="23835" y="224"/>
                    <a:pt x="23096" y="0"/>
                    <a:pt x="22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4723815" y="2682017"/>
              <a:ext cx="450138" cy="450138"/>
            </a:xfrm>
            <a:custGeom>
              <a:avLst/>
              <a:gdLst/>
              <a:ahLst/>
              <a:cxnLst/>
              <a:rect l="l" t="t" r="r" b="b"/>
              <a:pathLst>
                <a:path w="31044" h="31044" extrusionOk="0">
                  <a:moveTo>
                    <a:pt x="15530" y="1"/>
                  </a:moveTo>
                  <a:cubicBezTo>
                    <a:pt x="6950" y="1"/>
                    <a:pt x="1" y="6950"/>
                    <a:pt x="1" y="15530"/>
                  </a:cubicBezTo>
                  <a:cubicBezTo>
                    <a:pt x="1" y="24094"/>
                    <a:pt x="6950" y="31043"/>
                    <a:pt x="15530" y="31043"/>
                  </a:cubicBezTo>
                  <a:cubicBezTo>
                    <a:pt x="24093" y="31043"/>
                    <a:pt x="31043" y="24094"/>
                    <a:pt x="31043" y="15530"/>
                  </a:cubicBezTo>
                  <a:cubicBezTo>
                    <a:pt x="31043" y="6950"/>
                    <a:pt x="24093" y="1"/>
                    <a:pt x="15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4744537" y="2702739"/>
              <a:ext cx="408682" cy="408683"/>
            </a:xfrm>
            <a:custGeom>
              <a:avLst/>
              <a:gdLst/>
              <a:ahLst/>
              <a:cxnLst/>
              <a:rect l="l" t="t" r="r" b="b"/>
              <a:pathLst>
                <a:path w="28185" h="28185" extrusionOk="0">
                  <a:moveTo>
                    <a:pt x="14101" y="1"/>
                  </a:moveTo>
                  <a:cubicBezTo>
                    <a:pt x="6321" y="1"/>
                    <a:pt x="1" y="6321"/>
                    <a:pt x="1" y="14101"/>
                  </a:cubicBezTo>
                  <a:cubicBezTo>
                    <a:pt x="1" y="21881"/>
                    <a:pt x="6321" y="28185"/>
                    <a:pt x="14101" y="28185"/>
                  </a:cubicBezTo>
                  <a:cubicBezTo>
                    <a:pt x="21881" y="28185"/>
                    <a:pt x="28185" y="21881"/>
                    <a:pt x="28185" y="14101"/>
                  </a:cubicBezTo>
                  <a:cubicBezTo>
                    <a:pt x="28185" y="6321"/>
                    <a:pt x="21881" y="1"/>
                    <a:pt x="14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6"/>
          <p:cNvGrpSpPr/>
          <p:nvPr/>
        </p:nvGrpSpPr>
        <p:grpSpPr>
          <a:xfrm>
            <a:off x="457199" y="3990600"/>
            <a:ext cx="1750501" cy="734400"/>
            <a:chOff x="457199" y="3990600"/>
            <a:chExt cx="1750501" cy="734400"/>
          </a:xfrm>
        </p:grpSpPr>
        <p:sp>
          <p:nvSpPr>
            <p:cNvPr id="834" name="Google Shape;834;p26"/>
            <p:cNvSpPr txBox="1"/>
            <p:nvPr/>
          </p:nvSpPr>
          <p:spPr>
            <a:xfrm>
              <a:off x="457200" y="3990600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26"/>
            <p:cNvSpPr txBox="1"/>
            <p:nvPr/>
          </p:nvSpPr>
          <p:spPr>
            <a:xfrm>
              <a:off x="457199" y="4301400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26"/>
          <p:cNvGrpSpPr/>
          <p:nvPr/>
        </p:nvGrpSpPr>
        <p:grpSpPr>
          <a:xfrm>
            <a:off x="457199" y="1894500"/>
            <a:ext cx="1750501" cy="734400"/>
            <a:chOff x="457199" y="1894500"/>
            <a:chExt cx="1750501" cy="734400"/>
          </a:xfrm>
        </p:grpSpPr>
        <p:sp>
          <p:nvSpPr>
            <p:cNvPr id="837" name="Google Shape;837;p26"/>
            <p:cNvSpPr txBox="1"/>
            <p:nvPr/>
          </p:nvSpPr>
          <p:spPr>
            <a:xfrm>
              <a:off x="457200" y="1894500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8" name="Google Shape;838;p26"/>
            <p:cNvSpPr txBox="1"/>
            <p:nvPr/>
          </p:nvSpPr>
          <p:spPr>
            <a:xfrm>
              <a:off x="457199" y="2205300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39" name="Google Shape;839;p26"/>
          <p:cNvCxnSpPr>
            <a:stCxn id="834" idx="3"/>
          </p:cNvCxnSpPr>
          <p:nvPr/>
        </p:nvCxnSpPr>
        <p:spPr>
          <a:xfrm rot="10800000" flipH="1">
            <a:off x="2207700" y="3258900"/>
            <a:ext cx="1094100" cy="882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0" name="Google Shape;840;p26"/>
          <p:cNvCxnSpPr>
            <a:stCxn id="837" idx="3"/>
          </p:cNvCxnSpPr>
          <p:nvPr/>
        </p:nvCxnSpPr>
        <p:spPr>
          <a:xfrm>
            <a:off x="2207700" y="2045400"/>
            <a:ext cx="2000700" cy="40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846" name="Google Shape;846;p27"/>
          <p:cNvGrpSpPr/>
          <p:nvPr/>
        </p:nvGrpSpPr>
        <p:grpSpPr>
          <a:xfrm>
            <a:off x="903713" y="1641450"/>
            <a:ext cx="1485900" cy="968900"/>
            <a:chOff x="903713" y="1641450"/>
            <a:chExt cx="1485900" cy="968900"/>
          </a:xfrm>
        </p:grpSpPr>
        <p:sp>
          <p:nvSpPr>
            <p:cNvPr id="847" name="Google Shape;847;p27"/>
            <p:cNvSpPr txBox="1"/>
            <p:nvPr/>
          </p:nvSpPr>
          <p:spPr>
            <a:xfrm>
              <a:off x="903713" y="16414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48" name="Google Shape;848;p27"/>
            <p:cNvSpPr txBox="1"/>
            <p:nvPr/>
          </p:nvSpPr>
          <p:spPr>
            <a:xfrm>
              <a:off x="903713" y="198305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temperatures and a nice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9" name="Google Shape;849;p27"/>
          <p:cNvGrpSpPr/>
          <p:nvPr/>
        </p:nvGrpSpPr>
        <p:grpSpPr>
          <a:xfrm>
            <a:off x="903713" y="3186313"/>
            <a:ext cx="1485900" cy="968900"/>
            <a:chOff x="903713" y="3186313"/>
            <a:chExt cx="1485900" cy="968900"/>
          </a:xfrm>
        </p:grpSpPr>
        <p:sp>
          <p:nvSpPr>
            <p:cNvPr id="850" name="Google Shape;850;p27"/>
            <p:cNvSpPr txBox="1"/>
            <p:nvPr/>
          </p:nvSpPr>
          <p:spPr>
            <a:xfrm>
              <a:off x="903713" y="31863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1" name="Google Shape;851;p27"/>
            <p:cNvSpPr txBox="1"/>
            <p:nvPr/>
          </p:nvSpPr>
          <p:spPr>
            <a:xfrm>
              <a:off x="903713" y="35279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 smallest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27"/>
          <p:cNvGrpSpPr/>
          <p:nvPr/>
        </p:nvGrpSpPr>
        <p:grpSpPr>
          <a:xfrm>
            <a:off x="6754338" y="3186313"/>
            <a:ext cx="1485900" cy="968900"/>
            <a:chOff x="6754338" y="3186313"/>
            <a:chExt cx="1485900" cy="968900"/>
          </a:xfrm>
        </p:grpSpPr>
        <p:sp>
          <p:nvSpPr>
            <p:cNvPr id="853" name="Google Shape;853;p27"/>
            <p:cNvSpPr txBox="1"/>
            <p:nvPr/>
          </p:nvSpPr>
          <p:spPr>
            <a:xfrm>
              <a:off x="6754338" y="31863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754338" y="3527913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5" name="Google Shape;855;p27"/>
          <p:cNvGrpSpPr/>
          <p:nvPr/>
        </p:nvGrpSpPr>
        <p:grpSpPr>
          <a:xfrm>
            <a:off x="6754338" y="1641450"/>
            <a:ext cx="1485900" cy="968900"/>
            <a:chOff x="6754338" y="1641450"/>
            <a:chExt cx="1485900" cy="968900"/>
          </a:xfrm>
        </p:grpSpPr>
        <p:sp>
          <p:nvSpPr>
            <p:cNvPr id="856" name="Google Shape;856;p27"/>
            <p:cNvSpPr txBox="1"/>
            <p:nvPr/>
          </p:nvSpPr>
          <p:spPr>
            <a:xfrm>
              <a:off x="6754338" y="164145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7" name="Google Shape;857;p27"/>
            <p:cNvSpPr txBox="1"/>
            <p:nvPr/>
          </p:nvSpPr>
          <p:spPr>
            <a:xfrm>
              <a:off x="6754338" y="198305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t’s so small that is now considered a dwarf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8" name="Google Shape;858;p27"/>
          <p:cNvSpPr/>
          <p:nvPr/>
        </p:nvSpPr>
        <p:spPr>
          <a:xfrm>
            <a:off x="2524046" y="1641450"/>
            <a:ext cx="675600" cy="6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9" name="Google Shape;859;p27"/>
          <p:cNvSpPr/>
          <p:nvPr/>
        </p:nvSpPr>
        <p:spPr>
          <a:xfrm>
            <a:off x="2524025" y="3186333"/>
            <a:ext cx="675600" cy="67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0" name="Google Shape;860;p27"/>
          <p:cNvSpPr/>
          <p:nvPr/>
        </p:nvSpPr>
        <p:spPr>
          <a:xfrm>
            <a:off x="6002547" y="1641450"/>
            <a:ext cx="675600" cy="6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1" name="Google Shape;861;p27"/>
          <p:cNvSpPr/>
          <p:nvPr/>
        </p:nvSpPr>
        <p:spPr>
          <a:xfrm>
            <a:off x="6002547" y="3186333"/>
            <a:ext cx="675600" cy="6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62" name="Google Shape;862;p27"/>
          <p:cNvGrpSpPr/>
          <p:nvPr/>
        </p:nvGrpSpPr>
        <p:grpSpPr>
          <a:xfrm>
            <a:off x="3761488" y="1030309"/>
            <a:ext cx="1679255" cy="3577972"/>
            <a:chOff x="1051224" y="1352419"/>
            <a:chExt cx="1352711" cy="2882207"/>
          </a:xfrm>
        </p:grpSpPr>
        <p:grpSp>
          <p:nvGrpSpPr>
            <p:cNvPr id="863" name="Google Shape;863;p27"/>
            <p:cNvGrpSpPr/>
            <p:nvPr/>
          </p:nvGrpSpPr>
          <p:grpSpPr>
            <a:xfrm>
              <a:off x="1322972" y="1352419"/>
              <a:ext cx="1080963" cy="2657797"/>
              <a:chOff x="1636725" y="1044100"/>
              <a:chExt cx="1405125" cy="3454825"/>
            </a:xfrm>
          </p:grpSpPr>
          <p:sp>
            <p:nvSpPr>
              <p:cNvPr id="864" name="Google Shape;864;p27"/>
              <p:cNvSpPr/>
              <p:nvPr/>
            </p:nvSpPr>
            <p:spPr>
              <a:xfrm>
                <a:off x="1761175" y="1044100"/>
                <a:ext cx="743325" cy="623075"/>
              </a:xfrm>
              <a:custGeom>
                <a:avLst/>
                <a:gdLst/>
                <a:ahLst/>
                <a:cxnLst/>
                <a:rect l="l" t="t" r="r" b="b"/>
                <a:pathLst>
                  <a:path w="29733" h="24923" extrusionOk="0">
                    <a:moveTo>
                      <a:pt x="18664" y="1"/>
                    </a:moveTo>
                    <a:cubicBezTo>
                      <a:pt x="16931" y="1"/>
                      <a:pt x="15670" y="1015"/>
                      <a:pt x="15670" y="1015"/>
                    </a:cubicBezTo>
                    <a:cubicBezTo>
                      <a:pt x="14294" y="417"/>
                      <a:pt x="13148" y="197"/>
                      <a:pt x="12208" y="197"/>
                    </a:cubicBezTo>
                    <a:cubicBezTo>
                      <a:pt x="9590" y="197"/>
                      <a:pt x="8564" y="1904"/>
                      <a:pt x="8564" y="1904"/>
                    </a:cubicBezTo>
                    <a:cubicBezTo>
                      <a:pt x="1961" y="1971"/>
                      <a:pt x="3838" y="7635"/>
                      <a:pt x="3838" y="7635"/>
                    </a:cubicBezTo>
                    <a:cubicBezTo>
                      <a:pt x="1" y="10350"/>
                      <a:pt x="2866" y="12764"/>
                      <a:pt x="2866" y="12764"/>
                    </a:cubicBezTo>
                    <a:cubicBezTo>
                      <a:pt x="1291" y="17658"/>
                      <a:pt x="4928" y="18813"/>
                      <a:pt x="4928" y="18813"/>
                    </a:cubicBezTo>
                    <a:cubicBezTo>
                      <a:pt x="4703" y="22262"/>
                      <a:pt x="7072" y="22627"/>
                      <a:pt x="8085" y="22627"/>
                    </a:cubicBezTo>
                    <a:cubicBezTo>
                      <a:pt x="8357" y="22627"/>
                      <a:pt x="8531" y="22601"/>
                      <a:pt x="8531" y="22601"/>
                    </a:cubicBezTo>
                    <a:cubicBezTo>
                      <a:pt x="9123" y="24570"/>
                      <a:pt x="10557" y="24923"/>
                      <a:pt x="11508" y="24923"/>
                    </a:cubicBezTo>
                    <a:cubicBezTo>
                      <a:pt x="12039" y="24923"/>
                      <a:pt x="12419" y="24813"/>
                      <a:pt x="12419" y="24813"/>
                    </a:cubicBezTo>
                    <a:lnTo>
                      <a:pt x="19357" y="23490"/>
                    </a:lnTo>
                    <a:cubicBezTo>
                      <a:pt x="19861" y="23557"/>
                      <a:pt x="20317" y="23588"/>
                      <a:pt x="20731" y="23588"/>
                    </a:cubicBezTo>
                    <a:cubicBezTo>
                      <a:pt x="25551" y="23588"/>
                      <a:pt x="24570" y="19367"/>
                      <a:pt x="24570" y="19367"/>
                    </a:cubicBezTo>
                    <a:cubicBezTo>
                      <a:pt x="28123" y="17490"/>
                      <a:pt x="25945" y="14825"/>
                      <a:pt x="25945" y="14825"/>
                    </a:cubicBezTo>
                    <a:cubicBezTo>
                      <a:pt x="29732" y="11624"/>
                      <a:pt x="25659" y="8105"/>
                      <a:pt x="25659" y="8105"/>
                    </a:cubicBezTo>
                    <a:cubicBezTo>
                      <a:pt x="27185" y="2038"/>
                      <a:pt x="22157" y="1568"/>
                      <a:pt x="22157" y="1568"/>
                    </a:cubicBezTo>
                    <a:cubicBezTo>
                      <a:pt x="20936" y="373"/>
                      <a:pt x="19713" y="1"/>
                      <a:pt x="18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1781700" y="2509950"/>
                <a:ext cx="508275" cy="17681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7072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0" y="11833"/>
                      <a:pt x="7593" y="36654"/>
                      <a:pt x="7593" y="36654"/>
                    </a:cubicBezTo>
                    <a:cubicBezTo>
                      <a:pt x="3939" y="41280"/>
                      <a:pt x="4090" y="70726"/>
                      <a:pt x="4090" y="70726"/>
                    </a:cubicBezTo>
                    <a:lnTo>
                      <a:pt x="8481" y="70558"/>
                    </a:lnTo>
                    <a:cubicBezTo>
                      <a:pt x="10911" y="62581"/>
                      <a:pt x="15252" y="45184"/>
                      <a:pt x="16610" y="39772"/>
                    </a:cubicBezTo>
                    <a:cubicBezTo>
                      <a:pt x="16878" y="38648"/>
                      <a:pt x="17079" y="37526"/>
                      <a:pt x="17213" y="36386"/>
                    </a:cubicBezTo>
                    <a:cubicBezTo>
                      <a:pt x="18889" y="21620"/>
                      <a:pt x="20330" y="2078"/>
                      <a:pt x="20330" y="2078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1882250" y="3643900"/>
                <a:ext cx="271525" cy="634200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25368" extrusionOk="0">
                    <a:moveTo>
                      <a:pt x="2598" y="0"/>
                    </a:moveTo>
                    <a:cubicBezTo>
                      <a:pt x="2156" y="0"/>
                      <a:pt x="1714" y="10"/>
                      <a:pt x="1274" y="27"/>
                    </a:cubicBezTo>
                    <a:cubicBezTo>
                      <a:pt x="1" y="10302"/>
                      <a:pt x="68" y="25368"/>
                      <a:pt x="68" y="25368"/>
                    </a:cubicBezTo>
                    <a:lnTo>
                      <a:pt x="4459" y="25200"/>
                    </a:lnTo>
                    <a:cubicBezTo>
                      <a:pt x="6219" y="19435"/>
                      <a:pt x="8968" y="8776"/>
                      <a:pt x="10861" y="1251"/>
                    </a:cubicBezTo>
                    <a:cubicBezTo>
                      <a:pt x="8749" y="514"/>
                      <a:pt x="6286" y="212"/>
                      <a:pt x="4961" y="94"/>
                    </a:cubicBezTo>
                    <a:cubicBezTo>
                      <a:pt x="4178" y="30"/>
                      <a:pt x="3387" y="0"/>
                      <a:pt x="2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2008375" y="2512900"/>
                <a:ext cx="489825" cy="1725425"/>
              </a:xfrm>
              <a:custGeom>
                <a:avLst/>
                <a:gdLst/>
                <a:ahLst/>
                <a:cxnLst/>
                <a:rect l="l" t="t" r="r" b="b"/>
                <a:pathLst>
                  <a:path w="19593" h="69017" extrusionOk="0">
                    <a:moveTo>
                      <a:pt x="470" y="0"/>
                    </a:moveTo>
                    <a:lnTo>
                      <a:pt x="470" y="0"/>
                    </a:lnTo>
                    <a:cubicBezTo>
                      <a:pt x="1" y="12016"/>
                      <a:pt x="9923" y="36318"/>
                      <a:pt x="9923" y="36318"/>
                    </a:cubicBezTo>
                    <a:cubicBezTo>
                      <a:pt x="6504" y="42938"/>
                      <a:pt x="8028" y="68614"/>
                      <a:pt x="8028" y="68614"/>
                    </a:cubicBezTo>
                    <a:lnTo>
                      <a:pt x="13409" y="69016"/>
                    </a:lnTo>
                    <a:cubicBezTo>
                      <a:pt x="14682" y="61039"/>
                      <a:pt x="17279" y="43810"/>
                      <a:pt x="18319" y="38027"/>
                    </a:cubicBezTo>
                    <a:cubicBezTo>
                      <a:pt x="18604" y="36485"/>
                      <a:pt x="18772" y="34927"/>
                      <a:pt x="18855" y="33368"/>
                    </a:cubicBezTo>
                    <a:cubicBezTo>
                      <a:pt x="19592" y="19156"/>
                      <a:pt x="15436" y="570"/>
                      <a:pt x="15436" y="570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2190225" y="3667925"/>
                <a:ext cx="236750" cy="570400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22816" extrusionOk="0">
                    <a:moveTo>
                      <a:pt x="2021" y="0"/>
                    </a:moveTo>
                    <a:cubicBezTo>
                      <a:pt x="1566" y="0"/>
                      <a:pt x="1129" y="9"/>
                      <a:pt x="721" y="22"/>
                    </a:cubicBezTo>
                    <a:cubicBezTo>
                      <a:pt x="1" y="9843"/>
                      <a:pt x="754" y="22413"/>
                      <a:pt x="754" y="22413"/>
                    </a:cubicBezTo>
                    <a:lnTo>
                      <a:pt x="6135" y="22815"/>
                    </a:lnTo>
                    <a:cubicBezTo>
                      <a:pt x="6955" y="17670"/>
                      <a:pt x="8329" y="8704"/>
                      <a:pt x="9469" y="1413"/>
                    </a:cubicBezTo>
                    <a:cubicBezTo>
                      <a:pt x="7461" y="253"/>
                      <a:pt x="4475" y="0"/>
                      <a:pt x="2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1744825" y="4088300"/>
                <a:ext cx="368325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425" extrusionOk="0">
                    <a:moveTo>
                      <a:pt x="4928" y="0"/>
                    </a:moveTo>
                    <a:lnTo>
                      <a:pt x="0" y="3570"/>
                    </a:lnTo>
                    <a:lnTo>
                      <a:pt x="13794" y="16425"/>
                    </a:lnTo>
                    <a:cubicBezTo>
                      <a:pt x="14733" y="14363"/>
                      <a:pt x="14666" y="11983"/>
                      <a:pt x="13593" y="10005"/>
                    </a:cubicBezTo>
                    <a:lnTo>
                      <a:pt x="11531" y="6151"/>
                    </a:lnTo>
                    <a:lnTo>
                      <a:pt x="4928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1814375" y="4140800"/>
                <a:ext cx="595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4" extrusionOk="0">
                    <a:moveTo>
                      <a:pt x="1194" y="1"/>
                    </a:moveTo>
                    <a:cubicBezTo>
                      <a:pt x="903" y="1"/>
                      <a:pt x="614" y="119"/>
                      <a:pt x="403" y="347"/>
                    </a:cubicBezTo>
                    <a:cubicBezTo>
                      <a:pt x="0" y="783"/>
                      <a:pt x="18" y="1453"/>
                      <a:pt x="454" y="1872"/>
                    </a:cubicBezTo>
                    <a:cubicBezTo>
                      <a:pt x="658" y="2061"/>
                      <a:pt x="919" y="2154"/>
                      <a:pt x="1179" y="2154"/>
                    </a:cubicBezTo>
                    <a:cubicBezTo>
                      <a:pt x="1472" y="2154"/>
                      <a:pt x="1765" y="2036"/>
                      <a:pt x="1978" y="1805"/>
                    </a:cubicBezTo>
                    <a:cubicBezTo>
                      <a:pt x="2380" y="1369"/>
                      <a:pt x="2347" y="699"/>
                      <a:pt x="1929" y="296"/>
                    </a:cubicBezTo>
                    <a:cubicBezTo>
                      <a:pt x="1721" y="98"/>
                      <a:pt x="1457" y="1"/>
                      <a:pt x="1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1962700" y="4156575"/>
                <a:ext cx="106875" cy="105625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25" extrusionOk="0">
                    <a:moveTo>
                      <a:pt x="1426" y="1"/>
                    </a:moveTo>
                    <a:lnTo>
                      <a:pt x="0" y="2096"/>
                    </a:lnTo>
                    <a:lnTo>
                      <a:pt x="2280" y="4224"/>
                    </a:lnTo>
                    <a:lnTo>
                      <a:pt x="2599" y="4040"/>
                    </a:lnTo>
                    <a:lnTo>
                      <a:pt x="4275" y="2666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1777950" y="4214000"/>
                <a:ext cx="398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8" extrusionOk="0">
                    <a:moveTo>
                      <a:pt x="552" y="0"/>
                    </a:moveTo>
                    <a:lnTo>
                      <a:pt x="0" y="620"/>
                    </a:lnTo>
                    <a:lnTo>
                      <a:pt x="905" y="1458"/>
                    </a:lnTo>
                    <a:lnTo>
                      <a:pt x="1592" y="704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1823600" y="42559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4" y="0"/>
                    </a:moveTo>
                    <a:lnTo>
                      <a:pt x="0" y="620"/>
                    </a:lnTo>
                    <a:lnTo>
                      <a:pt x="923" y="1442"/>
                    </a:lnTo>
                    <a:lnTo>
                      <a:pt x="1593" y="704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1913700" y="4342200"/>
                <a:ext cx="39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9" extrusionOk="0">
                    <a:moveTo>
                      <a:pt x="553" y="1"/>
                    </a:moveTo>
                    <a:lnTo>
                      <a:pt x="0" y="620"/>
                    </a:lnTo>
                    <a:lnTo>
                      <a:pt x="921" y="1458"/>
                    </a:lnTo>
                    <a:lnTo>
                      <a:pt x="1592" y="705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1961850" y="43887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5" y="0"/>
                    </a:moveTo>
                    <a:lnTo>
                      <a:pt x="1" y="621"/>
                    </a:lnTo>
                    <a:lnTo>
                      <a:pt x="906" y="1442"/>
                    </a:lnTo>
                    <a:lnTo>
                      <a:pt x="1594" y="704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2015925" y="4438575"/>
                <a:ext cx="3940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42" extrusionOk="0">
                    <a:moveTo>
                      <a:pt x="553" y="1"/>
                    </a:moveTo>
                    <a:lnTo>
                      <a:pt x="1" y="620"/>
                    </a:lnTo>
                    <a:lnTo>
                      <a:pt x="906" y="1442"/>
                    </a:lnTo>
                    <a:lnTo>
                      <a:pt x="1576" y="704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>
                <a:off x="2099300" y="4105450"/>
                <a:ext cx="43157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7263" h="13091" extrusionOk="0">
                    <a:moveTo>
                      <a:pt x="3671" y="1"/>
                    </a:moveTo>
                    <a:lnTo>
                      <a:pt x="0" y="4845"/>
                    </a:lnTo>
                    <a:lnTo>
                      <a:pt x="16961" y="13091"/>
                    </a:lnTo>
                    <a:cubicBezTo>
                      <a:pt x="17263" y="10861"/>
                      <a:pt x="16492" y="8599"/>
                      <a:pt x="14883" y="7006"/>
                    </a:cubicBezTo>
                    <a:lnTo>
                      <a:pt x="11783" y="3940"/>
                    </a:lnTo>
                    <a:lnTo>
                      <a:pt x="3671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2160450" y="4161525"/>
                <a:ext cx="61650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153" extrusionOk="0">
                    <a:moveTo>
                      <a:pt x="1230" y="0"/>
                    </a:moveTo>
                    <a:cubicBezTo>
                      <a:pt x="830" y="0"/>
                      <a:pt x="446" y="221"/>
                      <a:pt x="253" y="607"/>
                    </a:cubicBezTo>
                    <a:cubicBezTo>
                      <a:pt x="1" y="1143"/>
                      <a:pt x="220" y="1780"/>
                      <a:pt x="756" y="2048"/>
                    </a:cubicBezTo>
                    <a:cubicBezTo>
                      <a:pt x="906" y="2119"/>
                      <a:pt x="1065" y="2153"/>
                      <a:pt x="1221" y="2153"/>
                    </a:cubicBezTo>
                    <a:cubicBezTo>
                      <a:pt x="1621" y="2153"/>
                      <a:pt x="2004" y="1931"/>
                      <a:pt x="2197" y="1546"/>
                    </a:cubicBezTo>
                    <a:cubicBezTo>
                      <a:pt x="2465" y="1009"/>
                      <a:pt x="2231" y="372"/>
                      <a:pt x="1694" y="104"/>
                    </a:cubicBezTo>
                    <a:cubicBezTo>
                      <a:pt x="1544" y="34"/>
                      <a:pt x="1386" y="0"/>
                      <a:pt x="1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2316775" y="4132700"/>
                <a:ext cx="10600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3772" extrusionOk="0">
                    <a:moveTo>
                      <a:pt x="737" y="1"/>
                    </a:moveTo>
                    <a:lnTo>
                      <a:pt x="0" y="2414"/>
                    </a:lnTo>
                    <a:lnTo>
                      <a:pt x="2798" y="3771"/>
                    </a:lnTo>
                    <a:lnTo>
                      <a:pt x="3066" y="3503"/>
                    </a:lnTo>
                    <a:lnTo>
                      <a:pt x="4240" y="171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2146225" y="4247925"/>
                <a:ext cx="38575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2" extrusionOk="0">
                    <a:moveTo>
                      <a:pt x="335" y="0"/>
                    </a:moveTo>
                    <a:lnTo>
                      <a:pt x="0" y="755"/>
                    </a:lnTo>
                    <a:lnTo>
                      <a:pt x="1106" y="1291"/>
                    </a:lnTo>
                    <a:lnTo>
                      <a:pt x="1542" y="369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202350" y="427432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1"/>
                    </a:moveTo>
                    <a:lnTo>
                      <a:pt x="1" y="754"/>
                    </a:lnTo>
                    <a:lnTo>
                      <a:pt x="1107" y="1291"/>
                    </a:lnTo>
                    <a:lnTo>
                      <a:pt x="1543" y="369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2313825" y="4330875"/>
                <a:ext cx="385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5" extrusionOk="0">
                    <a:moveTo>
                      <a:pt x="353" y="1"/>
                    </a:moveTo>
                    <a:lnTo>
                      <a:pt x="0" y="755"/>
                    </a:lnTo>
                    <a:lnTo>
                      <a:pt x="1106" y="1274"/>
                    </a:lnTo>
                    <a:lnTo>
                      <a:pt x="1542" y="369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2373300" y="4360650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0"/>
                    </a:moveTo>
                    <a:lnTo>
                      <a:pt x="1" y="754"/>
                    </a:lnTo>
                    <a:lnTo>
                      <a:pt x="1107" y="1290"/>
                    </a:lnTo>
                    <a:lnTo>
                      <a:pt x="1543" y="369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2439100" y="439247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52" y="1"/>
                    </a:moveTo>
                    <a:lnTo>
                      <a:pt x="1" y="754"/>
                    </a:lnTo>
                    <a:lnTo>
                      <a:pt x="1123" y="1291"/>
                    </a:lnTo>
                    <a:lnTo>
                      <a:pt x="1543" y="386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2109350" y="1408000"/>
                <a:ext cx="5492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141" extrusionOk="0">
                    <a:moveTo>
                      <a:pt x="2197" y="0"/>
                    </a:moveTo>
                    <a:lnTo>
                      <a:pt x="0" y="621"/>
                    </a:lnTo>
                    <a:lnTo>
                      <a:pt x="470" y="1140"/>
                    </a:lnTo>
                    <a:lnTo>
                      <a:pt x="1911" y="704"/>
                    </a:lnTo>
                    <a:lnTo>
                      <a:pt x="2197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2252650" y="1403800"/>
                <a:ext cx="566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823" extrusionOk="0">
                    <a:moveTo>
                      <a:pt x="0" y="1"/>
                    </a:moveTo>
                    <a:lnTo>
                      <a:pt x="219" y="655"/>
                    </a:lnTo>
                    <a:lnTo>
                      <a:pt x="1727" y="823"/>
                    </a:lnTo>
                    <a:lnTo>
                      <a:pt x="2263" y="2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2164250" y="1550050"/>
                <a:ext cx="725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2" fill="none" extrusionOk="0">
                    <a:moveTo>
                      <a:pt x="2899" y="202"/>
                    </a:moveTo>
                    <a:lnTo>
                      <a:pt x="1" y="1"/>
                    </a:lnTo>
                  </a:path>
                </a:pathLst>
              </a:custGeom>
              <a:noFill/>
              <a:ln w="425" cap="flat" cmpd="sng">
                <a:solidFill>
                  <a:srgbClr val="D8D8D8"/>
                </a:solidFill>
                <a:prstDash val="solid"/>
                <a:miter lim="13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1782125" y="2573875"/>
                <a:ext cx="745825" cy="684600"/>
              </a:xfrm>
              <a:custGeom>
                <a:avLst/>
                <a:gdLst/>
                <a:ahLst/>
                <a:cxnLst/>
                <a:rect l="l" t="t" r="r" b="b"/>
                <a:pathLst>
                  <a:path w="29833" h="27384" extrusionOk="0">
                    <a:moveTo>
                      <a:pt x="19999" y="0"/>
                    </a:moveTo>
                    <a:cubicBezTo>
                      <a:pt x="7171" y="0"/>
                      <a:pt x="1592" y="4147"/>
                      <a:pt x="1592" y="4147"/>
                    </a:cubicBezTo>
                    <a:cubicBezTo>
                      <a:pt x="1" y="10164"/>
                      <a:pt x="1811" y="13684"/>
                      <a:pt x="2515" y="18024"/>
                    </a:cubicBezTo>
                    <a:cubicBezTo>
                      <a:pt x="3235" y="22365"/>
                      <a:pt x="2732" y="25818"/>
                      <a:pt x="2732" y="25818"/>
                    </a:cubicBezTo>
                    <a:cubicBezTo>
                      <a:pt x="2732" y="25818"/>
                      <a:pt x="5464" y="26689"/>
                      <a:pt x="9621" y="27226"/>
                    </a:cubicBezTo>
                    <a:cubicBezTo>
                      <a:pt x="10492" y="27339"/>
                      <a:pt x="11395" y="27383"/>
                      <a:pt x="12279" y="27383"/>
                    </a:cubicBezTo>
                    <a:cubicBezTo>
                      <a:pt x="15591" y="27383"/>
                      <a:pt x="18620" y="26756"/>
                      <a:pt x="18620" y="26756"/>
                    </a:cubicBezTo>
                    <a:lnTo>
                      <a:pt x="18872" y="25197"/>
                    </a:lnTo>
                    <a:cubicBezTo>
                      <a:pt x="27956" y="24812"/>
                      <a:pt x="29833" y="22013"/>
                      <a:pt x="29833" y="22013"/>
                    </a:cubicBezTo>
                    <a:cubicBezTo>
                      <a:pt x="29833" y="22013"/>
                      <a:pt x="29112" y="20169"/>
                      <a:pt x="28307" y="14102"/>
                    </a:cubicBezTo>
                    <a:cubicBezTo>
                      <a:pt x="27520" y="8053"/>
                      <a:pt x="24906" y="192"/>
                      <a:pt x="24906" y="192"/>
                    </a:cubicBezTo>
                    <a:cubicBezTo>
                      <a:pt x="23165" y="60"/>
                      <a:pt x="21531" y="0"/>
                      <a:pt x="19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2113250" y="1782700"/>
                <a:ext cx="792125" cy="916625"/>
              </a:xfrm>
              <a:custGeom>
                <a:avLst/>
                <a:gdLst/>
                <a:ahLst/>
                <a:cxnLst/>
                <a:rect l="l" t="t" r="r" b="b"/>
                <a:pathLst>
                  <a:path w="31685" h="36665" extrusionOk="0">
                    <a:moveTo>
                      <a:pt x="5709" y="1"/>
                    </a:moveTo>
                    <a:cubicBezTo>
                      <a:pt x="2558" y="1"/>
                      <a:pt x="1" y="2667"/>
                      <a:pt x="130" y="5861"/>
                    </a:cubicBezTo>
                    <a:cubicBezTo>
                      <a:pt x="365" y="11794"/>
                      <a:pt x="1855" y="16806"/>
                      <a:pt x="2476" y="19504"/>
                    </a:cubicBezTo>
                    <a:cubicBezTo>
                      <a:pt x="2744" y="20643"/>
                      <a:pt x="3381" y="21682"/>
                      <a:pt x="4286" y="22420"/>
                    </a:cubicBezTo>
                    <a:cubicBezTo>
                      <a:pt x="11024" y="27850"/>
                      <a:pt x="19806" y="32862"/>
                      <a:pt x="19806" y="32862"/>
                    </a:cubicBezTo>
                    <a:cubicBezTo>
                      <a:pt x="21783" y="35124"/>
                      <a:pt x="22588" y="34788"/>
                      <a:pt x="26090" y="36163"/>
                    </a:cubicBezTo>
                    <a:cubicBezTo>
                      <a:pt x="27034" y="36531"/>
                      <a:pt x="27626" y="36665"/>
                      <a:pt x="27986" y="36665"/>
                    </a:cubicBezTo>
                    <a:cubicBezTo>
                      <a:pt x="28956" y="36665"/>
                      <a:pt x="28253" y="35694"/>
                      <a:pt x="28253" y="35694"/>
                    </a:cubicBezTo>
                    <a:lnTo>
                      <a:pt x="28253" y="35694"/>
                    </a:lnTo>
                    <a:cubicBezTo>
                      <a:pt x="28729" y="35838"/>
                      <a:pt x="29071" y="35896"/>
                      <a:pt x="29311" y="35896"/>
                    </a:cubicBezTo>
                    <a:cubicBezTo>
                      <a:pt x="30357" y="35896"/>
                      <a:pt x="29493" y="34789"/>
                      <a:pt x="29493" y="34788"/>
                    </a:cubicBezTo>
                    <a:lnTo>
                      <a:pt x="29493" y="34788"/>
                    </a:lnTo>
                    <a:cubicBezTo>
                      <a:pt x="29647" y="34800"/>
                      <a:pt x="29784" y="34806"/>
                      <a:pt x="29905" y="34806"/>
                    </a:cubicBezTo>
                    <a:cubicBezTo>
                      <a:pt x="31685" y="34806"/>
                      <a:pt x="30112" y="33615"/>
                      <a:pt x="30112" y="33615"/>
                    </a:cubicBezTo>
                    <a:lnTo>
                      <a:pt x="30112" y="33615"/>
                    </a:lnTo>
                    <a:cubicBezTo>
                      <a:pt x="30225" y="33654"/>
                      <a:pt x="30337" y="33672"/>
                      <a:pt x="30440" y="33672"/>
                    </a:cubicBezTo>
                    <a:cubicBezTo>
                      <a:pt x="31011" y="33672"/>
                      <a:pt x="31333" y="33118"/>
                      <a:pt x="30297" y="32409"/>
                    </a:cubicBezTo>
                    <a:cubicBezTo>
                      <a:pt x="29174" y="31655"/>
                      <a:pt x="26526" y="30817"/>
                      <a:pt x="26526" y="30817"/>
                    </a:cubicBezTo>
                    <a:cubicBezTo>
                      <a:pt x="27716" y="30465"/>
                      <a:pt x="27565" y="29895"/>
                      <a:pt x="26040" y="29291"/>
                    </a:cubicBezTo>
                    <a:cubicBezTo>
                      <a:pt x="25318" y="29006"/>
                      <a:pt x="24415" y="28930"/>
                      <a:pt x="23664" y="28930"/>
                    </a:cubicBezTo>
                    <a:cubicBezTo>
                      <a:pt x="22831" y="28930"/>
                      <a:pt x="22186" y="29023"/>
                      <a:pt x="22186" y="29023"/>
                    </a:cubicBezTo>
                    <a:cubicBezTo>
                      <a:pt x="15263" y="22118"/>
                      <a:pt x="9800" y="18599"/>
                      <a:pt x="9800" y="18599"/>
                    </a:cubicBezTo>
                    <a:cubicBezTo>
                      <a:pt x="10772" y="12733"/>
                      <a:pt x="11442" y="8275"/>
                      <a:pt x="11359" y="5459"/>
                    </a:cubicBezTo>
                    <a:cubicBezTo>
                      <a:pt x="11274" y="2610"/>
                      <a:pt x="9080" y="264"/>
                      <a:pt x="6247" y="29"/>
                    </a:cubicBezTo>
                    <a:cubicBezTo>
                      <a:pt x="6197" y="29"/>
                      <a:pt x="6146" y="29"/>
                      <a:pt x="6079" y="13"/>
                    </a:cubicBezTo>
                    <a:cubicBezTo>
                      <a:pt x="5955" y="5"/>
                      <a:pt x="5832" y="1"/>
                      <a:pt x="5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2663700" y="2568600"/>
                <a:ext cx="737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756" extrusionOk="0">
                    <a:moveTo>
                      <a:pt x="2832" y="1"/>
                    </a:moveTo>
                    <a:cubicBezTo>
                      <a:pt x="2205" y="405"/>
                      <a:pt x="1663" y="530"/>
                      <a:pt x="1232" y="530"/>
                    </a:cubicBezTo>
                    <a:cubicBezTo>
                      <a:pt x="556" y="530"/>
                      <a:pt x="155" y="222"/>
                      <a:pt x="134" y="202"/>
                    </a:cubicBezTo>
                    <a:lnTo>
                      <a:pt x="0" y="387"/>
                    </a:lnTo>
                    <a:cubicBezTo>
                      <a:pt x="0" y="387"/>
                      <a:pt x="469" y="755"/>
                      <a:pt x="1256" y="755"/>
                    </a:cubicBezTo>
                    <a:cubicBezTo>
                      <a:pt x="1726" y="755"/>
                      <a:pt x="2295" y="621"/>
                      <a:pt x="2950" y="202"/>
                    </a:cubicBezTo>
                    <a:lnTo>
                      <a:pt x="28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2730300" y="2545975"/>
                <a:ext cx="465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421" extrusionOk="0">
                    <a:moveTo>
                      <a:pt x="51" y="1"/>
                    </a:moveTo>
                    <a:lnTo>
                      <a:pt x="0" y="219"/>
                    </a:lnTo>
                    <a:cubicBezTo>
                      <a:pt x="51" y="219"/>
                      <a:pt x="872" y="420"/>
                      <a:pt x="1542" y="420"/>
                    </a:cubicBezTo>
                    <a:cubicBezTo>
                      <a:pt x="1660" y="420"/>
                      <a:pt x="1761" y="420"/>
                      <a:pt x="1861" y="403"/>
                    </a:cubicBezTo>
                    <a:lnTo>
                      <a:pt x="1828" y="186"/>
                    </a:lnTo>
                    <a:cubicBezTo>
                      <a:pt x="1742" y="197"/>
                      <a:pt x="1648" y="202"/>
                      <a:pt x="1549" y="202"/>
                    </a:cubicBezTo>
                    <a:cubicBezTo>
                      <a:pt x="909" y="202"/>
                      <a:pt x="65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2806550" y="2600450"/>
                <a:ext cx="599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06" extrusionOk="0">
                    <a:moveTo>
                      <a:pt x="85" y="0"/>
                    </a:moveTo>
                    <a:lnTo>
                      <a:pt x="0" y="201"/>
                    </a:lnTo>
                    <a:cubicBezTo>
                      <a:pt x="1158" y="655"/>
                      <a:pt x="2331" y="1006"/>
                      <a:pt x="2347" y="1006"/>
                    </a:cubicBezTo>
                    <a:lnTo>
                      <a:pt x="2398" y="805"/>
                    </a:lnTo>
                    <a:cubicBezTo>
                      <a:pt x="2398" y="789"/>
                      <a:pt x="1241" y="436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2788125" y="2628925"/>
                <a:ext cx="637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074" extrusionOk="0">
                    <a:moveTo>
                      <a:pt x="67" y="1"/>
                    </a:moveTo>
                    <a:lnTo>
                      <a:pt x="0" y="202"/>
                    </a:lnTo>
                    <a:cubicBezTo>
                      <a:pt x="1157" y="638"/>
                      <a:pt x="2480" y="1057"/>
                      <a:pt x="2480" y="1074"/>
                    </a:cubicBezTo>
                    <a:lnTo>
                      <a:pt x="2547" y="856"/>
                    </a:lnTo>
                    <a:cubicBezTo>
                      <a:pt x="2547" y="856"/>
                      <a:pt x="1224" y="437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>
                <a:off x="2768850" y="2655350"/>
                <a:ext cx="515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889" extrusionOk="0">
                    <a:moveTo>
                      <a:pt x="85" y="0"/>
                    </a:moveTo>
                    <a:lnTo>
                      <a:pt x="0" y="218"/>
                    </a:lnTo>
                    <a:cubicBezTo>
                      <a:pt x="956" y="553"/>
                      <a:pt x="1978" y="888"/>
                      <a:pt x="1995" y="888"/>
                    </a:cubicBezTo>
                    <a:lnTo>
                      <a:pt x="2062" y="671"/>
                    </a:lnTo>
                    <a:cubicBezTo>
                      <a:pt x="2045" y="671"/>
                      <a:pt x="1023" y="352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>
                <a:off x="2759625" y="2592500"/>
                <a:ext cx="541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951" extrusionOk="0">
                    <a:moveTo>
                      <a:pt x="1962" y="1"/>
                    </a:moveTo>
                    <a:cubicBezTo>
                      <a:pt x="1944" y="17"/>
                      <a:pt x="1039" y="1894"/>
                      <a:pt x="0" y="2783"/>
                    </a:cubicBezTo>
                    <a:lnTo>
                      <a:pt x="134" y="2950"/>
                    </a:lnTo>
                    <a:cubicBezTo>
                      <a:pt x="1224" y="2028"/>
                      <a:pt x="2129" y="184"/>
                      <a:pt x="2163" y="101"/>
                    </a:cubicBezTo>
                    <a:lnTo>
                      <a:pt x="1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>
                <a:off x="2116475" y="2129925"/>
                <a:ext cx="2899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1599" h="3085" extrusionOk="0">
                    <a:moveTo>
                      <a:pt x="11599" y="1"/>
                    </a:moveTo>
                    <a:cubicBezTo>
                      <a:pt x="8957" y="905"/>
                      <a:pt x="6583" y="1190"/>
                      <a:pt x="4637" y="1190"/>
                    </a:cubicBezTo>
                    <a:cubicBezTo>
                      <a:pt x="2509" y="1190"/>
                      <a:pt x="894" y="849"/>
                      <a:pt x="1" y="604"/>
                    </a:cubicBezTo>
                    <a:lnTo>
                      <a:pt x="1" y="604"/>
                    </a:lnTo>
                    <a:cubicBezTo>
                      <a:pt x="185" y="1710"/>
                      <a:pt x="352" y="2430"/>
                      <a:pt x="352" y="2430"/>
                    </a:cubicBezTo>
                    <a:cubicBezTo>
                      <a:pt x="352" y="2430"/>
                      <a:pt x="2677" y="3084"/>
                      <a:pt x="5673" y="3084"/>
                    </a:cubicBezTo>
                    <a:cubicBezTo>
                      <a:pt x="7402" y="3084"/>
                      <a:pt x="9355" y="2867"/>
                      <a:pt x="11212" y="2180"/>
                    </a:cubicBezTo>
                    <a:cubicBezTo>
                      <a:pt x="11212" y="2180"/>
                      <a:pt x="11414" y="1324"/>
                      <a:pt x="11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>
                <a:off x="2084650" y="1798350"/>
                <a:ext cx="349125" cy="361350"/>
              </a:xfrm>
              <a:custGeom>
                <a:avLst/>
                <a:gdLst/>
                <a:ahLst/>
                <a:cxnLst/>
                <a:rect l="l" t="t" r="r" b="b"/>
                <a:pathLst>
                  <a:path w="13965" h="14454" extrusionOk="0">
                    <a:moveTo>
                      <a:pt x="7499" y="0"/>
                    </a:moveTo>
                    <a:cubicBezTo>
                      <a:pt x="7099" y="0"/>
                      <a:pt x="6672" y="35"/>
                      <a:pt x="6217" y="107"/>
                    </a:cubicBezTo>
                    <a:cubicBezTo>
                      <a:pt x="0" y="1096"/>
                      <a:pt x="671" y="9979"/>
                      <a:pt x="1274" y="13867"/>
                    </a:cubicBezTo>
                    <a:cubicBezTo>
                      <a:pt x="2167" y="14112"/>
                      <a:pt x="3782" y="14453"/>
                      <a:pt x="5910" y="14453"/>
                    </a:cubicBezTo>
                    <a:cubicBezTo>
                      <a:pt x="7856" y="14453"/>
                      <a:pt x="10230" y="14168"/>
                      <a:pt x="12872" y="13264"/>
                    </a:cubicBezTo>
                    <a:cubicBezTo>
                      <a:pt x="13455" y="9017"/>
                      <a:pt x="13965" y="0"/>
                      <a:pt x="7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>
                <a:off x="2013825" y="1601175"/>
                <a:ext cx="258125" cy="1486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5944" extrusionOk="0">
                    <a:moveTo>
                      <a:pt x="8212" y="0"/>
                    </a:moveTo>
                    <a:lnTo>
                      <a:pt x="1844" y="302"/>
                    </a:lnTo>
                    <a:cubicBezTo>
                      <a:pt x="1844" y="302"/>
                      <a:pt x="2682" y="3587"/>
                      <a:pt x="0" y="4340"/>
                    </a:cubicBezTo>
                    <a:lnTo>
                      <a:pt x="7526" y="5882"/>
                    </a:lnTo>
                    <a:cubicBezTo>
                      <a:pt x="7731" y="5923"/>
                      <a:pt x="7938" y="5943"/>
                      <a:pt x="8143" y="5943"/>
                    </a:cubicBezTo>
                    <a:cubicBezTo>
                      <a:pt x="8944" y="5943"/>
                      <a:pt x="9724" y="5638"/>
                      <a:pt x="10324" y="5078"/>
                    </a:cubicBezTo>
                    <a:cubicBezTo>
                      <a:pt x="10324" y="5078"/>
                      <a:pt x="9821" y="4425"/>
                      <a:pt x="9553" y="3000"/>
                    </a:cubicBezTo>
                    <a:cubicBezTo>
                      <a:pt x="9039" y="3046"/>
                      <a:pt x="8566" y="3067"/>
                      <a:pt x="8131" y="3067"/>
                    </a:cubicBezTo>
                    <a:cubicBezTo>
                      <a:pt x="3568" y="3067"/>
                      <a:pt x="3218" y="720"/>
                      <a:pt x="3218" y="720"/>
                    </a:cubicBezTo>
                    <a:lnTo>
                      <a:pt x="8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7"/>
              <p:cNvSpPr/>
              <p:nvPr/>
            </p:nvSpPr>
            <p:spPr>
              <a:xfrm>
                <a:off x="2094250" y="1601175"/>
                <a:ext cx="158425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3068" extrusionOk="0">
                    <a:moveTo>
                      <a:pt x="4995" y="0"/>
                    </a:moveTo>
                    <a:lnTo>
                      <a:pt x="1" y="720"/>
                    </a:lnTo>
                    <a:cubicBezTo>
                      <a:pt x="1" y="720"/>
                      <a:pt x="351" y="3067"/>
                      <a:pt x="4914" y="3067"/>
                    </a:cubicBezTo>
                    <a:cubicBezTo>
                      <a:pt x="5349" y="3067"/>
                      <a:pt x="5822" y="3046"/>
                      <a:pt x="6336" y="3000"/>
                    </a:cubicBezTo>
                    <a:cubicBezTo>
                      <a:pt x="6202" y="2262"/>
                      <a:pt x="6119" y="1341"/>
                      <a:pt x="6186" y="168"/>
                    </a:cubicBezTo>
                    <a:lnTo>
                      <a:pt x="4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1813125" y="1708825"/>
                <a:ext cx="585350" cy="846075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33843" extrusionOk="0">
                    <a:moveTo>
                      <a:pt x="17464" y="1"/>
                    </a:moveTo>
                    <a:lnTo>
                      <a:pt x="8028" y="34"/>
                    </a:lnTo>
                    <a:cubicBezTo>
                      <a:pt x="8028" y="34"/>
                      <a:pt x="1" y="3739"/>
                      <a:pt x="1928" y="10376"/>
                    </a:cubicBezTo>
                    <a:cubicBezTo>
                      <a:pt x="5532" y="22711"/>
                      <a:pt x="1592" y="33587"/>
                      <a:pt x="1592" y="33587"/>
                    </a:cubicBezTo>
                    <a:cubicBezTo>
                      <a:pt x="1592" y="33587"/>
                      <a:pt x="3028" y="33843"/>
                      <a:pt x="5261" y="33843"/>
                    </a:cubicBezTo>
                    <a:cubicBezTo>
                      <a:pt x="8514" y="33843"/>
                      <a:pt x="13457" y="33301"/>
                      <a:pt x="18117" y="30637"/>
                    </a:cubicBezTo>
                    <a:cubicBezTo>
                      <a:pt x="18117" y="30637"/>
                      <a:pt x="21905" y="20615"/>
                      <a:pt x="22660" y="12487"/>
                    </a:cubicBezTo>
                    <a:cubicBezTo>
                      <a:pt x="23413" y="4342"/>
                      <a:pt x="17464" y="1"/>
                      <a:pt x="17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1792575" y="1722250"/>
                <a:ext cx="681325" cy="987500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39500" extrusionOk="0">
                    <a:moveTo>
                      <a:pt x="6906" y="0"/>
                    </a:moveTo>
                    <a:cubicBezTo>
                      <a:pt x="3706" y="2900"/>
                      <a:pt x="1744" y="4659"/>
                      <a:pt x="1141" y="11497"/>
                    </a:cubicBezTo>
                    <a:cubicBezTo>
                      <a:pt x="1091" y="12134"/>
                      <a:pt x="1058" y="12771"/>
                      <a:pt x="1040" y="13441"/>
                    </a:cubicBezTo>
                    <a:cubicBezTo>
                      <a:pt x="1024" y="15101"/>
                      <a:pt x="1040" y="16911"/>
                      <a:pt x="1091" y="18804"/>
                    </a:cubicBezTo>
                    <a:cubicBezTo>
                      <a:pt x="4660" y="26297"/>
                      <a:pt x="1" y="35347"/>
                      <a:pt x="236" y="38782"/>
                    </a:cubicBezTo>
                    <a:cubicBezTo>
                      <a:pt x="2093" y="39153"/>
                      <a:pt x="4668" y="39499"/>
                      <a:pt x="7757" y="39499"/>
                    </a:cubicBezTo>
                    <a:cubicBezTo>
                      <a:pt x="9686" y="39499"/>
                      <a:pt x="11816" y="39364"/>
                      <a:pt x="14097" y="39017"/>
                    </a:cubicBezTo>
                    <a:cubicBezTo>
                      <a:pt x="22090" y="37794"/>
                      <a:pt x="25677" y="35649"/>
                      <a:pt x="26816" y="34156"/>
                    </a:cubicBezTo>
                    <a:cubicBezTo>
                      <a:pt x="23817" y="31660"/>
                      <a:pt x="22895" y="23799"/>
                      <a:pt x="23062" y="19023"/>
                    </a:cubicBezTo>
                    <a:cubicBezTo>
                      <a:pt x="23080" y="17832"/>
                      <a:pt x="23381" y="16677"/>
                      <a:pt x="23934" y="15638"/>
                    </a:cubicBezTo>
                    <a:cubicBezTo>
                      <a:pt x="27252" y="9419"/>
                      <a:pt x="24823" y="5799"/>
                      <a:pt x="21069" y="1307"/>
                    </a:cubicBezTo>
                    <a:lnTo>
                      <a:pt x="20666" y="2733"/>
                    </a:lnTo>
                    <a:cubicBezTo>
                      <a:pt x="20448" y="3285"/>
                      <a:pt x="20264" y="3571"/>
                      <a:pt x="20264" y="3571"/>
                    </a:cubicBezTo>
                    <a:cubicBezTo>
                      <a:pt x="13560" y="3269"/>
                      <a:pt x="7912" y="520"/>
                      <a:pt x="6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1965200" y="1701725"/>
                <a:ext cx="3541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14164" h="4392" extrusionOk="0">
                    <a:moveTo>
                      <a:pt x="1292" y="1"/>
                    </a:moveTo>
                    <a:cubicBezTo>
                      <a:pt x="856" y="269"/>
                      <a:pt x="437" y="537"/>
                      <a:pt x="1" y="821"/>
                    </a:cubicBezTo>
                    <a:cubicBezTo>
                      <a:pt x="1007" y="1341"/>
                      <a:pt x="6655" y="4090"/>
                      <a:pt x="13359" y="4392"/>
                    </a:cubicBezTo>
                    <a:cubicBezTo>
                      <a:pt x="13359" y="4392"/>
                      <a:pt x="13862" y="3654"/>
                      <a:pt x="14164" y="2128"/>
                    </a:cubicBezTo>
                    <a:cubicBezTo>
                      <a:pt x="13560" y="1424"/>
                      <a:pt x="13107" y="1089"/>
                      <a:pt x="13107" y="1089"/>
                    </a:cubicBezTo>
                    <a:cubicBezTo>
                      <a:pt x="13040" y="2296"/>
                      <a:pt x="12756" y="2966"/>
                      <a:pt x="12756" y="2966"/>
                    </a:cubicBezTo>
                    <a:cubicBezTo>
                      <a:pt x="6890" y="2850"/>
                      <a:pt x="1292" y="1"/>
                      <a:pt x="1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1636725" y="1790500"/>
                <a:ext cx="483550" cy="1085050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43402" extrusionOk="0">
                    <a:moveTo>
                      <a:pt x="13156" y="0"/>
                    </a:moveTo>
                    <a:cubicBezTo>
                      <a:pt x="11724" y="0"/>
                      <a:pt x="10280" y="540"/>
                      <a:pt x="9169" y="1628"/>
                    </a:cubicBezTo>
                    <a:cubicBezTo>
                      <a:pt x="4778" y="5936"/>
                      <a:pt x="2331" y="10041"/>
                      <a:pt x="838" y="12220"/>
                    </a:cubicBezTo>
                    <a:cubicBezTo>
                      <a:pt x="269" y="13024"/>
                      <a:pt x="0" y="13996"/>
                      <a:pt x="67" y="14968"/>
                    </a:cubicBezTo>
                    <a:cubicBezTo>
                      <a:pt x="436" y="21421"/>
                      <a:pt x="1828" y="28829"/>
                      <a:pt x="2514" y="32197"/>
                    </a:cubicBezTo>
                    <a:cubicBezTo>
                      <a:pt x="2431" y="32298"/>
                      <a:pt x="2398" y="32382"/>
                      <a:pt x="2398" y="32382"/>
                    </a:cubicBezTo>
                    <a:cubicBezTo>
                      <a:pt x="1426" y="35466"/>
                      <a:pt x="2179" y="36036"/>
                      <a:pt x="2883" y="40025"/>
                    </a:cubicBezTo>
                    <a:cubicBezTo>
                      <a:pt x="3213" y="41893"/>
                      <a:pt x="3598" y="42390"/>
                      <a:pt x="3914" y="42390"/>
                    </a:cubicBezTo>
                    <a:cubicBezTo>
                      <a:pt x="4273" y="42390"/>
                      <a:pt x="4543" y="41750"/>
                      <a:pt x="4543" y="41750"/>
                    </a:cubicBezTo>
                    <a:cubicBezTo>
                      <a:pt x="4826" y="42845"/>
                      <a:pt x="5122" y="43177"/>
                      <a:pt x="5378" y="43177"/>
                    </a:cubicBezTo>
                    <a:cubicBezTo>
                      <a:pt x="5771" y="43177"/>
                      <a:pt x="6067" y="42387"/>
                      <a:pt x="6067" y="42387"/>
                    </a:cubicBezTo>
                    <a:cubicBezTo>
                      <a:pt x="6449" y="43146"/>
                      <a:pt x="6734" y="43402"/>
                      <a:pt x="6943" y="43402"/>
                    </a:cubicBezTo>
                    <a:cubicBezTo>
                      <a:pt x="7378" y="43402"/>
                      <a:pt x="7493" y="42304"/>
                      <a:pt x="7493" y="42304"/>
                    </a:cubicBezTo>
                    <a:cubicBezTo>
                      <a:pt x="7574" y="42666"/>
                      <a:pt x="7786" y="42892"/>
                      <a:pt x="8005" y="42892"/>
                    </a:cubicBezTo>
                    <a:cubicBezTo>
                      <a:pt x="8281" y="42892"/>
                      <a:pt x="8568" y="42532"/>
                      <a:pt x="8615" y="41634"/>
                    </a:cubicBezTo>
                    <a:cubicBezTo>
                      <a:pt x="8682" y="40175"/>
                      <a:pt x="8063" y="37426"/>
                      <a:pt x="8062" y="37426"/>
                    </a:cubicBezTo>
                    <a:lnTo>
                      <a:pt x="8062" y="37426"/>
                    </a:lnTo>
                    <a:cubicBezTo>
                      <a:pt x="8392" y="37728"/>
                      <a:pt x="8660" y="37877"/>
                      <a:pt x="8860" y="37877"/>
                    </a:cubicBezTo>
                    <a:cubicBezTo>
                      <a:pt x="9261" y="37877"/>
                      <a:pt x="9392" y="37281"/>
                      <a:pt x="9202" y="36119"/>
                    </a:cubicBezTo>
                    <a:cubicBezTo>
                      <a:pt x="8900" y="34427"/>
                      <a:pt x="7359" y="32516"/>
                      <a:pt x="7274" y="32416"/>
                    </a:cubicBezTo>
                    <a:cubicBezTo>
                      <a:pt x="7207" y="22979"/>
                      <a:pt x="6671" y="17131"/>
                      <a:pt x="6671" y="17131"/>
                    </a:cubicBezTo>
                    <a:cubicBezTo>
                      <a:pt x="11649" y="13913"/>
                      <a:pt x="14984" y="11616"/>
                      <a:pt x="17028" y="9672"/>
                    </a:cubicBezTo>
                    <a:cubicBezTo>
                      <a:pt x="19073" y="7695"/>
                      <a:pt x="19341" y="4477"/>
                      <a:pt x="17615" y="2231"/>
                    </a:cubicBezTo>
                    <a:cubicBezTo>
                      <a:pt x="17582" y="2181"/>
                      <a:pt x="17548" y="2148"/>
                      <a:pt x="17497" y="2097"/>
                    </a:cubicBezTo>
                    <a:cubicBezTo>
                      <a:pt x="16408" y="703"/>
                      <a:pt x="14790" y="0"/>
                      <a:pt x="131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7"/>
              <p:cNvSpPr/>
              <p:nvPr/>
            </p:nvSpPr>
            <p:spPr>
              <a:xfrm>
                <a:off x="1808500" y="2791950"/>
                <a:ext cx="1890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330" extrusionOk="0">
                    <a:moveTo>
                      <a:pt x="219" y="0"/>
                    </a:moveTo>
                    <a:lnTo>
                      <a:pt x="1" y="34"/>
                    </a:lnTo>
                    <a:cubicBezTo>
                      <a:pt x="253" y="1223"/>
                      <a:pt x="537" y="2313"/>
                      <a:pt x="537" y="2329"/>
                    </a:cubicBezTo>
                    <a:lnTo>
                      <a:pt x="756" y="2262"/>
                    </a:lnTo>
                    <a:cubicBezTo>
                      <a:pt x="756" y="2246"/>
                      <a:pt x="454" y="1173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7"/>
              <p:cNvSpPr/>
              <p:nvPr/>
            </p:nvSpPr>
            <p:spPr>
              <a:xfrm>
                <a:off x="1771225" y="2782275"/>
                <a:ext cx="209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784" extrusionOk="0">
                    <a:moveTo>
                      <a:pt x="218" y="1"/>
                    </a:moveTo>
                    <a:lnTo>
                      <a:pt x="1" y="35"/>
                    </a:lnTo>
                    <a:cubicBezTo>
                      <a:pt x="252" y="1393"/>
                      <a:pt x="620" y="2783"/>
                      <a:pt x="638" y="2783"/>
                    </a:cubicBezTo>
                    <a:lnTo>
                      <a:pt x="839" y="2733"/>
                    </a:lnTo>
                    <a:cubicBezTo>
                      <a:pt x="839" y="2716"/>
                      <a:pt x="470" y="1342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1735200" y="2781050"/>
                <a:ext cx="180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229" extrusionOk="0">
                    <a:moveTo>
                      <a:pt x="218" y="0"/>
                    </a:moveTo>
                    <a:lnTo>
                      <a:pt x="1" y="50"/>
                    </a:lnTo>
                    <a:cubicBezTo>
                      <a:pt x="235" y="1190"/>
                      <a:pt x="503" y="2213"/>
                      <a:pt x="503" y="2229"/>
                    </a:cubicBezTo>
                    <a:lnTo>
                      <a:pt x="721" y="2162"/>
                    </a:lnTo>
                    <a:cubicBezTo>
                      <a:pt x="721" y="2146"/>
                      <a:pt x="452" y="114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7"/>
              <p:cNvSpPr/>
              <p:nvPr/>
            </p:nvSpPr>
            <p:spPr>
              <a:xfrm>
                <a:off x="1828625" y="2697250"/>
                <a:ext cx="122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190" extrusionOk="0">
                    <a:moveTo>
                      <a:pt x="219" y="0"/>
                    </a:moveTo>
                    <a:lnTo>
                      <a:pt x="0" y="50"/>
                    </a:lnTo>
                    <a:cubicBezTo>
                      <a:pt x="134" y="519"/>
                      <a:pt x="268" y="1174"/>
                      <a:pt x="268" y="1190"/>
                    </a:cubicBezTo>
                    <a:lnTo>
                      <a:pt x="487" y="1140"/>
                    </a:lnTo>
                    <a:cubicBezTo>
                      <a:pt x="487" y="1123"/>
                      <a:pt x="353" y="47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>
                <a:off x="1693300" y="1958150"/>
                <a:ext cx="248475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939" h="9436" extrusionOk="0">
                    <a:moveTo>
                      <a:pt x="1089" y="0"/>
                    </a:moveTo>
                    <a:cubicBezTo>
                      <a:pt x="403" y="939"/>
                      <a:pt x="1" y="1576"/>
                      <a:pt x="1" y="1576"/>
                    </a:cubicBezTo>
                    <a:cubicBezTo>
                      <a:pt x="1" y="1576"/>
                      <a:pt x="2984" y="7039"/>
                      <a:pt x="8045" y="9435"/>
                    </a:cubicBezTo>
                    <a:cubicBezTo>
                      <a:pt x="8045" y="9435"/>
                      <a:pt x="8832" y="8950"/>
                      <a:pt x="9938" y="8146"/>
                    </a:cubicBezTo>
                    <a:cubicBezTo>
                      <a:pt x="4542" y="5431"/>
                      <a:pt x="1978" y="1592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>
                <a:off x="1720525" y="1771550"/>
                <a:ext cx="508275" cy="3902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15610" extrusionOk="0">
                    <a:moveTo>
                      <a:pt x="10421" y="1"/>
                    </a:moveTo>
                    <a:cubicBezTo>
                      <a:pt x="6154" y="1"/>
                      <a:pt x="1937" y="4877"/>
                      <a:pt x="0" y="7464"/>
                    </a:cubicBezTo>
                    <a:cubicBezTo>
                      <a:pt x="889" y="9056"/>
                      <a:pt x="3453" y="12895"/>
                      <a:pt x="8849" y="15610"/>
                    </a:cubicBezTo>
                    <a:cubicBezTo>
                      <a:pt x="12655" y="12794"/>
                      <a:pt x="20330" y="6023"/>
                      <a:pt x="13761" y="1145"/>
                    </a:cubicBezTo>
                    <a:cubicBezTo>
                      <a:pt x="12671" y="339"/>
                      <a:pt x="11544" y="1"/>
                      <a:pt x="10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>
                <a:off x="2253925" y="2921825"/>
                <a:ext cx="68300" cy="28200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1280" extrusionOk="0">
                    <a:moveTo>
                      <a:pt x="1441" y="1"/>
                    </a:moveTo>
                    <a:lnTo>
                      <a:pt x="988" y="654"/>
                    </a:lnTo>
                    <a:cubicBezTo>
                      <a:pt x="921" y="4526"/>
                      <a:pt x="385" y="8179"/>
                      <a:pt x="0" y="11279"/>
                    </a:cubicBezTo>
                    <a:cubicBezTo>
                      <a:pt x="0" y="11279"/>
                      <a:pt x="653" y="11246"/>
                      <a:pt x="1256" y="11212"/>
                    </a:cubicBezTo>
                    <a:cubicBezTo>
                      <a:pt x="1860" y="11179"/>
                      <a:pt x="2564" y="11095"/>
                      <a:pt x="2564" y="11095"/>
                    </a:cubicBezTo>
                    <a:cubicBezTo>
                      <a:pt x="2564" y="11095"/>
                      <a:pt x="2731" y="9637"/>
                      <a:pt x="2564" y="6486"/>
                    </a:cubicBezTo>
                    <a:cubicBezTo>
                      <a:pt x="2396" y="3335"/>
                      <a:pt x="1441" y="1"/>
                      <a:pt x="144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>
                <a:off x="1947200" y="1164325"/>
                <a:ext cx="414000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19826" extrusionOk="0">
                    <a:moveTo>
                      <a:pt x="7913" y="1"/>
                    </a:moveTo>
                    <a:cubicBezTo>
                      <a:pt x="7597" y="1"/>
                      <a:pt x="7278" y="20"/>
                      <a:pt x="6956" y="60"/>
                    </a:cubicBezTo>
                    <a:cubicBezTo>
                      <a:pt x="2900" y="547"/>
                      <a:pt x="1" y="4083"/>
                      <a:pt x="470" y="7955"/>
                    </a:cubicBezTo>
                    <a:cubicBezTo>
                      <a:pt x="504" y="8189"/>
                      <a:pt x="537" y="8424"/>
                      <a:pt x="587" y="8659"/>
                    </a:cubicBezTo>
                    <a:lnTo>
                      <a:pt x="587" y="8659"/>
                    </a:lnTo>
                    <a:lnTo>
                      <a:pt x="587" y="8659"/>
                    </a:lnTo>
                    <a:cubicBezTo>
                      <a:pt x="604" y="8692"/>
                      <a:pt x="604" y="8726"/>
                      <a:pt x="604" y="8742"/>
                    </a:cubicBezTo>
                    <a:lnTo>
                      <a:pt x="1727" y="13251"/>
                    </a:lnTo>
                    <a:cubicBezTo>
                      <a:pt x="2683" y="16652"/>
                      <a:pt x="4039" y="18529"/>
                      <a:pt x="6118" y="19385"/>
                    </a:cubicBezTo>
                    <a:cubicBezTo>
                      <a:pt x="6873" y="19662"/>
                      <a:pt x="7676" y="19825"/>
                      <a:pt x="8519" y="19825"/>
                    </a:cubicBezTo>
                    <a:cubicBezTo>
                      <a:pt x="8798" y="19825"/>
                      <a:pt x="9081" y="19807"/>
                      <a:pt x="9369" y="19770"/>
                    </a:cubicBezTo>
                    <a:cubicBezTo>
                      <a:pt x="12671" y="19367"/>
                      <a:pt x="15118" y="16719"/>
                      <a:pt x="15219" y="13636"/>
                    </a:cubicBezTo>
                    <a:lnTo>
                      <a:pt x="15219" y="13552"/>
                    </a:lnTo>
                    <a:lnTo>
                      <a:pt x="15219" y="13318"/>
                    </a:lnTo>
                    <a:lnTo>
                      <a:pt x="15219" y="12228"/>
                    </a:lnTo>
                    <a:cubicBezTo>
                      <a:pt x="15671" y="11944"/>
                      <a:pt x="16057" y="11457"/>
                      <a:pt x="16240" y="10837"/>
                    </a:cubicBezTo>
                    <a:cubicBezTo>
                      <a:pt x="16560" y="9698"/>
                      <a:pt x="16090" y="8558"/>
                      <a:pt x="15201" y="8205"/>
                    </a:cubicBezTo>
                    <a:lnTo>
                      <a:pt x="15201" y="6983"/>
                    </a:lnTo>
                    <a:lnTo>
                      <a:pt x="15201" y="6882"/>
                    </a:lnTo>
                    <a:cubicBezTo>
                      <a:pt x="15201" y="6648"/>
                      <a:pt x="15185" y="6413"/>
                      <a:pt x="15152" y="6178"/>
                    </a:cubicBezTo>
                    <a:cubicBezTo>
                      <a:pt x="14720" y="2613"/>
                      <a:pt x="11574" y="1"/>
                      <a:pt x="79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7"/>
              <p:cNvSpPr/>
              <p:nvPr/>
            </p:nvSpPr>
            <p:spPr>
              <a:xfrm>
                <a:off x="1990350" y="1495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2084200" y="1355650"/>
                <a:ext cx="7125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324" extrusionOk="0">
                    <a:moveTo>
                      <a:pt x="2682" y="0"/>
                    </a:moveTo>
                    <a:lnTo>
                      <a:pt x="1" y="637"/>
                    </a:lnTo>
                    <a:lnTo>
                      <a:pt x="168" y="1323"/>
                    </a:lnTo>
                    <a:lnTo>
                      <a:pt x="2850" y="687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2249725" y="1352700"/>
                <a:ext cx="452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957" extrusionOk="0">
                    <a:moveTo>
                      <a:pt x="84" y="0"/>
                    </a:moveTo>
                    <a:lnTo>
                      <a:pt x="0" y="704"/>
                    </a:lnTo>
                    <a:lnTo>
                      <a:pt x="1710" y="956"/>
                    </a:lnTo>
                    <a:lnTo>
                      <a:pt x="1811" y="26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7"/>
              <p:cNvSpPr/>
              <p:nvPr/>
            </p:nvSpPr>
            <p:spPr>
              <a:xfrm>
                <a:off x="2148725" y="1526600"/>
                <a:ext cx="1194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2280" extrusionOk="0">
                    <a:moveTo>
                      <a:pt x="1" y="0"/>
                    </a:moveTo>
                    <a:cubicBezTo>
                      <a:pt x="1" y="0"/>
                      <a:pt x="68" y="318"/>
                      <a:pt x="253" y="720"/>
                    </a:cubicBezTo>
                    <a:cubicBezTo>
                      <a:pt x="554" y="1374"/>
                      <a:pt x="1191" y="2246"/>
                      <a:pt x="2398" y="2262"/>
                    </a:cubicBezTo>
                    <a:cubicBezTo>
                      <a:pt x="2448" y="2262"/>
                      <a:pt x="2481" y="2279"/>
                      <a:pt x="2532" y="2279"/>
                    </a:cubicBezTo>
                    <a:cubicBezTo>
                      <a:pt x="4309" y="2212"/>
                      <a:pt x="4778" y="251"/>
                      <a:pt x="4778" y="25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7"/>
              <p:cNvSpPr/>
              <p:nvPr/>
            </p:nvSpPr>
            <p:spPr>
              <a:xfrm>
                <a:off x="1837850" y="1151275"/>
                <a:ext cx="500725" cy="398800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5952" extrusionOk="0">
                    <a:moveTo>
                      <a:pt x="12719" y="1"/>
                    </a:moveTo>
                    <a:cubicBezTo>
                      <a:pt x="12254" y="1"/>
                      <a:pt x="11758" y="32"/>
                      <a:pt x="11229" y="97"/>
                    </a:cubicBezTo>
                    <a:cubicBezTo>
                      <a:pt x="0" y="1471"/>
                      <a:pt x="5229" y="13051"/>
                      <a:pt x="6855" y="15952"/>
                    </a:cubicBezTo>
                    <a:cubicBezTo>
                      <a:pt x="6855" y="15952"/>
                      <a:pt x="8397" y="14544"/>
                      <a:pt x="6688" y="12264"/>
                    </a:cubicBezTo>
                    <a:cubicBezTo>
                      <a:pt x="6688" y="12264"/>
                      <a:pt x="10190" y="10672"/>
                      <a:pt x="8782" y="7203"/>
                    </a:cubicBezTo>
                    <a:lnTo>
                      <a:pt x="8782" y="7203"/>
                    </a:lnTo>
                    <a:cubicBezTo>
                      <a:pt x="8797" y="7203"/>
                      <a:pt x="8813" y="7203"/>
                      <a:pt x="8828" y="7203"/>
                    </a:cubicBezTo>
                    <a:cubicBezTo>
                      <a:pt x="10566" y="7203"/>
                      <a:pt x="10961" y="6298"/>
                      <a:pt x="10961" y="6298"/>
                    </a:cubicBezTo>
                    <a:cubicBezTo>
                      <a:pt x="11484" y="6424"/>
                      <a:pt x="11968" y="6476"/>
                      <a:pt x="12410" y="6476"/>
                    </a:cubicBezTo>
                    <a:cubicBezTo>
                      <a:pt x="14369" y="6476"/>
                      <a:pt x="15486" y="5460"/>
                      <a:pt x="15486" y="5460"/>
                    </a:cubicBezTo>
                    <a:cubicBezTo>
                      <a:pt x="15942" y="5662"/>
                      <a:pt x="16331" y="5724"/>
                      <a:pt x="16635" y="5724"/>
                    </a:cubicBezTo>
                    <a:cubicBezTo>
                      <a:pt x="17114" y="5724"/>
                      <a:pt x="17387" y="5570"/>
                      <a:pt x="17397" y="5561"/>
                    </a:cubicBezTo>
                    <a:lnTo>
                      <a:pt x="17397" y="5577"/>
                    </a:lnTo>
                    <a:cubicBezTo>
                      <a:pt x="17698" y="6298"/>
                      <a:pt x="18168" y="6750"/>
                      <a:pt x="18436" y="6968"/>
                    </a:cubicBezTo>
                    <a:cubicBezTo>
                      <a:pt x="18319" y="7588"/>
                      <a:pt x="18587" y="9029"/>
                      <a:pt x="19575" y="9851"/>
                    </a:cubicBezTo>
                    <a:cubicBezTo>
                      <a:pt x="19575" y="9851"/>
                      <a:pt x="20029" y="6850"/>
                      <a:pt x="19023" y="4153"/>
                    </a:cubicBezTo>
                    <a:cubicBezTo>
                      <a:pt x="18203" y="1978"/>
                      <a:pt x="16443" y="1"/>
                      <a:pt x="1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1935050" y="1395950"/>
                <a:ext cx="106050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352" extrusionOk="0">
                    <a:moveTo>
                      <a:pt x="1885" y="1"/>
                    </a:moveTo>
                    <a:cubicBezTo>
                      <a:pt x="1665" y="1"/>
                      <a:pt x="1447" y="48"/>
                      <a:pt x="1240" y="147"/>
                    </a:cubicBezTo>
                    <a:cubicBezTo>
                      <a:pt x="335" y="583"/>
                      <a:pt x="0" y="1841"/>
                      <a:pt x="487" y="2963"/>
                    </a:cubicBezTo>
                    <a:cubicBezTo>
                      <a:pt x="860" y="3826"/>
                      <a:pt x="1609" y="4352"/>
                      <a:pt x="2347" y="4352"/>
                    </a:cubicBezTo>
                    <a:cubicBezTo>
                      <a:pt x="2570" y="4352"/>
                      <a:pt x="2791" y="4304"/>
                      <a:pt x="3001" y="4203"/>
                    </a:cubicBezTo>
                    <a:cubicBezTo>
                      <a:pt x="3906" y="3785"/>
                      <a:pt x="4241" y="2527"/>
                      <a:pt x="3754" y="1405"/>
                    </a:cubicBezTo>
                    <a:cubicBezTo>
                      <a:pt x="3380" y="538"/>
                      <a:pt x="2625" y="1"/>
                      <a:pt x="1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1958500" y="1417650"/>
                <a:ext cx="260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129" extrusionOk="0">
                    <a:moveTo>
                      <a:pt x="890" y="1"/>
                    </a:moveTo>
                    <a:cubicBezTo>
                      <a:pt x="1" y="805"/>
                      <a:pt x="470" y="2079"/>
                      <a:pt x="488" y="2128"/>
                    </a:cubicBezTo>
                    <a:lnTo>
                      <a:pt x="689" y="2061"/>
                    </a:lnTo>
                    <a:cubicBezTo>
                      <a:pt x="689" y="2045"/>
                      <a:pt x="269" y="872"/>
                      <a:pt x="1040" y="168"/>
                    </a:cubicBez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2125700" y="1396600"/>
                <a:ext cx="247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15" extrusionOk="0">
                    <a:moveTo>
                      <a:pt x="457" y="1"/>
                    </a:moveTo>
                    <a:cubicBezTo>
                      <a:pt x="439" y="1"/>
                      <a:pt x="421" y="2"/>
                      <a:pt x="403" y="5"/>
                    </a:cubicBezTo>
                    <a:cubicBezTo>
                      <a:pt x="151" y="54"/>
                      <a:pt x="1" y="340"/>
                      <a:pt x="50" y="641"/>
                    </a:cubicBezTo>
                    <a:cubicBezTo>
                      <a:pt x="97" y="921"/>
                      <a:pt x="303" y="1114"/>
                      <a:pt x="532" y="1114"/>
                    </a:cubicBezTo>
                    <a:cubicBezTo>
                      <a:pt x="550" y="1114"/>
                      <a:pt x="568" y="1113"/>
                      <a:pt x="587" y="1111"/>
                    </a:cubicBezTo>
                    <a:cubicBezTo>
                      <a:pt x="839" y="1060"/>
                      <a:pt x="989" y="792"/>
                      <a:pt x="939" y="474"/>
                    </a:cubicBezTo>
                    <a:cubicBezTo>
                      <a:pt x="892" y="194"/>
                      <a:pt x="687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2263975" y="1386950"/>
                <a:ext cx="230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02" extrusionOk="0">
                    <a:moveTo>
                      <a:pt x="417" y="1"/>
                    </a:moveTo>
                    <a:cubicBezTo>
                      <a:pt x="401" y="1"/>
                      <a:pt x="385" y="2"/>
                      <a:pt x="369" y="4"/>
                    </a:cubicBezTo>
                    <a:cubicBezTo>
                      <a:pt x="150" y="38"/>
                      <a:pt x="0" y="323"/>
                      <a:pt x="50" y="625"/>
                    </a:cubicBezTo>
                    <a:cubicBezTo>
                      <a:pt x="96" y="898"/>
                      <a:pt x="292" y="1102"/>
                      <a:pt x="490" y="1102"/>
                    </a:cubicBezTo>
                    <a:cubicBezTo>
                      <a:pt x="511" y="1102"/>
                      <a:pt x="532" y="1099"/>
                      <a:pt x="553" y="1094"/>
                    </a:cubicBezTo>
                    <a:cubicBezTo>
                      <a:pt x="771" y="1061"/>
                      <a:pt x="921" y="775"/>
                      <a:pt x="872" y="474"/>
                    </a:cubicBezTo>
                    <a:cubicBezTo>
                      <a:pt x="825" y="194"/>
                      <a:pt x="619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1957675" y="1168725"/>
                <a:ext cx="364550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7913" extrusionOk="0">
                    <a:moveTo>
                      <a:pt x="8477" y="1"/>
                    </a:moveTo>
                    <a:cubicBezTo>
                      <a:pt x="7999" y="1"/>
                      <a:pt x="7487" y="48"/>
                      <a:pt x="6939" y="152"/>
                    </a:cubicBezTo>
                    <a:cubicBezTo>
                      <a:pt x="386" y="1377"/>
                      <a:pt x="0" y="7913"/>
                      <a:pt x="0" y="7913"/>
                    </a:cubicBezTo>
                    <a:cubicBezTo>
                      <a:pt x="0" y="7913"/>
                      <a:pt x="1643" y="2751"/>
                      <a:pt x="7224" y="1862"/>
                    </a:cubicBezTo>
                    <a:cubicBezTo>
                      <a:pt x="7822" y="1767"/>
                      <a:pt x="8376" y="1724"/>
                      <a:pt x="8890" y="1724"/>
                    </a:cubicBezTo>
                    <a:cubicBezTo>
                      <a:pt x="13153" y="1724"/>
                      <a:pt x="14581" y="4661"/>
                      <a:pt x="14581" y="4661"/>
                    </a:cubicBezTo>
                    <a:cubicBezTo>
                      <a:pt x="14581" y="4661"/>
                      <a:pt x="13213" y="1"/>
                      <a:pt x="8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 rot="-1254565">
                <a:off x="2200252" y="1413605"/>
                <a:ext cx="42762" cy="7601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2531500" y="1677875"/>
                <a:ext cx="51035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2562900" y="1685775"/>
                <a:ext cx="450450" cy="440700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27"/>
            <p:cNvSpPr/>
            <p:nvPr/>
          </p:nvSpPr>
          <p:spPr>
            <a:xfrm>
              <a:off x="1051224" y="4010226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931" name="Google Shape;931;p28"/>
          <p:cNvGrpSpPr/>
          <p:nvPr/>
        </p:nvGrpSpPr>
        <p:grpSpPr>
          <a:xfrm>
            <a:off x="6617150" y="1702062"/>
            <a:ext cx="1931100" cy="774789"/>
            <a:chOff x="6617150" y="1702062"/>
            <a:chExt cx="1931100" cy="774789"/>
          </a:xfrm>
        </p:grpSpPr>
        <p:sp>
          <p:nvSpPr>
            <p:cNvPr id="932" name="Google Shape;932;p28"/>
            <p:cNvSpPr txBox="1"/>
            <p:nvPr/>
          </p:nvSpPr>
          <p:spPr>
            <a:xfrm>
              <a:off x="6617150" y="1702062"/>
              <a:ext cx="1351800" cy="1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6617150" y="2004951"/>
              <a:ext cx="19311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5112490" y="1590663"/>
            <a:ext cx="1279727" cy="997619"/>
            <a:chOff x="5535850" y="948100"/>
            <a:chExt cx="2430168" cy="1894454"/>
          </a:xfrm>
        </p:grpSpPr>
        <p:sp>
          <p:nvSpPr>
            <p:cNvPr id="935" name="Google Shape;935;p28"/>
            <p:cNvSpPr/>
            <p:nvPr/>
          </p:nvSpPr>
          <p:spPr>
            <a:xfrm>
              <a:off x="5594090" y="948100"/>
              <a:ext cx="2299280" cy="1894454"/>
            </a:xfrm>
            <a:custGeom>
              <a:avLst/>
              <a:gdLst/>
              <a:ahLst/>
              <a:cxnLst/>
              <a:rect l="l" t="t" r="r" b="b"/>
              <a:pathLst>
                <a:path w="108919" h="89742" extrusionOk="0">
                  <a:moveTo>
                    <a:pt x="50784" y="1"/>
                  </a:moveTo>
                  <a:cubicBezTo>
                    <a:pt x="45379" y="1"/>
                    <a:pt x="35871" y="382"/>
                    <a:pt x="24122" y="2434"/>
                  </a:cubicBezTo>
                  <a:cubicBezTo>
                    <a:pt x="24122" y="2434"/>
                    <a:pt x="27132" y="14515"/>
                    <a:pt x="11584" y="15448"/>
                  </a:cubicBezTo>
                  <a:cubicBezTo>
                    <a:pt x="11584" y="15448"/>
                    <a:pt x="1" y="67343"/>
                    <a:pt x="54367" y="89678"/>
                  </a:cubicBezTo>
                  <a:lnTo>
                    <a:pt x="54367" y="89741"/>
                  </a:lnTo>
                  <a:cubicBezTo>
                    <a:pt x="54408" y="89720"/>
                    <a:pt x="54428" y="89720"/>
                    <a:pt x="54450" y="89700"/>
                  </a:cubicBezTo>
                  <a:cubicBezTo>
                    <a:pt x="54470" y="89720"/>
                    <a:pt x="54511" y="89720"/>
                    <a:pt x="54533" y="89741"/>
                  </a:cubicBezTo>
                  <a:lnTo>
                    <a:pt x="54533" y="89678"/>
                  </a:lnTo>
                  <a:cubicBezTo>
                    <a:pt x="108918" y="67343"/>
                    <a:pt x="97335" y="15448"/>
                    <a:pt x="97335" y="15448"/>
                  </a:cubicBezTo>
                  <a:cubicBezTo>
                    <a:pt x="81767" y="14515"/>
                    <a:pt x="84798" y="2434"/>
                    <a:pt x="84798" y="2434"/>
                  </a:cubicBezTo>
                  <a:cubicBezTo>
                    <a:pt x="73049" y="382"/>
                    <a:pt x="63528" y="1"/>
                    <a:pt x="58118" y="1"/>
                  </a:cubicBezTo>
                  <a:cubicBezTo>
                    <a:pt x="56521" y="1"/>
                    <a:pt x="55282" y="34"/>
                    <a:pt x="54450" y="67"/>
                  </a:cubicBezTo>
                  <a:cubicBezTo>
                    <a:pt x="53617" y="34"/>
                    <a:pt x="52379" y="1"/>
                    <a:pt x="50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6012575" y="2051962"/>
              <a:ext cx="1464485" cy="715587"/>
            </a:xfrm>
            <a:custGeom>
              <a:avLst/>
              <a:gdLst/>
              <a:ahLst/>
              <a:cxnLst/>
              <a:rect l="l" t="t" r="r" b="b"/>
              <a:pathLst>
                <a:path w="69374" h="33898" extrusionOk="0">
                  <a:moveTo>
                    <a:pt x="35312" y="0"/>
                  </a:moveTo>
                  <a:cubicBezTo>
                    <a:pt x="23422" y="0"/>
                    <a:pt x="11536" y="861"/>
                    <a:pt x="1" y="2617"/>
                  </a:cubicBezTo>
                  <a:cubicBezTo>
                    <a:pt x="1993" y="6810"/>
                    <a:pt x="4484" y="10712"/>
                    <a:pt x="7432" y="14302"/>
                  </a:cubicBezTo>
                  <a:cubicBezTo>
                    <a:pt x="14116" y="22481"/>
                    <a:pt x="23269" y="29062"/>
                    <a:pt x="34625" y="33898"/>
                  </a:cubicBezTo>
                  <a:cubicBezTo>
                    <a:pt x="45937" y="29082"/>
                    <a:pt x="55050" y="22544"/>
                    <a:pt x="61734" y="14449"/>
                  </a:cubicBezTo>
                  <a:cubicBezTo>
                    <a:pt x="64765" y="10732"/>
                    <a:pt x="67339" y="6705"/>
                    <a:pt x="69373" y="2367"/>
                  </a:cubicBezTo>
                  <a:cubicBezTo>
                    <a:pt x="58221" y="799"/>
                    <a:pt x="46764" y="0"/>
                    <a:pt x="35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5878913" y="1016114"/>
              <a:ext cx="1728276" cy="1091134"/>
            </a:xfrm>
            <a:custGeom>
              <a:avLst/>
              <a:gdLst/>
              <a:ahLst/>
              <a:cxnLst/>
              <a:rect l="l" t="t" r="r" b="b"/>
              <a:pathLst>
                <a:path w="81870" h="51688" extrusionOk="0">
                  <a:moveTo>
                    <a:pt x="37386" y="0"/>
                  </a:moveTo>
                  <a:cubicBezTo>
                    <a:pt x="32175" y="0"/>
                    <a:pt x="24060" y="352"/>
                    <a:pt x="14074" y="1930"/>
                  </a:cubicBezTo>
                  <a:cubicBezTo>
                    <a:pt x="14033" y="4069"/>
                    <a:pt x="13515" y="6870"/>
                    <a:pt x="11625" y="9425"/>
                  </a:cubicBezTo>
                  <a:cubicBezTo>
                    <a:pt x="9363" y="12538"/>
                    <a:pt x="5751" y="14468"/>
                    <a:pt x="872" y="15195"/>
                  </a:cubicBezTo>
                  <a:cubicBezTo>
                    <a:pt x="479" y="17955"/>
                    <a:pt x="1" y="23062"/>
                    <a:pt x="499" y="29394"/>
                  </a:cubicBezTo>
                  <a:cubicBezTo>
                    <a:pt x="769" y="32715"/>
                    <a:pt x="1288" y="36368"/>
                    <a:pt x="2223" y="40188"/>
                  </a:cubicBezTo>
                  <a:cubicBezTo>
                    <a:pt x="3219" y="44215"/>
                    <a:pt x="4609" y="48054"/>
                    <a:pt x="6333" y="51688"/>
                  </a:cubicBezTo>
                  <a:cubicBezTo>
                    <a:pt x="17868" y="49932"/>
                    <a:pt x="29754" y="49071"/>
                    <a:pt x="41644" y="49071"/>
                  </a:cubicBezTo>
                  <a:cubicBezTo>
                    <a:pt x="53096" y="49071"/>
                    <a:pt x="64553" y="49870"/>
                    <a:pt x="75705" y="51438"/>
                  </a:cubicBezTo>
                  <a:cubicBezTo>
                    <a:pt x="77344" y="47971"/>
                    <a:pt x="78653" y="44298"/>
                    <a:pt x="79628" y="40437"/>
                  </a:cubicBezTo>
                  <a:cubicBezTo>
                    <a:pt x="80646" y="36368"/>
                    <a:pt x="81205" y="32466"/>
                    <a:pt x="81454" y="28937"/>
                  </a:cubicBezTo>
                  <a:cubicBezTo>
                    <a:pt x="81870" y="22834"/>
                    <a:pt x="81413" y="17894"/>
                    <a:pt x="81061" y="15195"/>
                  </a:cubicBezTo>
                  <a:cubicBezTo>
                    <a:pt x="76182" y="14468"/>
                    <a:pt x="72550" y="12538"/>
                    <a:pt x="70287" y="9425"/>
                  </a:cubicBezTo>
                  <a:cubicBezTo>
                    <a:pt x="68418" y="6870"/>
                    <a:pt x="67900" y="4069"/>
                    <a:pt x="67837" y="1930"/>
                  </a:cubicBezTo>
                  <a:cubicBezTo>
                    <a:pt x="57854" y="352"/>
                    <a:pt x="49736" y="0"/>
                    <a:pt x="44527" y="0"/>
                  </a:cubicBezTo>
                  <a:cubicBezTo>
                    <a:pt x="42991" y="0"/>
                    <a:pt x="41807" y="42"/>
                    <a:pt x="41081" y="62"/>
                  </a:cubicBezTo>
                  <a:lnTo>
                    <a:pt x="40957" y="83"/>
                  </a:lnTo>
                  <a:lnTo>
                    <a:pt x="40832" y="62"/>
                  </a:lnTo>
                  <a:cubicBezTo>
                    <a:pt x="40126" y="42"/>
                    <a:pt x="38942" y="0"/>
                    <a:pt x="37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5754476" y="1563981"/>
              <a:ext cx="1979379" cy="566909"/>
            </a:xfrm>
            <a:custGeom>
              <a:avLst/>
              <a:gdLst/>
              <a:ahLst/>
              <a:cxnLst/>
              <a:rect l="l" t="t" r="r" b="b"/>
              <a:pathLst>
                <a:path w="93765" h="26855" extrusionOk="0">
                  <a:moveTo>
                    <a:pt x="48222" y="0"/>
                  </a:moveTo>
                  <a:cubicBezTo>
                    <a:pt x="34139" y="0"/>
                    <a:pt x="20056" y="1143"/>
                    <a:pt x="6394" y="3440"/>
                  </a:cubicBezTo>
                  <a:cubicBezTo>
                    <a:pt x="4257" y="3792"/>
                    <a:pt x="2118" y="4187"/>
                    <a:pt x="0" y="4602"/>
                  </a:cubicBezTo>
                  <a:cubicBezTo>
                    <a:pt x="291" y="8068"/>
                    <a:pt x="872" y="11846"/>
                    <a:pt x="1849" y="15790"/>
                  </a:cubicBezTo>
                  <a:cubicBezTo>
                    <a:pt x="2804" y="19631"/>
                    <a:pt x="4049" y="23326"/>
                    <a:pt x="5627" y="26854"/>
                  </a:cubicBezTo>
                  <a:cubicBezTo>
                    <a:pt x="7805" y="26439"/>
                    <a:pt x="10006" y="26086"/>
                    <a:pt x="12228" y="25734"/>
                  </a:cubicBezTo>
                  <a:cubicBezTo>
                    <a:pt x="23763" y="23978"/>
                    <a:pt x="35649" y="23117"/>
                    <a:pt x="47539" y="23117"/>
                  </a:cubicBezTo>
                  <a:cubicBezTo>
                    <a:pt x="58991" y="23117"/>
                    <a:pt x="70448" y="23916"/>
                    <a:pt x="81600" y="25484"/>
                  </a:cubicBezTo>
                  <a:cubicBezTo>
                    <a:pt x="83821" y="25795"/>
                    <a:pt x="86043" y="26149"/>
                    <a:pt x="88243" y="26522"/>
                  </a:cubicBezTo>
                  <a:cubicBezTo>
                    <a:pt x="89737" y="23096"/>
                    <a:pt x="90941" y="19526"/>
                    <a:pt x="91855" y="15790"/>
                  </a:cubicBezTo>
                  <a:cubicBezTo>
                    <a:pt x="92851" y="11763"/>
                    <a:pt x="93432" y="7902"/>
                    <a:pt x="93743" y="4394"/>
                  </a:cubicBezTo>
                  <a:cubicBezTo>
                    <a:pt x="93743" y="4270"/>
                    <a:pt x="93764" y="4165"/>
                    <a:pt x="93764" y="4062"/>
                  </a:cubicBezTo>
                  <a:cubicBezTo>
                    <a:pt x="91626" y="3689"/>
                    <a:pt x="89488" y="3315"/>
                    <a:pt x="87349" y="2983"/>
                  </a:cubicBezTo>
                  <a:cubicBezTo>
                    <a:pt x="74536" y="998"/>
                    <a:pt x="61379" y="0"/>
                    <a:pt x="4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6354350" y="1657601"/>
              <a:ext cx="802813" cy="802813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1" y="1"/>
                    <a:pt x="1" y="8512"/>
                    <a:pt x="1" y="19015"/>
                  </a:cubicBezTo>
                  <a:cubicBezTo>
                    <a:pt x="1" y="29519"/>
                    <a:pt x="8511" y="38029"/>
                    <a:pt x="19015" y="38029"/>
                  </a:cubicBezTo>
                  <a:cubicBezTo>
                    <a:pt x="29518" y="38029"/>
                    <a:pt x="38029" y="29519"/>
                    <a:pt x="38029" y="19015"/>
                  </a:cubicBezTo>
                  <a:cubicBezTo>
                    <a:pt x="38029" y="8512"/>
                    <a:pt x="29518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6401212" y="1705202"/>
              <a:ext cx="709043" cy="707882"/>
            </a:xfrm>
            <a:custGeom>
              <a:avLst/>
              <a:gdLst/>
              <a:ahLst/>
              <a:cxnLst/>
              <a:rect l="l" t="t" r="r" b="b"/>
              <a:pathLst>
                <a:path w="33588" h="33533" extrusionOk="0">
                  <a:moveTo>
                    <a:pt x="18019" y="1170"/>
                  </a:moveTo>
                  <a:lnTo>
                    <a:pt x="18019" y="1170"/>
                  </a:lnTo>
                  <a:cubicBezTo>
                    <a:pt x="18600" y="1212"/>
                    <a:pt x="19161" y="1275"/>
                    <a:pt x="19721" y="1399"/>
                  </a:cubicBezTo>
                  <a:cubicBezTo>
                    <a:pt x="20468" y="1524"/>
                    <a:pt x="21196" y="1731"/>
                    <a:pt x="21943" y="1981"/>
                  </a:cubicBezTo>
                  <a:cubicBezTo>
                    <a:pt x="23396" y="2479"/>
                    <a:pt x="24724" y="3185"/>
                    <a:pt x="25928" y="4056"/>
                  </a:cubicBezTo>
                  <a:cubicBezTo>
                    <a:pt x="25948" y="4056"/>
                    <a:pt x="25948" y="4076"/>
                    <a:pt x="25970" y="4076"/>
                  </a:cubicBezTo>
                  <a:cubicBezTo>
                    <a:pt x="25928" y="4139"/>
                    <a:pt x="25887" y="4181"/>
                    <a:pt x="25845" y="4222"/>
                  </a:cubicBezTo>
                  <a:cubicBezTo>
                    <a:pt x="25741" y="4159"/>
                    <a:pt x="25616" y="4076"/>
                    <a:pt x="25513" y="4015"/>
                  </a:cubicBezTo>
                  <a:cubicBezTo>
                    <a:pt x="23936" y="3102"/>
                    <a:pt x="22129" y="2479"/>
                    <a:pt x="20780" y="2105"/>
                  </a:cubicBezTo>
                  <a:cubicBezTo>
                    <a:pt x="19679" y="1793"/>
                    <a:pt x="18912" y="1648"/>
                    <a:pt x="18829" y="1627"/>
                  </a:cubicBezTo>
                  <a:lnTo>
                    <a:pt x="18829" y="1648"/>
                  </a:lnTo>
                  <a:lnTo>
                    <a:pt x="18019" y="1170"/>
                  </a:lnTo>
                  <a:close/>
                  <a:moveTo>
                    <a:pt x="18705" y="2291"/>
                  </a:moveTo>
                  <a:cubicBezTo>
                    <a:pt x="18746" y="2291"/>
                    <a:pt x="20282" y="2582"/>
                    <a:pt x="22109" y="3226"/>
                  </a:cubicBezTo>
                  <a:cubicBezTo>
                    <a:pt x="22669" y="3434"/>
                    <a:pt x="23271" y="3661"/>
                    <a:pt x="23853" y="3910"/>
                  </a:cubicBezTo>
                  <a:cubicBezTo>
                    <a:pt x="24641" y="4284"/>
                    <a:pt x="25409" y="4699"/>
                    <a:pt x="26094" y="5177"/>
                  </a:cubicBezTo>
                  <a:cubicBezTo>
                    <a:pt x="26820" y="6008"/>
                    <a:pt x="27983" y="7398"/>
                    <a:pt x="28232" y="8435"/>
                  </a:cubicBezTo>
                  <a:cubicBezTo>
                    <a:pt x="27609" y="8892"/>
                    <a:pt x="26883" y="9412"/>
                    <a:pt x="26197" y="9889"/>
                  </a:cubicBezTo>
                  <a:cubicBezTo>
                    <a:pt x="25679" y="10242"/>
                    <a:pt x="25201" y="10574"/>
                    <a:pt x="24807" y="10823"/>
                  </a:cubicBezTo>
                  <a:cubicBezTo>
                    <a:pt x="23770" y="10179"/>
                    <a:pt x="20136" y="8748"/>
                    <a:pt x="18788" y="8685"/>
                  </a:cubicBezTo>
                  <a:cubicBezTo>
                    <a:pt x="18019" y="6755"/>
                    <a:pt x="16629" y="4638"/>
                    <a:pt x="16026" y="3744"/>
                  </a:cubicBezTo>
                  <a:cubicBezTo>
                    <a:pt x="16026" y="3744"/>
                    <a:pt x="16026" y="3724"/>
                    <a:pt x="16006" y="3724"/>
                  </a:cubicBezTo>
                  <a:cubicBezTo>
                    <a:pt x="16649" y="3246"/>
                    <a:pt x="18705" y="2291"/>
                    <a:pt x="18705" y="2291"/>
                  </a:cubicBezTo>
                  <a:close/>
                  <a:moveTo>
                    <a:pt x="8761" y="3351"/>
                  </a:moveTo>
                  <a:lnTo>
                    <a:pt x="8907" y="4015"/>
                  </a:lnTo>
                  <a:lnTo>
                    <a:pt x="8990" y="4430"/>
                  </a:lnTo>
                  <a:cubicBezTo>
                    <a:pt x="8160" y="5343"/>
                    <a:pt x="6291" y="7627"/>
                    <a:pt x="5212" y="10616"/>
                  </a:cubicBezTo>
                  <a:cubicBezTo>
                    <a:pt x="4568" y="10948"/>
                    <a:pt x="3302" y="11674"/>
                    <a:pt x="2513" y="12526"/>
                  </a:cubicBezTo>
                  <a:cubicBezTo>
                    <a:pt x="2367" y="12172"/>
                    <a:pt x="2223" y="11695"/>
                    <a:pt x="2201" y="11092"/>
                  </a:cubicBezTo>
                  <a:cubicBezTo>
                    <a:pt x="3322" y="8208"/>
                    <a:pt x="5232" y="5820"/>
                    <a:pt x="7598" y="4118"/>
                  </a:cubicBezTo>
                  <a:cubicBezTo>
                    <a:pt x="7972" y="3849"/>
                    <a:pt x="8346" y="3578"/>
                    <a:pt x="8761" y="3351"/>
                  </a:cubicBezTo>
                  <a:close/>
                  <a:moveTo>
                    <a:pt x="14383" y="3959"/>
                  </a:moveTo>
                  <a:cubicBezTo>
                    <a:pt x="14749" y="3959"/>
                    <a:pt x="15094" y="3982"/>
                    <a:pt x="15403" y="4035"/>
                  </a:cubicBezTo>
                  <a:cubicBezTo>
                    <a:pt x="15965" y="4845"/>
                    <a:pt x="17438" y="7087"/>
                    <a:pt x="18206" y="9017"/>
                  </a:cubicBezTo>
                  <a:cubicBezTo>
                    <a:pt x="17479" y="10055"/>
                    <a:pt x="15134" y="13356"/>
                    <a:pt x="14512" y="14394"/>
                  </a:cubicBezTo>
                  <a:cubicBezTo>
                    <a:pt x="12331" y="14518"/>
                    <a:pt x="8741" y="14621"/>
                    <a:pt x="7806" y="14643"/>
                  </a:cubicBezTo>
                  <a:cubicBezTo>
                    <a:pt x="7288" y="13916"/>
                    <a:pt x="6125" y="12193"/>
                    <a:pt x="5752" y="11134"/>
                  </a:cubicBezTo>
                  <a:cubicBezTo>
                    <a:pt x="6831" y="7896"/>
                    <a:pt x="9010" y="5385"/>
                    <a:pt x="9674" y="4658"/>
                  </a:cubicBezTo>
                  <a:cubicBezTo>
                    <a:pt x="10677" y="4420"/>
                    <a:pt x="12736" y="3959"/>
                    <a:pt x="14383" y="3959"/>
                  </a:cubicBezTo>
                  <a:close/>
                  <a:moveTo>
                    <a:pt x="19280" y="9554"/>
                  </a:moveTo>
                  <a:cubicBezTo>
                    <a:pt x="19289" y="9554"/>
                    <a:pt x="19298" y="9555"/>
                    <a:pt x="19306" y="9556"/>
                  </a:cubicBezTo>
                  <a:cubicBezTo>
                    <a:pt x="20385" y="9786"/>
                    <a:pt x="23997" y="11197"/>
                    <a:pt x="24288" y="11654"/>
                  </a:cubicBezTo>
                  <a:cubicBezTo>
                    <a:pt x="24578" y="12110"/>
                    <a:pt x="24724" y="15701"/>
                    <a:pt x="24724" y="15701"/>
                  </a:cubicBezTo>
                  <a:cubicBezTo>
                    <a:pt x="24724" y="15701"/>
                    <a:pt x="24102" y="12006"/>
                    <a:pt x="23894" y="11903"/>
                  </a:cubicBezTo>
                  <a:cubicBezTo>
                    <a:pt x="22541" y="11226"/>
                    <a:pt x="20272" y="10351"/>
                    <a:pt x="19339" y="10351"/>
                  </a:cubicBezTo>
                  <a:cubicBezTo>
                    <a:pt x="19184" y="10351"/>
                    <a:pt x="19066" y="10375"/>
                    <a:pt x="18995" y="10428"/>
                  </a:cubicBezTo>
                  <a:cubicBezTo>
                    <a:pt x="17002" y="11964"/>
                    <a:pt x="17127" y="12235"/>
                    <a:pt x="16607" y="12526"/>
                  </a:cubicBezTo>
                  <a:cubicBezTo>
                    <a:pt x="16607" y="12526"/>
                    <a:pt x="18736" y="9554"/>
                    <a:pt x="19280" y="9554"/>
                  </a:cubicBezTo>
                  <a:close/>
                  <a:moveTo>
                    <a:pt x="5028" y="11297"/>
                  </a:moveTo>
                  <a:cubicBezTo>
                    <a:pt x="5055" y="11297"/>
                    <a:pt x="5075" y="11305"/>
                    <a:pt x="5087" y="11322"/>
                  </a:cubicBezTo>
                  <a:cubicBezTo>
                    <a:pt x="5232" y="11549"/>
                    <a:pt x="7205" y="14518"/>
                    <a:pt x="7163" y="14809"/>
                  </a:cubicBezTo>
                  <a:cubicBezTo>
                    <a:pt x="7122" y="15078"/>
                    <a:pt x="6707" y="16802"/>
                    <a:pt x="6707" y="16802"/>
                  </a:cubicBezTo>
                  <a:cubicBezTo>
                    <a:pt x="6707" y="16802"/>
                    <a:pt x="6831" y="14934"/>
                    <a:pt x="6727" y="14684"/>
                  </a:cubicBezTo>
                  <a:cubicBezTo>
                    <a:pt x="6560" y="14228"/>
                    <a:pt x="4941" y="11881"/>
                    <a:pt x="4775" y="11881"/>
                  </a:cubicBezTo>
                  <a:cubicBezTo>
                    <a:pt x="4773" y="11881"/>
                    <a:pt x="4770" y="11881"/>
                    <a:pt x="4767" y="11881"/>
                  </a:cubicBezTo>
                  <a:cubicBezTo>
                    <a:pt x="4550" y="11881"/>
                    <a:pt x="3219" y="12546"/>
                    <a:pt x="3219" y="12546"/>
                  </a:cubicBezTo>
                  <a:cubicBezTo>
                    <a:pt x="3219" y="12546"/>
                    <a:pt x="4682" y="11297"/>
                    <a:pt x="5028" y="11297"/>
                  </a:cubicBezTo>
                  <a:close/>
                  <a:moveTo>
                    <a:pt x="32262" y="14320"/>
                  </a:moveTo>
                  <a:lnTo>
                    <a:pt x="32262" y="14320"/>
                  </a:lnTo>
                  <a:cubicBezTo>
                    <a:pt x="32284" y="14537"/>
                    <a:pt x="32323" y="14736"/>
                    <a:pt x="32342" y="14953"/>
                  </a:cubicBezTo>
                  <a:cubicBezTo>
                    <a:pt x="32405" y="15432"/>
                    <a:pt x="32425" y="15908"/>
                    <a:pt x="32446" y="16387"/>
                  </a:cubicBezTo>
                  <a:cubicBezTo>
                    <a:pt x="32466" y="17361"/>
                    <a:pt x="32405" y="18338"/>
                    <a:pt x="32239" y="19313"/>
                  </a:cubicBezTo>
                  <a:cubicBezTo>
                    <a:pt x="32197" y="19645"/>
                    <a:pt x="32114" y="19977"/>
                    <a:pt x="32051" y="20331"/>
                  </a:cubicBezTo>
                  <a:cubicBezTo>
                    <a:pt x="32031" y="20289"/>
                    <a:pt x="32010" y="20267"/>
                    <a:pt x="32010" y="20248"/>
                  </a:cubicBezTo>
                  <a:cubicBezTo>
                    <a:pt x="32073" y="19894"/>
                    <a:pt x="32114" y="19562"/>
                    <a:pt x="32156" y="19230"/>
                  </a:cubicBezTo>
                  <a:cubicBezTo>
                    <a:pt x="32280" y="18233"/>
                    <a:pt x="32342" y="17258"/>
                    <a:pt x="32342" y="16387"/>
                  </a:cubicBezTo>
                  <a:cubicBezTo>
                    <a:pt x="32342" y="15867"/>
                    <a:pt x="32322" y="15390"/>
                    <a:pt x="32300" y="14953"/>
                  </a:cubicBezTo>
                  <a:cubicBezTo>
                    <a:pt x="32281" y="14737"/>
                    <a:pt x="32280" y="14520"/>
                    <a:pt x="32262" y="14320"/>
                  </a:cubicBezTo>
                  <a:close/>
                  <a:moveTo>
                    <a:pt x="1766" y="12421"/>
                  </a:moveTo>
                  <a:cubicBezTo>
                    <a:pt x="1869" y="12733"/>
                    <a:pt x="1994" y="13002"/>
                    <a:pt x="2098" y="13210"/>
                  </a:cubicBezTo>
                  <a:cubicBezTo>
                    <a:pt x="2035" y="13563"/>
                    <a:pt x="1911" y="14186"/>
                    <a:pt x="1828" y="14953"/>
                  </a:cubicBezTo>
                  <a:cubicBezTo>
                    <a:pt x="1786" y="15390"/>
                    <a:pt x="1745" y="15888"/>
                    <a:pt x="1725" y="16387"/>
                  </a:cubicBezTo>
                  <a:cubicBezTo>
                    <a:pt x="1703" y="17341"/>
                    <a:pt x="1808" y="18338"/>
                    <a:pt x="2098" y="19210"/>
                  </a:cubicBezTo>
                  <a:cubicBezTo>
                    <a:pt x="2077" y="19251"/>
                    <a:pt x="2057" y="19313"/>
                    <a:pt x="2035" y="19354"/>
                  </a:cubicBezTo>
                  <a:cubicBezTo>
                    <a:pt x="1932" y="19708"/>
                    <a:pt x="1808" y="20226"/>
                    <a:pt x="1683" y="20787"/>
                  </a:cubicBezTo>
                  <a:cubicBezTo>
                    <a:pt x="1559" y="20350"/>
                    <a:pt x="1454" y="19894"/>
                    <a:pt x="1371" y="19459"/>
                  </a:cubicBezTo>
                  <a:cubicBezTo>
                    <a:pt x="1205" y="18441"/>
                    <a:pt x="1122" y="17424"/>
                    <a:pt x="1143" y="16387"/>
                  </a:cubicBezTo>
                  <a:cubicBezTo>
                    <a:pt x="1163" y="15908"/>
                    <a:pt x="1185" y="15432"/>
                    <a:pt x="1246" y="14953"/>
                  </a:cubicBezTo>
                  <a:cubicBezTo>
                    <a:pt x="1351" y="14103"/>
                    <a:pt x="1517" y="13251"/>
                    <a:pt x="1766" y="12421"/>
                  </a:cubicBezTo>
                  <a:close/>
                  <a:moveTo>
                    <a:pt x="28585" y="9017"/>
                  </a:moveTo>
                  <a:cubicBezTo>
                    <a:pt x="29228" y="9681"/>
                    <a:pt x="31262" y="12110"/>
                    <a:pt x="31262" y="12110"/>
                  </a:cubicBezTo>
                  <a:cubicBezTo>
                    <a:pt x="31284" y="12130"/>
                    <a:pt x="31533" y="13251"/>
                    <a:pt x="31616" y="14953"/>
                  </a:cubicBezTo>
                  <a:cubicBezTo>
                    <a:pt x="31658" y="15390"/>
                    <a:pt x="31677" y="15867"/>
                    <a:pt x="31677" y="16387"/>
                  </a:cubicBezTo>
                  <a:cubicBezTo>
                    <a:pt x="31677" y="17154"/>
                    <a:pt x="31636" y="17984"/>
                    <a:pt x="31533" y="18856"/>
                  </a:cubicBezTo>
                  <a:cubicBezTo>
                    <a:pt x="31470" y="19334"/>
                    <a:pt x="31408" y="19832"/>
                    <a:pt x="31304" y="20309"/>
                  </a:cubicBezTo>
                  <a:cubicBezTo>
                    <a:pt x="31304" y="20309"/>
                    <a:pt x="29851" y="21471"/>
                    <a:pt x="29333" y="21742"/>
                  </a:cubicBezTo>
                  <a:cubicBezTo>
                    <a:pt x="28461" y="20766"/>
                    <a:pt x="27028" y="19479"/>
                    <a:pt x="26073" y="18628"/>
                  </a:cubicBezTo>
                  <a:cubicBezTo>
                    <a:pt x="25804" y="18379"/>
                    <a:pt x="25555" y="18172"/>
                    <a:pt x="25367" y="18026"/>
                  </a:cubicBezTo>
                  <a:lnTo>
                    <a:pt x="25367" y="17693"/>
                  </a:lnTo>
                  <a:cubicBezTo>
                    <a:pt x="25367" y="17361"/>
                    <a:pt x="25367" y="16885"/>
                    <a:pt x="25347" y="16323"/>
                  </a:cubicBezTo>
                  <a:cubicBezTo>
                    <a:pt x="25347" y="15908"/>
                    <a:pt x="25326" y="15432"/>
                    <a:pt x="25326" y="14953"/>
                  </a:cubicBezTo>
                  <a:cubicBezTo>
                    <a:pt x="25284" y="13542"/>
                    <a:pt x="25243" y="12069"/>
                    <a:pt x="25159" y="11383"/>
                  </a:cubicBezTo>
                  <a:cubicBezTo>
                    <a:pt x="25533" y="11156"/>
                    <a:pt x="25948" y="10865"/>
                    <a:pt x="26363" y="10574"/>
                  </a:cubicBezTo>
                  <a:cubicBezTo>
                    <a:pt x="27194" y="9993"/>
                    <a:pt x="28066" y="9390"/>
                    <a:pt x="28585" y="9017"/>
                  </a:cubicBezTo>
                  <a:close/>
                  <a:moveTo>
                    <a:pt x="14470" y="15058"/>
                  </a:moveTo>
                  <a:cubicBezTo>
                    <a:pt x="14636" y="15369"/>
                    <a:pt x="14927" y="15784"/>
                    <a:pt x="15320" y="16282"/>
                  </a:cubicBezTo>
                  <a:cubicBezTo>
                    <a:pt x="15694" y="16760"/>
                    <a:pt x="16151" y="17300"/>
                    <a:pt x="16607" y="17818"/>
                  </a:cubicBezTo>
                  <a:lnTo>
                    <a:pt x="16629" y="17840"/>
                  </a:lnTo>
                  <a:cubicBezTo>
                    <a:pt x="16690" y="17901"/>
                    <a:pt x="16732" y="17964"/>
                    <a:pt x="16795" y="18026"/>
                  </a:cubicBezTo>
                  <a:cubicBezTo>
                    <a:pt x="17584" y="18897"/>
                    <a:pt x="18351" y="19686"/>
                    <a:pt x="18788" y="20018"/>
                  </a:cubicBezTo>
                  <a:cubicBezTo>
                    <a:pt x="18497" y="20766"/>
                    <a:pt x="17584" y="22988"/>
                    <a:pt x="16795" y="24876"/>
                  </a:cubicBezTo>
                  <a:cubicBezTo>
                    <a:pt x="16732" y="25022"/>
                    <a:pt x="16690" y="25146"/>
                    <a:pt x="16629" y="25291"/>
                  </a:cubicBezTo>
                  <a:cubicBezTo>
                    <a:pt x="16483" y="25603"/>
                    <a:pt x="16358" y="25914"/>
                    <a:pt x="16255" y="26204"/>
                  </a:cubicBezTo>
                  <a:cubicBezTo>
                    <a:pt x="15739" y="26371"/>
                    <a:pt x="14490" y="26684"/>
                    <a:pt x="12380" y="26684"/>
                  </a:cubicBezTo>
                  <a:cubicBezTo>
                    <a:pt x="11857" y="26684"/>
                    <a:pt x="11281" y="26665"/>
                    <a:pt x="10651" y="26619"/>
                  </a:cubicBezTo>
                  <a:cubicBezTo>
                    <a:pt x="8907" y="25395"/>
                    <a:pt x="6394" y="21119"/>
                    <a:pt x="5959" y="20372"/>
                  </a:cubicBezTo>
                  <a:cubicBezTo>
                    <a:pt x="5855" y="20704"/>
                    <a:pt x="5793" y="20890"/>
                    <a:pt x="5793" y="20890"/>
                  </a:cubicBezTo>
                  <a:lnTo>
                    <a:pt x="5896" y="20267"/>
                  </a:lnTo>
                  <a:cubicBezTo>
                    <a:pt x="5896" y="20267"/>
                    <a:pt x="5918" y="20309"/>
                    <a:pt x="5959" y="20372"/>
                  </a:cubicBezTo>
                  <a:cubicBezTo>
                    <a:pt x="6084" y="19977"/>
                    <a:pt x="6291" y="19396"/>
                    <a:pt x="6519" y="18773"/>
                  </a:cubicBezTo>
                  <a:cubicBezTo>
                    <a:pt x="6790" y="17964"/>
                    <a:pt x="7122" y="17051"/>
                    <a:pt x="7412" y="16345"/>
                  </a:cubicBezTo>
                  <a:cubicBezTo>
                    <a:pt x="7578" y="15908"/>
                    <a:pt x="7744" y="15556"/>
                    <a:pt x="7869" y="15327"/>
                  </a:cubicBezTo>
                  <a:cubicBezTo>
                    <a:pt x="8824" y="15286"/>
                    <a:pt x="12311" y="15183"/>
                    <a:pt x="14470" y="15058"/>
                  </a:cubicBezTo>
                  <a:close/>
                  <a:moveTo>
                    <a:pt x="15652" y="27165"/>
                  </a:moveTo>
                  <a:cubicBezTo>
                    <a:pt x="15923" y="27165"/>
                    <a:pt x="16117" y="27187"/>
                    <a:pt x="16172" y="27242"/>
                  </a:cubicBezTo>
                  <a:cubicBezTo>
                    <a:pt x="16421" y="27491"/>
                    <a:pt x="18185" y="29152"/>
                    <a:pt x="18185" y="29152"/>
                  </a:cubicBezTo>
                  <a:cubicBezTo>
                    <a:pt x="18185" y="29152"/>
                    <a:pt x="16400" y="27803"/>
                    <a:pt x="15882" y="27699"/>
                  </a:cubicBezTo>
                  <a:cubicBezTo>
                    <a:pt x="15402" y="27579"/>
                    <a:pt x="12902" y="27420"/>
                    <a:pt x="12716" y="27409"/>
                  </a:cubicBezTo>
                  <a:lnTo>
                    <a:pt x="12716" y="27409"/>
                  </a:lnTo>
                  <a:cubicBezTo>
                    <a:pt x="12718" y="27409"/>
                    <a:pt x="12721" y="27409"/>
                    <a:pt x="12723" y="27409"/>
                  </a:cubicBezTo>
                  <a:cubicBezTo>
                    <a:pt x="12966" y="27409"/>
                    <a:pt x="14742" y="27165"/>
                    <a:pt x="15652" y="27165"/>
                  </a:cubicBezTo>
                  <a:close/>
                  <a:moveTo>
                    <a:pt x="24890" y="18482"/>
                  </a:moveTo>
                  <a:cubicBezTo>
                    <a:pt x="25159" y="18711"/>
                    <a:pt x="25472" y="19002"/>
                    <a:pt x="25845" y="19313"/>
                  </a:cubicBezTo>
                  <a:cubicBezTo>
                    <a:pt x="26925" y="20267"/>
                    <a:pt x="28253" y="21493"/>
                    <a:pt x="28979" y="22343"/>
                  </a:cubicBezTo>
                  <a:cubicBezTo>
                    <a:pt x="28771" y="24004"/>
                    <a:pt x="27900" y="25728"/>
                    <a:pt x="27340" y="26702"/>
                  </a:cubicBezTo>
                  <a:cubicBezTo>
                    <a:pt x="24890" y="28820"/>
                    <a:pt x="20988" y="29359"/>
                    <a:pt x="19762" y="29484"/>
                  </a:cubicBezTo>
                  <a:cubicBezTo>
                    <a:pt x="19327" y="29193"/>
                    <a:pt x="18497" y="28571"/>
                    <a:pt x="17750" y="27803"/>
                  </a:cubicBezTo>
                  <a:cubicBezTo>
                    <a:pt x="17396" y="27450"/>
                    <a:pt x="17064" y="27056"/>
                    <a:pt x="16795" y="26641"/>
                  </a:cubicBezTo>
                  <a:lnTo>
                    <a:pt x="16795" y="26619"/>
                  </a:lnTo>
                  <a:lnTo>
                    <a:pt x="16795" y="26599"/>
                  </a:lnTo>
                  <a:cubicBezTo>
                    <a:pt x="17708" y="24419"/>
                    <a:pt x="19244" y="20683"/>
                    <a:pt x="19493" y="20081"/>
                  </a:cubicBezTo>
                  <a:cubicBezTo>
                    <a:pt x="20634" y="19791"/>
                    <a:pt x="23665" y="19002"/>
                    <a:pt x="24890" y="18482"/>
                  </a:cubicBezTo>
                  <a:close/>
                  <a:moveTo>
                    <a:pt x="2597" y="19852"/>
                  </a:moveTo>
                  <a:cubicBezTo>
                    <a:pt x="3136" y="20123"/>
                    <a:pt x="4277" y="20663"/>
                    <a:pt x="5398" y="20849"/>
                  </a:cubicBezTo>
                  <a:cubicBezTo>
                    <a:pt x="5378" y="20807"/>
                    <a:pt x="5378" y="20787"/>
                    <a:pt x="5356" y="20766"/>
                  </a:cubicBezTo>
                  <a:lnTo>
                    <a:pt x="5356" y="20766"/>
                  </a:lnTo>
                  <a:lnTo>
                    <a:pt x="5793" y="20890"/>
                  </a:lnTo>
                  <a:cubicBezTo>
                    <a:pt x="5669" y="20870"/>
                    <a:pt x="5523" y="20870"/>
                    <a:pt x="5398" y="20849"/>
                  </a:cubicBezTo>
                  <a:lnTo>
                    <a:pt x="5398" y="20849"/>
                  </a:lnTo>
                  <a:cubicBezTo>
                    <a:pt x="5772" y="21471"/>
                    <a:pt x="8138" y="25479"/>
                    <a:pt x="10028" y="26973"/>
                  </a:cubicBezTo>
                  <a:cubicBezTo>
                    <a:pt x="10006" y="27430"/>
                    <a:pt x="9986" y="28197"/>
                    <a:pt x="9986" y="28883"/>
                  </a:cubicBezTo>
                  <a:cubicBezTo>
                    <a:pt x="9986" y="29235"/>
                    <a:pt x="10006" y="29567"/>
                    <a:pt x="10006" y="29816"/>
                  </a:cubicBezTo>
                  <a:cubicBezTo>
                    <a:pt x="8885" y="29796"/>
                    <a:pt x="7764" y="29359"/>
                    <a:pt x="7080" y="29049"/>
                  </a:cubicBezTo>
                  <a:cubicBezTo>
                    <a:pt x="6499" y="28592"/>
                    <a:pt x="5979" y="28094"/>
                    <a:pt x="5481" y="27574"/>
                  </a:cubicBezTo>
                  <a:cubicBezTo>
                    <a:pt x="3986" y="25997"/>
                    <a:pt x="2846" y="24150"/>
                    <a:pt x="2098" y="22116"/>
                  </a:cubicBezTo>
                  <a:cubicBezTo>
                    <a:pt x="2181" y="21471"/>
                    <a:pt x="2389" y="20600"/>
                    <a:pt x="2597" y="19852"/>
                  </a:cubicBezTo>
                  <a:close/>
                  <a:moveTo>
                    <a:pt x="27132" y="27720"/>
                  </a:moveTo>
                  <a:lnTo>
                    <a:pt x="27672" y="28031"/>
                  </a:lnTo>
                  <a:cubicBezTo>
                    <a:pt x="25243" y="30356"/>
                    <a:pt x="22109" y="31850"/>
                    <a:pt x="18788" y="32287"/>
                  </a:cubicBezTo>
                  <a:cubicBezTo>
                    <a:pt x="17874" y="32266"/>
                    <a:pt x="17252" y="32163"/>
                    <a:pt x="16795" y="32038"/>
                  </a:cubicBezTo>
                  <a:cubicBezTo>
                    <a:pt x="16732" y="32016"/>
                    <a:pt x="16690" y="32016"/>
                    <a:pt x="16629" y="31996"/>
                  </a:cubicBezTo>
                  <a:cubicBezTo>
                    <a:pt x="16463" y="31933"/>
                    <a:pt x="16317" y="31872"/>
                    <a:pt x="16214" y="31830"/>
                  </a:cubicBezTo>
                  <a:cubicBezTo>
                    <a:pt x="16338" y="31767"/>
                    <a:pt x="16483" y="31706"/>
                    <a:pt x="16629" y="31643"/>
                  </a:cubicBezTo>
                  <a:cubicBezTo>
                    <a:pt x="16690" y="31623"/>
                    <a:pt x="16732" y="31581"/>
                    <a:pt x="16795" y="31560"/>
                  </a:cubicBezTo>
                  <a:cubicBezTo>
                    <a:pt x="17645" y="31186"/>
                    <a:pt x="18808" y="30626"/>
                    <a:pt x="19493" y="30190"/>
                  </a:cubicBezTo>
                  <a:cubicBezTo>
                    <a:pt x="20178" y="30128"/>
                    <a:pt x="24226" y="29775"/>
                    <a:pt x="27132" y="27720"/>
                  </a:cubicBezTo>
                  <a:close/>
                  <a:moveTo>
                    <a:pt x="9093" y="30397"/>
                  </a:moveTo>
                  <a:cubicBezTo>
                    <a:pt x="9383" y="30448"/>
                    <a:pt x="9680" y="30475"/>
                    <a:pt x="9980" y="30475"/>
                  </a:cubicBezTo>
                  <a:cubicBezTo>
                    <a:pt x="10175" y="30475"/>
                    <a:pt x="10371" y="30464"/>
                    <a:pt x="10568" y="30439"/>
                  </a:cubicBezTo>
                  <a:cubicBezTo>
                    <a:pt x="11625" y="30834"/>
                    <a:pt x="14013" y="31706"/>
                    <a:pt x="15300" y="31933"/>
                  </a:cubicBezTo>
                  <a:cubicBezTo>
                    <a:pt x="15403" y="32080"/>
                    <a:pt x="15569" y="32246"/>
                    <a:pt x="15860" y="32390"/>
                  </a:cubicBezTo>
                  <a:cubicBezTo>
                    <a:pt x="14448" y="32307"/>
                    <a:pt x="13037" y="32038"/>
                    <a:pt x="11667" y="31560"/>
                  </a:cubicBezTo>
                  <a:cubicBezTo>
                    <a:pt x="10754" y="31249"/>
                    <a:pt x="9903" y="30854"/>
                    <a:pt x="9093" y="30397"/>
                  </a:cubicBezTo>
                  <a:close/>
                  <a:moveTo>
                    <a:pt x="16823" y="0"/>
                  </a:moveTo>
                  <a:cubicBezTo>
                    <a:pt x="12667" y="0"/>
                    <a:pt x="8668" y="1554"/>
                    <a:pt x="5606" y="4284"/>
                  </a:cubicBezTo>
                  <a:cubicBezTo>
                    <a:pt x="4111" y="5612"/>
                    <a:pt x="2846" y="7231"/>
                    <a:pt x="1891" y="9100"/>
                  </a:cubicBezTo>
                  <a:cubicBezTo>
                    <a:pt x="1869" y="9100"/>
                    <a:pt x="1869" y="9121"/>
                    <a:pt x="1869" y="9141"/>
                  </a:cubicBezTo>
                  <a:cubicBezTo>
                    <a:pt x="1517" y="9827"/>
                    <a:pt x="1227" y="10533"/>
                    <a:pt x="956" y="11259"/>
                  </a:cubicBezTo>
                  <a:cubicBezTo>
                    <a:pt x="541" y="12484"/>
                    <a:pt x="272" y="13708"/>
                    <a:pt x="126" y="14953"/>
                  </a:cubicBezTo>
                  <a:cubicBezTo>
                    <a:pt x="84" y="15432"/>
                    <a:pt x="42" y="15908"/>
                    <a:pt x="42" y="16406"/>
                  </a:cubicBezTo>
                  <a:cubicBezTo>
                    <a:pt x="1" y="17486"/>
                    <a:pt x="106" y="18565"/>
                    <a:pt x="272" y="19625"/>
                  </a:cubicBezTo>
                  <a:lnTo>
                    <a:pt x="333" y="19874"/>
                  </a:lnTo>
                  <a:cubicBezTo>
                    <a:pt x="1413" y="25581"/>
                    <a:pt x="5440" y="30563"/>
                    <a:pt x="11293" y="32598"/>
                  </a:cubicBezTo>
                  <a:cubicBezTo>
                    <a:pt x="13058" y="33220"/>
                    <a:pt x="14864" y="33511"/>
                    <a:pt x="16629" y="33533"/>
                  </a:cubicBezTo>
                  <a:lnTo>
                    <a:pt x="16795" y="33533"/>
                  </a:lnTo>
                  <a:cubicBezTo>
                    <a:pt x="23728" y="33533"/>
                    <a:pt x="30224" y="29173"/>
                    <a:pt x="32632" y="22260"/>
                  </a:cubicBezTo>
                  <a:cubicBezTo>
                    <a:pt x="32695" y="22074"/>
                    <a:pt x="32757" y="21867"/>
                    <a:pt x="32820" y="21679"/>
                  </a:cubicBezTo>
                  <a:cubicBezTo>
                    <a:pt x="32861" y="21576"/>
                    <a:pt x="32881" y="21493"/>
                    <a:pt x="32903" y="21388"/>
                  </a:cubicBezTo>
                  <a:cubicBezTo>
                    <a:pt x="32923" y="21368"/>
                    <a:pt x="32923" y="21347"/>
                    <a:pt x="32923" y="21327"/>
                  </a:cubicBezTo>
                  <a:cubicBezTo>
                    <a:pt x="33401" y="19686"/>
                    <a:pt x="33587" y="18026"/>
                    <a:pt x="33567" y="16406"/>
                  </a:cubicBezTo>
                  <a:cubicBezTo>
                    <a:pt x="33546" y="15908"/>
                    <a:pt x="33504" y="15432"/>
                    <a:pt x="33463" y="14953"/>
                  </a:cubicBezTo>
                  <a:cubicBezTo>
                    <a:pt x="33006" y="10823"/>
                    <a:pt x="31013" y="6962"/>
                    <a:pt x="27900" y="4201"/>
                  </a:cubicBezTo>
                  <a:cubicBezTo>
                    <a:pt x="26302" y="2789"/>
                    <a:pt x="24434" y="1668"/>
                    <a:pt x="22295" y="921"/>
                  </a:cubicBezTo>
                  <a:cubicBezTo>
                    <a:pt x="20484" y="297"/>
                    <a:pt x="18638" y="0"/>
                    <a:pt x="16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6082678" y="1797829"/>
              <a:ext cx="116126" cy="111735"/>
            </a:xfrm>
            <a:custGeom>
              <a:avLst/>
              <a:gdLst/>
              <a:ahLst/>
              <a:cxnLst/>
              <a:rect l="l" t="t" r="r" b="b"/>
              <a:pathLst>
                <a:path w="5501" h="5293" extrusionOk="0">
                  <a:moveTo>
                    <a:pt x="2678" y="0"/>
                  </a:moveTo>
                  <a:lnTo>
                    <a:pt x="1889" y="1764"/>
                  </a:lnTo>
                  <a:lnTo>
                    <a:pt x="1" y="2096"/>
                  </a:lnTo>
                  <a:lnTo>
                    <a:pt x="1412" y="3405"/>
                  </a:lnTo>
                  <a:lnTo>
                    <a:pt x="1142" y="5293"/>
                  </a:lnTo>
                  <a:lnTo>
                    <a:pt x="2824" y="4360"/>
                  </a:lnTo>
                  <a:lnTo>
                    <a:pt x="4546" y="5190"/>
                  </a:lnTo>
                  <a:lnTo>
                    <a:pt x="4172" y="3300"/>
                  </a:lnTo>
                  <a:lnTo>
                    <a:pt x="5501" y="1930"/>
                  </a:lnTo>
                  <a:lnTo>
                    <a:pt x="3591" y="1703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7313078" y="1797829"/>
              <a:ext cx="116591" cy="111735"/>
            </a:xfrm>
            <a:custGeom>
              <a:avLst/>
              <a:gdLst/>
              <a:ahLst/>
              <a:cxnLst/>
              <a:rect l="l" t="t" r="r" b="b"/>
              <a:pathLst>
                <a:path w="5523" h="5293" extrusionOk="0">
                  <a:moveTo>
                    <a:pt x="2699" y="0"/>
                  </a:moveTo>
                  <a:lnTo>
                    <a:pt x="1889" y="1764"/>
                  </a:lnTo>
                  <a:lnTo>
                    <a:pt x="1" y="2096"/>
                  </a:lnTo>
                  <a:lnTo>
                    <a:pt x="1412" y="3405"/>
                  </a:lnTo>
                  <a:lnTo>
                    <a:pt x="1142" y="5293"/>
                  </a:lnTo>
                  <a:lnTo>
                    <a:pt x="2824" y="4360"/>
                  </a:lnTo>
                  <a:lnTo>
                    <a:pt x="4568" y="5190"/>
                  </a:lnTo>
                  <a:lnTo>
                    <a:pt x="4172" y="3300"/>
                  </a:lnTo>
                  <a:lnTo>
                    <a:pt x="5522" y="1930"/>
                  </a:lnTo>
                  <a:lnTo>
                    <a:pt x="3591" y="1703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5535850" y="1797829"/>
              <a:ext cx="396150" cy="436006"/>
            </a:xfrm>
            <a:custGeom>
              <a:avLst/>
              <a:gdLst/>
              <a:ahLst/>
              <a:cxnLst/>
              <a:rect l="l" t="t" r="r" b="b"/>
              <a:pathLst>
                <a:path w="18766" h="20654" extrusionOk="0">
                  <a:moveTo>
                    <a:pt x="8614" y="0"/>
                  </a:moveTo>
                  <a:lnTo>
                    <a:pt x="0" y="2055"/>
                  </a:lnTo>
                  <a:lnTo>
                    <a:pt x="7368" y="10338"/>
                  </a:lnTo>
                  <a:lnTo>
                    <a:pt x="3715" y="20654"/>
                  </a:lnTo>
                  <a:lnTo>
                    <a:pt x="3715" y="20654"/>
                  </a:lnTo>
                  <a:lnTo>
                    <a:pt x="18765" y="18827"/>
                  </a:lnTo>
                  <a:lnTo>
                    <a:pt x="18765" y="17208"/>
                  </a:lnTo>
                  <a:lnTo>
                    <a:pt x="14384" y="17374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7569847" y="1797829"/>
              <a:ext cx="396171" cy="436006"/>
            </a:xfrm>
            <a:custGeom>
              <a:avLst/>
              <a:gdLst/>
              <a:ahLst/>
              <a:cxnLst/>
              <a:rect l="l" t="t" r="r" b="b"/>
              <a:pathLst>
                <a:path w="18767" h="20654" extrusionOk="0">
                  <a:moveTo>
                    <a:pt x="10131" y="0"/>
                  </a:moveTo>
                  <a:lnTo>
                    <a:pt x="4360" y="17374"/>
                  </a:lnTo>
                  <a:lnTo>
                    <a:pt x="1" y="17208"/>
                  </a:lnTo>
                  <a:lnTo>
                    <a:pt x="1" y="18827"/>
                  </a:lnTo>
                  <a:lnTo>
                    <a:pt x="15050" y="20654"/>
                  </a:lnTo>
                  <a:lnTo>
                    <a:pt x="15050" y="20654"/>
                  </a:lnTo>
                  <a:lnTo>
                    <a:pt x="11376" y="10338"/>
                  </a:lnTo>
                  <a:lnTo>
                    <a:pt x="18766" y="2055"/>
                  </a:lnTo>
                  <a:lnTo>
                    <a:pt x="10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28"/>
          <p:cNvGrpSpPr/>
          <p:nvPr/>
        </p:nvGrpSpPr>
        <p:grpSpPr>
          <a:xfrm>
            <a:off x="5268203" y="3166602"/>
            <a:ext cx="968086" cy="998888"/>
            <a:chOff x="1465148" y="945525"/>
            <a:chExt cx="1838370" cy="1896862"/>
          </a:xfrm>
        </p:grpSpPr>
        <p:sp>
          <p:nvSpPr>
            <p:cNvPr id="946" name="Google Shape;946;p28"/>
            <p:cNvSpPr/>
            <p:nvPr/>
          </p:nvSpPr>
          <p:spPr>
            <a:xfrm>
              <a:off x="1465148" y="1701869"/>
              <a:ext cx="1838370" cy="1140519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606879" y="1815032"/>
              <a:ext cx="176875" cy="169942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2991859" y="1815032"/>
              <a:ext cx="176875" cy="169942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465232" y="945525"/>
              <a:ext cx="1838282" cy="701978"/>
            </a:xfrm>
            <a:custGeom>
              <a:avLst/>
              <a:gdLst/>
              <a:ahLst/>
              <a:cxnLst/>
              <a:rect l="l" t="t" r="r" b="b"/>
              <a:pathLst>
                <a:path w="78009" h="29789" extrusionOk="0">
                  <a:moveTo>
                    <a:pt x="39004" y="1"/>
                  </a:moveTo>
                  <a:cubicBezTo>
                    <a:pt x="38962" y="1"/>
                    <a:pt x="38444" y="1"/>
                    <a:pt x="37509" y="22"/>
                  </a:cubicBezTo>
                  <a:cubicBezTo>
                    <a:pt x="36596" y="42"/>
                    <a:pt x="35267" y="105"/>
                    <a:pt x="33670" y="230"/>
                  </a:cubicBezTo>
                  <a:cubicBezTo>
                    <a:pt x="32320" y="313"/>
                    <a:pt x="30784" y="457"/>
                    <a:pt x="29123" y="665"/>
                  </a:cubicBezTo>
                  <a:cubicBezTo>
                    <a:pt x="27774" y="811"/>
                    <a:pt x="26341" y="1019"/>
                    <a:pt x="24868" y="1268"/>
                  </a:cubicBezTo>
                  <a:cubicBezTo>
                    <a:pt x="23208" y="1537"/>
                    <a:pt x="21484" y="1869"/>
                    <a:pt x="19740" y="2284"/>
                  </a:cubicBezTo>
                  <a:cubicBezTo>
                    <a:pt x="18060" y="2658"/>
                    <a:pt x="16378" y="3114"/>
                    <a:pt x="14697" y="3654"/>
                  </a:cubicBezTo>
                  <a:cubicBezTo>
                    <a:pt x="10233" y="5066"/>
                    <a:pt x="5916" y="7058"/>
                    <a:pt x="2491" y="9798"/>
                  </a:cubicBezTo>
                  <a:cubicBezTo>
                    <a:pt x="997" y="11002"/>
                    <a:pt x="0" y="13576"/>
                    <a:pt x="0" y="15361"/>
                  </a:cubicBezTo>
                  <a:lnTo>
                    <a:pt x="0" y="29789"/>
                  </a:lnTo>
                  <a:lnTo>
                    <a:pt x="78008" y="29789"/>
                  </a:lnTo>
                  <a:lnTo>
                    <a:pt x="78008" y="15361"/>
                  </a:lnTo>
                  <a:cubicBezTo>
                    <a:pt x="78008" y="14968"/>
                    <a:pt x="77945" y="14511"/>
                    <a:pt x="77842" y="14055"/>
                  </a:cubicBezTo>
                  <a:cubicBezTo>
                    <a:pt x="77676" y="13161"/>
                    <a:pt x="77303" y="12228"/>
                    <a:pt x="76824" y="11417"/>
                  </a:cubicBezTo>
                  <a:cubicBezTo>
                    <a:pt x="76451" y="10775"/>
                    <a:pt x="76016" y="10194"/>
                    <a:pt x="75496" y="9798"/>
                  </a:cubicBezTo>
                  <a:cubicBezTo>
                    <a:pt x="75288" y="9632"/>
                    <a:pt x="75061" y="9446"/>
                    <a:pt x="74853" y="9280"/>
                  </a:cubicBezTo>
                  <a:cubicBezTo>
                    <a:pt x="74147" y="8760"/>
                    <a:pt x="73420" y="8262"/>
                    <a:pt x="72653" y="7806"/>
                  </a:cubicBezTo>
                  <a:cubicBezTo>
                    <a:pt x="71200" y="6914"/>
                    <a:pt x="69642" y="6103"/>
                    <a:pt x="68023" y="5419"/>
                  </a:cubicBezTo>
                  <a:lnTo>
                    <a:pt x="68003" y="5398"/>
                  </a:lnTo>
                  <a:cubicBezTo>
                    <a:pt x="67837" y="5336"/>
                    <a:pt x="67671" y="5253"/>
                    <a:pt x="67505" y="5190"/>
                  </a:cubicBezTo>
                  <a:cubicBezTo>
                    <a:pt x="66529" y="4775"/>
                    <a:pt x="65554" y="4401"/>
                    <a:pt x="64536" y="4069"/>
                  </a:cubicBezTo>
                  <a:cubicBezTo>
                    <a:pt x="63622" y="3737"/>
                    <a:pt x="62689" y="3446"/>
                    <a:pt x="61754" y="3177"/>
                  </a:cubicBezTo>
                  <a:cubicBezTo>
                    <a:pt x="60675" y="2865"/>
                    <a:pt x="59575" y="2575"/>
                    <a:pt x="58496" y="2325"/>
                  </a:cubicBezTo>
                  <a:cubicBezTo>
                    <a:pt x="57500" y="2098"/>
                    <a:pt x="56482" y="1869"/>
                    <a:pt x="55485" y="1683"/>
                  </a:cubicBezTo>
                  <a:cubicBezTo>
                    <a:pt x="54303" y="1454"/>
                    <a:pt x="53119" y="1246"/>
                    <a:pt x="51998" y="1080"/>
                  </a:cubicBezTo>
                  <a:cubicBezTo>
                    <a:pt x="50877" y="914"/>
                    <a:pt x="49798" y="769"/>
                    <a:pt x="48760" y="645"/>
                  </a:cubicBezTo>
                  <a:cubicBezTo>
                    <a:pt x="47431" y="479"/>
                    <a:pt x="46166" y="374"/>
                    <a:pt x="45023" y="271"/>
                  </a:cubicBezTo>
                  <a:cubicBezTo>
                    <a:pt x="43695" y="167"/>
                    <a:pt x="42532" y="105"/>
                    <a:pt x="41578" y="64"/>
                  </a:cubicBezTo>
                  <a:cubicBezTo>
                    <a:pt x="39980" y="1"/>
                    <a:pt x="39045" y="1"/>
                    <a:pt x="39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1908048" y="1120912"/>
              <a:ext cx="959497" cy="959497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972562" y="1185948"/>
              <a:ext cx="830463" cy="829425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 rot="10800000">
              <a:off x="1968690" y="2243800"/>
              <a:ext cx="831300" cy="387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8"/>
          <p:cNvGrpSpPr/>
          <p:nvPr/>
        </p:nvGrpSpPr>
        <p:grpSpPr>
          <a:xfrm>
            <a:off x="6617150" y="3289150"/>
            <a:ext cx="2005500" cy="753775"/>
            <a:chOff x="6617150" y="3289150"/>
            <a:chExt cx="2005500" cy="753775"/>
          </a:xfrm>
        </p:grpSpPr>
        <p:sp>
          <p:nvSpPr>
            <p:cNvPr id="954" name="Google Shape;954;p28"/>
            <p:cNvSpPr txBox="1"/>
            <p:nvPr/>
          </p:nvSpPr>
          <p:spPr>
            <a:xfrm>
              <a:off x="6617150" y="3289150"/>
              <a:ext cx="14859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5" name="Google Shape;955;p28"/>
            <p:cNvSpPr txBox="1"/>
            <p:nvPr/>
          </p:nvSpPr>
          <p:spPr>
            <a:xfrm>
              <a:off x="6617150" y="3571025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956" name="Google Shape;956;p28"/>
          <p:cNvGraphicFramePr/>
          <p:nvPr/>
        </p:nvGraphicFramePr>
        <p:xfrm>
          <a:off x="673938" y="1270275"/>
          <a:ext cx="4015900" cy="3127975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5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07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09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962" name="Google Shape;962;p29"/>
          <p:cNvGrpSpPr/>
          <p:nvPr/>
        </p:nvGrpSpPr>
        <p:grpSpPr>
          <a:xfrm rot="-5400000">
            <a:off x="4116093" y="375808"/>
            <a:ext cx="3375786" cy="4948896"/>
            <a:chOff x="5616181" y="1223810"/>
            <a:chExt cx="2261985" cy="3316065"/>
          </a:xfrm>
        </p:grpSpPr>
        <p:sp>
          <p:nvSpPr>
            <p:cNvPr id="963" name="Google Shape;963;p29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9"/>
          <p:cNvGrpSpPr/>
          <p:nvPr/>
        </p:nvGrpSpPr>
        <p:grpSpPr>
          <a:xfrm>
            <a:off x="888001" y="1162364"/>
            <a:ext cx="931921" cy="720952"/>
            <a:chOff x="713225" y="1330025"/>
            <a:chExt cx="1604823" cy="1241737"/>
          </a:xfrm>
        </p:grpSpPr>
        <p:sp>
          <p:nvSpPr>
            <p:cNvPr id="976" name="Google Shape;976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9"/>
          <p:cNvGrpSpPr/>
          <p:nvPr/>
        </p:nvGrpSpPr>
        <p:grpSpPr>
          <a:xfrm>
            <a:off x="4509272" y="2957984"/>
            <a:ext cx="573403" cy="443548"/>
            <a:chOff x="713225" y="1330025"/>
            <a:chExt cx="1604823" cy="1241737"/>
          </a:xfrm>
        </p:grpSpPr>
        <p:sp>
          <p:nvSpPr>
            <p:cNvPr id="983" name="Google Shape;983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29"/>
          <p:cNvGrpSpPr/>
          <p:nvPr/>
        </p:nvGrpSpPr>
        <p:grpSpPr>
          <a:xfrm>
            <a:off x="4509272" y="2299449"/>
            <a:ext cx="573403" cy="443548"/>
            <a:chOff x="713225" y="1330025"/>
            <a:chExt cx="1604823" cy="1241737"/>
          </a:xfrm>
        </p:grpSpPr>
        <p:sp>
          <p:nvSpPr>
            <p:cNvPr id="990" name="Google Shape;990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29"/>
          <p:cNvGrpSpPr/>
          <p:nvPr/>
        </p:nvGrpSpPr>
        <p:grpSpPr>
          <a:xfrm>
            <a:off x="4509272" y="1640947"/>
            <a:ext cx="573403" cy="443548"/>
            <a:chOff x="713225" y="1330025"/>
            <a:chExt cx="1604823" cy="1241737"/>
          </a:xfrm>
        </p:grpSpPr>
        <p:sp>
          <p:nvSpPr>
            <p:cNvPr id="997" name="Google Shape;997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9"/>
          <p:cNvGrpSpPr/>
          <p:nvPr/>
        </p:nvGrpSpPr>
        <p:grpSpPr>
          <a:xfrm>
            <a:off x="5417651" y="2606771"/>
            <a:ext cx="573403" cy="443548"/>
            <a:chOff x="713225" y="1330025"/>
            <a:chExt cx="1604823" cy="1241737"/>
          </a:xfrm>
        </p:grpSpPr>
        <p:sp>
          <p:nvSpPr>
            <p:cNvPr id="1004" name="Google Shape;1004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29"/>
          <p:cNvGrpSpPr/>
          <p:nvPr/>
        </p:nvGrpSpPr>
        <p:grpSpPr>
          <a:xfrm>
            <a:off x="5760674" y="3678932"/>
            <a:ext cx="573403" cy="443548"/>
            <a:chOff x="713225" y="1330025"/>
            <a:chExt cx="1604823" cy="1241737"/>
          </a:xfrm>
        </p:grpSpPr>
        <p:sp>
          <p:nvSpPr>
            <p:cNvPr id="1011" name="Google Shape;1011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29"/>
          <p:cNvGrpSpPr/>
          <p:nvPr/>
        </p:nvGrpSpPr>
        <p:grpSpPr>
          <a:xfrm>
            <a:off x="5760674" y="1640947"/>
            <a:ext cx="573403" cy="443548"/>
            <a:chOff x="713225" y="1330025"/>
            <a:chExt cx="1604823" cy="1241737"/>
          </a:xfrm>
        </p:grpSpPr>
        <p:sp>
          <p:nvSpPr>
            <p:cNvPr id="1018" name="Google Shape;1018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29"/>
          <p:cNvGrpSpPr/>
          <p:nvPr/>
        </p:nvGrpSpPr>
        <p:grpSpPr>
          <a:xfrm>
            <a:off x="6975109" y="2170865"/>
            <a:ext cx="573403" cy="443548"/>
            <a:chOff x="713225" y="1330025"/>
            <a:chExt cx="1604823" cy="1241737"/>
          </a:xfrm>
        </p:grpSpPr>
        <p:sp>
          <p:nvSpPr>
            <p:cNvPr id="1025" name="Google Shape;1025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7225992" y="3050344"/>
            <a:ext cx="573403" cy="443548"/>
            <a:chOff x="713225" y="1330025"/>
            <a:chExt cx="1604823" cy="1241737"/>
          </a:xfrm>
        </p:grpSpPr>
        <p:sp>
          <p:nvSpPr>
            <p:cNvPr id="1032" name="Google Shape;1032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29"/>
          <p:cNvGrpSpPr/>
          <p:nvPr/>
        </p:nvGrpSpPr>
        <p:grpSpPr>
          <a:xfrm>
            <a:off x="3732254" y="2606784"/>
            <a:ext cx="573403" cy="443548"/>
            <a:chOff x="713225" y="1330025"/>
            <a:chExt cx="1604823" cy="1241737"/>
          </a:xfrm>
        </p:grpSpPr>
        <p:sp>
          <p:nvSpPr>
            <p:cNvPr id="1039" name="Google Shape;1039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9"/>
          <p:cNvGrpSpPr/>
          <p:nvPr/>
        </p:nvGrpSpPr>
        <p:grpSpPr>
          <a:xfrm>
            <a:off x="6306059" y="2628720"/>
            <a:ext cx="573403" cy="443548"/>
            <a:chOff x="713225" y="1330025"/>
            <a:chExt cx="1604823" cy="1241737"/>
          </a:xfrm>
        </p:grpSpPr>
        <p:sp>
          <p:nvSpPr>
            <p:cNvPr id="1046" name="Google Shape;1046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29"/>
          <p:cNvGrpSpPr/>
          <p:nvPr/>
        </p:nvGrpSpPr>
        <p:grpSpPr>
          <a:xfrm>
            <a:off x="4509272" y="3616501"/>
            <a:ext cx="573403" cy="443548"/>
            <a:chOff x="713225" y="1330025"/>
            <a:chExt cx="1604823" cy="1241737"/>
          </a:xfrm>
        </p:grpSpPr>
        <p:sp>
          <p:nvSpPr>
            <p:cNvPr id="1053" name="Google Shape;1053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29"/>
          <p:cNvGrpSpPr/>
          <p:nvPr/>
        </p:nvGrpSpPr>
        <p:grpSpPr>
          <a:xfrm>
            <a:off x="888012" y="3114621"/>
            <a:ext cx="931921" cy="720828"/>
            <a:chOff x="713225" y="1330025"/>
            <a:chExt cx="1604823" cy="1241737"/>
          </a:xfrm>
        </p:grpSpPr>
        <p:sp>
          <p:nvSpPr>
            <p:cNvPr id="1060" name="Google Shape;1060;p29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29"/>
          <p:cNvGrpSpPr/>
          <p:nvPr/>
        </p:nvGrpSpPr>
        <p:grpSpPr>
          <a:xfrm>
            <a:off x="1040400" y="3890888"/>
            <a:ext cx="2005500" cy="737300"/>
            <a:chOff x="1040400" y="3890888"/>
            <a:chExt cx="2005500" cy="737300"/>
          </a:xfrm>
        </p:grpSpPr>
        <p:sp>
          <p:nvSpPr>
            <p:cNvPr id="1067" name="Google Shape;1067;p29"/>
            <p:cNvSpPr txBox="1"/>
            <p:nvPr/>
          </p:nvSpPr>
          <p:spPr>
            <a:xfrm>
              <a:off x="1040400" y="38908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8" name="Google Shape;1068;p29"/>
            <p:cNvSpPr txBox="1"/>
            <p:nvPr/>
          </p:nvSpPr>
          <p:spPr>
            <a:xfrm>
              <a:off x="1040400" y="4156288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9" name="Google Shape;1069;p29"/>
          <p:cNvGrpSpPr/>
          <p:nvPr/>
        </p:nvGrpSpPr>
        <p:grpSpPr>
          <a:xfrm>
            <a:off x="1040400" y="1959525"/>
            <a:ext cx="2005500" cy="737300"/>
            <a:chOff x="1040400" y="1959525"/>
            <a:chExt cx="2005500" cy="737300"/>
          </a:xfrm>
        </p:grpSpPr>
        <p:sp>
          <p:nvSpPr>
            <p:cNvPr id="1070" name="Google Shape;1070;p29"/>
            <p:cNvSpPr txBox="1"/>
            <p:nvPr/>
          </p:nvSpPr>
          <p:spPr>
            <a:xfrm>
              <a:off x="1040400" y="19595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9"/>
            <p:cNvSpPr txBox="1"/>
            <p:nvPr/>
          </p:nvSpPr>
          <p:spPr>
            <a:xfrm>
              <a:off x="1040400" y="2224925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"/>
          <p:cNvSpPr/>
          <p:nvPr/>
        </p:nvSpPr>
        <p:spPr>
          <a:xfrm>
            <a:off x="1041473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078" name="Google Shape;1078;p30"/>
          <p:cNvGrpSpPr/>
          <p:nvPr/>
        </p:nvGrpSpPr>
        <p:grpSpPr>
          <a:xfrm>
            <a:off x="3273026" y="1534325"/>
            <a:ext cx="2857500" cy="2878600"/>
            <a:chOff x="3273026" y="1534325"/>
            <a:chExt cx="2857500" cy="2878600"/>
          </a:xfrm>
        </p:grpSpPr>
        <p:sp>
          <p:nvSpPr>
            <p:cNvPr id="1079" name="Google Shape;1079;p30"/>
            <p:cNvSpPr/>
            <p:nvPr/>
          </p:nvSpPr>
          <p:spPr>
            <a:xfrm>
              <a:off x="3273026" y="4004325"/>
              <a:ext cx="2857500" cy="40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30"/>
            <p:cNvGrpSpPr/>
            <p:nvPr/>
          </p:nvGrpSpPr>
          <p:grpSpPr>
            <a:xfrm>
              <a:off x="3336025" y="1534325"/>
              <a:ext cx="2471938" cy="2694401"/>
              <a:chOff x="3336025" y="1326525"/>
              <a:chExt cx="2471938" cy="2694401"/>
            </a:xfrm>
          </p:grpSpPr>
          <p:sp>
            <p:nvSpPr>
              <p:cNvPr id="1081" name="Google Shape;1081;p30"/>
              <p:cNvSpPr/>
              <p:nvPr/>
            </p:nvSpPr>
            <p:spPr>
              <a:xfrm>
                <a:off x="3405109" y="3670768"/>
                <a:ext cx="349166" cy="349166"/>
              </a:xfrm>
              <a:custGeom>
                <a:avLst/>
                <a:gdLst/>
                <a:ahLst/>
                <a:cxnLst/>
                <a:rect l="l" t="t" r="r" b="b"/>
                <a:pathLst>
                  <a:path w="12165" h="12165" extrusionOk="0">
                    <a:moveTo>
                      <a:pt x="6083" y="1"/>
                    </a:moveTo>
                    <a:cubicBezTo>
                      <a:pt x="5280" y="1"/>
                      <a:pt x="4531" y="143"/>
                      <a:pt x="3817" y="429"/>
                    </a:cubicBezTo>
                    <a:cubicBezTo>
                      <a:pt x="2997" y="768"/>
                      <a:pt x="2248" y="1268"/>
                      <a:pt x="1642" y="1927"/>
                    </a:cubicBezTo>
                    <a:cubicBezTo>
                      <a:pt x="626" y="3016"/>
                      <a:pt x="1" y="4478"/>
                      <a:pt x="1" y="6083"/>
                    </a:cubicBezTo>
                    <a:cubicBezTo>
                      <a:pt x="1" y="6190"/>
                      <a:pt x="1" y="6279"/>
                      <a:pt x="19" y="6386"/>
                    </a:cubicBezTo>
                    <a:cubicBezTo>
                      <a:pt x="55" y="7313"/>
                      <a:pt x="322" y="8188"/>
                      <a:pt x="733" y="8954"/>
                    </a:cubicBezTo>
                    <a:cubicBezTo>
                      <a:pt x="1499" y="10399"/>
                      <a:pt x="2837" y="11486"/>
                      <a:pt x="4442" y="11933"/>
                    </a:cubicBezTo>
                    <a:cubicBezTo>
                      <a:pt x="4959" y="12076"/>
                      <a:pt x="5512" y="12164"/>
                      <a:pt x="6083" y="12164"/>
                    </a:cubicBezTo>
                    <a:cubicBezTo>
                      <a:pt x="6493" y="12164"/>
                      <a:pt x="6885" y="12129"/>
                      <a:pt x="7277" y="12040"/>
                    </a:cubicBezTo>
                    <a:cubicBezTo>
                      <a:pt x="8901" y="11719"/>
                      <a:pt x="10292" y="10756"/>
                      <a:pt x="11166" y="9418"/>
                    </a:cubicBezTo>
                    <a:cubicBezTo>
                      <a:pt x="11701" y="8633"/>
                      <a:pt x="12040" y="7705"/>
                      <a:pt x="12147" y="6725"/>
                    </a:cubicBezTo>
                    <a:lnTo>
                      <a:pt x="12147" y="6707"/>
                    </a:ln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8" y="3247"/>
                      <a:pt x="10773" y="2195"/>
                    </a:cubicBezTo>
                    <a:cubicBezTo>
                      <a:pt x="10185" y="1482"/>
                      <a:pt x="9453" y="928"/>
                      <a:pt x="8616" y="536"/>
                    </a:cubicBezTo>
                    <a:cubicBezTo>
                      <a:pt x="7831" y="198"/>
                      <a:pt x="6992" y="1"/>
                      <a:pt x="6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3426118" y="3694849"/>
                <a:ext cx="275946" cy="275429"/>
              </a:xfrm>
              <a:custGeom>
                <a:avLst/>
                <a:gdLst/>
                <a:ahLst/>
                <a:cxnLst/>
                <a:rect l="l" t="t" r="r" b="b"/>
                <a:pathLst>
                  <a:path w="9614" h="9596" extrusionOk="0">
                    <a:moveTo>
                      <a:pt x="4798" y="1"/>
                    </a:moveTo>
                    <a:cubicBezTo>
                      <a:pt x="4174" y="1"/>
                      <a:pt x="3568" y="125"/>
                      <a:pt x="3014" y="339"/>
                    </a:cubicBezTo>
                    <a:cubicBezTo>
                      <a:pt x="2355" y="607"/>
                      <a:pt x="1766" y="999"/>
                      <a:pt x="1302" y="1516"/>
                    </a:cubicBezTo>
                    <a:cubicBezTo>
                      <a:pt x="482" y="2372"/>
                      <a:pt x="1" y="3532"/>
                      <a:pt x="1" y="4798"/>
                    </a:cubicBezTo>
                    <a:lnTo>
                      <a:pt x="1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8" y="8205"/>
                      <a:pt x="2229" y="9061"/>
                      <a:pt x="3496" y="9418"/>
                    </a:cubicBezTo>
                    <a:cubicBezTo>
                      <a:pt x="3906" y="9542"/>
                      <a:pt x="4352" y="9596"/>
                      <a:pt x="4798" y="9596"/>
                    </a:cubicBezTo>
                    <a:cubicBezTo>
                      <a:pt x="5119" y="9596"/>
                      <a:pt x="5440" y="9560"/>
                      <a:pt x="5744" y="9506"/>
                    </a:cubicBezTo>
                    <a:cubicBezTo>
                      <a:pt x="7028" y="9256"/>
                      <a:pt x="8115" y="8490"/>
                      <a:pt x="8811" y="7437"/>
                    </a:cubicBezTo>
                    <a:cubicBezTo>
                      <a:pt x="9239" y="6814"/>
                      <a:pt x="9489" y="6082"/>
                      <a:pt x="9577" y="5297"/>
                    </a:cubicBezTo>
                    <a:cubicBezTo>
                      <a:pt x="9596" y="5137"/>
                      <a:pt x="9613" y="4976"/>
                      <a:pt x="9613" y="4798"/>
                    </a:cubicBezTo>
                    <a:cubicBezTo>
                      <a:pt x="9613" y="3639"/>
                      <a:pt x="9185" y="2569"/>
                      <a:pt x="8507" y="1730"/>
                    </a:cubicBezTo>
                    <a:cubicBezTo>
                      <a:pt x="8044" y="1178"/>
                      <a:pt x="7456" y="731"/>
                      <a:pt x="6795" y="429"/>
                    </a:cubicBezTo>
                    <a:cubicBezTo>
                      <a:pt x="6189" y="143"/>
                      <a:pt x="5511" y="1"/>
                      <a:pt x="4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611930" y="3881982"/>
                <a:ext cx="39954" cy="75488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4" y="8"/>
                    </a:cubicBezTo>
                    <a:cubicBezTo>
                      <a:pt x="19" y="25"/>
                      <a:pt x="0" y="80"/>
                      <a:pt x="19" y="115"/>
                    </a:cubicBezTo>
                    <a:lnTo>
                      <a:pt x="304" y="615"/>
                    </a:lnTo>
                    <a:lnTo>
                      <a:pt x="821" y="1792"/>
                    </a:lnTo>
                    <a:lnTo>
                      <a:pt x="1231" y="2594"/>
                    </a:lnTo>
                    <a:cubicBezTo>
                      <a:pt x="1249" y="2612"/>
                      <a:pt x="1267" y="2629"/>
                      <a:pt x="1303" y="2629"/>
                    </a:cubicBezTo>
                    <a:cubicBezTo>
                      <a:pt x="1320" y="2629"/>
                      <a:pt x="1320" y="2629"/>
                      <a:pt x="1338" y="2612"/>
                    </a:cubicBezTo>
                    <a:cubicBezTo>
                      <a:pt x="1374" y="2594"/>
                      <a:pt x="1391" y="2558"/>
                      <a:pt x="1374" y="2522"/>
                    </a:cubicBezTo>
                    <a:lnTo>
                      <a:pt x="946" y="1738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0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3623181" y="3813070"/>
                <a:ext cx="83984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15" extrusionOk="0">
                    <a:moveTo>
                      <a:pt x="2837" y="1"/>
                    </a:moveTo>
                    <a:lnTo>
                      <a:pt x="90" y="72"/>
                    </a:lnTo>
                    <a:cubicBezTo>
                      <a:pt x="36" y="72"/>
                      <a:pt x="0" y="108"/>
                      <a:pt x="0" y="144"/>
                    </a:cubicBezTo>
                    <a:cubicBezTo>
                      <a:pt x="0" y="179"/>
                      <a:pt x="36" y="215"/>
                      <a:pt x="90" y="215"/>
                    </a:cubicBezTo>
                    <a:lnTo>
                      <a:pt x="2837" y="162"/>
                    </a:lnTo>
                    <a:cubicBezTo>
                      <a:pt x="2890" y="162"/>
                      <a:pt x="2925" y="126"/>
                      <a:pt x="2908" y="72"/>
                    </a:cubicBezTo>
                    <a:cubicBezTo>
                      <a:pt x="2908" y="37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3577632" y="3718900"/>
                <a:ext cx="7692" cy="660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02" extrusionOk="0">
                    <a:moveTo>
                      <a:pt x="196" y="0"/>
                    </a:moveTo>
                    <a:cubicBezTo>
                      <a:pt x="144" y="0"/>
                      <a:pt x="108" y="36"/>
                      <a:pt x="108" y="72"/>
                    </a:cubicBezTo>
                    <a:lnTo>
                      <a:pt x="1" y="2230"/>
                    </a:lnTo>
                    <a:cubicBezTo>
                      <a:pt x="1" y="2266"/>
                      <a:pt x="37" y="2302"/>
                      <a:pt x="72" y="2302"/>
                    </a:cubicBezTo>
                    <a:cubicBezTo>
                      <a:pt x="125" y="2302"/>
                      <a:pt x="144" y="2283"/>
                      <a:pt x="161" y="2230"/>
                    </a:cubicBezTo>
                    <a:lnTo>
                      <a:pt x="268" y="90"/>
                    </a:lnTo>
                    <a:cubicBezTo>
                      <a:pt x="268" y="36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3465525" y="3800297"/>
                <a:ext cx="58381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3" extrusionOk="0">
                    <a:moveTo>
                      <a:pt x="107" y="1"/>
                    </a:moveTo>
                    <a:cubicBezTo>
                      <a:pt x="72" y="1"/>
                      <a:pt x="19" y="18"/>
                      <a:pt x="0" y="53"/>
                    </a:cubicBezTo>
                    <a:cubicBezTo>
                      <a:pt x="0" y="89"/>
                      <a:pt x="19" y="143"/>
                      <a:pt x="54" y="143"/>
                    </a:cubicBezTo>
                    <a:lnTo>
                      <a:pt x="1909" y="803"/>
                    </a:lnTo>
                    <a:lnTo>
                      <a:pt x="1945" y="803"/>
                    </a:lnTo>
                    <a:cubicBezTo>
                      <a:pt x="1981" y="803"/>
                      <a:pt x="1998" y="785"/>
                      <a:pt x="2016" y="750"/>
                    </a:cubicBezTo>
                    <a:cubicBezTo>
                      <a:pt x="2033" y="714"/>
                      <a:pt x="1998" y="660"/>
                      <a:pt x="1962" y="660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3501890" y="3881867"/>
                <a:ext cx="45063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170" extrusionOk="0">
                    <a:moveTo>
                      <a:pt x="1484" y="0"/>
                    </a:moveTo>
                    <a:cubicBezTo>
                      <a:pt x="1460" y="0"/>
                      <a:pt x="1437" y="9"/>
                      <a:pt x="1427" y="29"/>
                    </a:cubicBezTo>
                    <a:lnTo>
                      <a:pt x="36" y="2045"/>
                    </a:lnTo>
                    <a:cubicBezTo>
                      <a:pt x="0" y="2081"/>
                      <a:pt x="17" y="2117"/>
                      <a:pt x="53" y="2153"/>
                    </a:cubicBezTo>
                    <a:cubicBezTo>
                      <a:pt x="53" y="2153"/>
                      <a:pt x="72" y="2170"/>
                      <a:pt x="89" y="2170"/>
                    </a:cubicBezTo>
                    <a:cubicBezTo>
                      <a:pt x="124" y="2170"/>
                      <a:pt x="143" y="2153"/>
                      <a:pt x="160" y="2134"/>
                    </a:cubicBezTo>
                    <a:lnTo>
                      <a:pt x="1551" y="119"/>
                    </a:lnTo>
                    <a:cubicBezTo>
                      <a:pt x="1570" y="84"/>
                      <a:pt x="1570" y="48"/>
                      <a:pt x="1534" y="12"/>
                    </a:cubicBezTo>
                    <a:cubicBezTo>
                      <a:pt x="1519" y="5"/>
                      <a:pt x="1501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3510557" y="3766516"/>
                <a:ext cx="138777" cy="132118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3" extrusionOk="0">
                    <a:moveTo>
                      <a:pt x="2409" y="1"/>
                    </a:moveTo>
                    <a:lnTo>
                      <a:pt x="1" y="1766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5" y="1766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3513628" y="3670768"/>
                <a:ext cx="138777" cy="6659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20" extrusionOk="0">
                    <a:moveTo>
                      <a:pt x="2302" y="1"/>
                    </a:moveTo>
                    <a:cubicBezTo>
                      <a:pt x="1499" y="1"/>
                      <a:pt x="750" y="143"/>
                      <a:pt x="36" y="429"/>
                    </a:cubicBezTo>
                    <a:lnTo>
                      <a:pt x="1" y="571"/>
                    </a:lnTo>
                    <a:lnTo>
                      <a:pt x="2409" y="2319"/>
                    </a:lnTo>
                    <a:lnTo>
                      <a:pt x="4835" y="571"/>
                    </a:lnTo>
                    <a:lnTo>
                      <a:pt x="4835" y="536"/>
                    </a:lnTo>
                    <a:cubicBezTo>
                      <a:pt x="4050" y="198"/>
                      <a:pt x="3211" y="1"/>
                      <a:pt x="2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3405109" y="3726047"/>
                <a:ext cx="73737" cy="13108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2" y="1"/>
                    </a:moveTo>
                    <a:cubicBezTo>
                      <a:pt x="626" y="1090"/>
                      <a:pt x="1" y="2552"/>
                      <a:pt x="1" y="4157"/>
                    </a:cubicBezTo>
                    <a:cubicBezTo>
                      <a:pt x="1" y="4264"/>
                      <a:pt x="1" y="4353"/>
                      <a:pt x="19" y="4460"/>
                    </a:cubicBezTo>
                    <a:lnTo>
                      <a:pt x="143" y="4567"/>
                    </a:lnTo>
                    <a:lnTo>
                      <a:pt x="2569" y="2802"/>
                    </a:ln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3426118" y="3927244"/>
                <a:ext cx="112657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8" extrusionOk="0">
                    <a:moveTo>
                      <a:pt x="1" y="1"/>
                    </a:moveTo>
                    <a:lnTo>
                      <a:pt x="1" y="18"/>
                    </a:lnTo>
                    <a:cubicBezTo>
                      <a:pt x="767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3610897" y="3932381"/>
                <a:ext cx="114695" cy="83984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26" extrusionOk="0">
                    <a:moveTo>
                      <a:pt x="911" y="0"/>
                    </a:moveTo>
                    <a:lnTo>
                      <a:pt x="0" y="2854"/>
                    </a:lnTo>
                    <a:lnTo>
                      <a:pt x="107" y="2925"/>
                    </a:lnTo>
                    <a:cubicBezTo>
                      <a:pt x="1731" y="2604"/>
                      <a:pt x="3122" y="1641"/>
                      <a:pt x="3996" y="303"/>
                    </a:cubicBezTo>
                    <a:lnTo>
                      <a:pt x="3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3681043" y="3733768"/>
                <a:ext cx="73220" cy="13208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602" extrusionOk="0">
                    <a:moveTo>
                      <a:pt x="928" y="0"/>
                    </a:moveTo>
                    <a:lnTo>
                      <a:pt x="1" y="2835"/>
                    </a:lnTo>
                    <a:lnTo>
                      <a:pt x="2426" y="4602"/>
                    </a:lnTo>
                    <a:lnTo>
                      <a:pt x="2533" y="4530"/>
                    </a:lnTo>
                    <a:lnTo>
                      <a:pt x="2533" y="4512"/>
                    </a:lnTo>
                    <a:cubicBezTo>
                      <a:pt x="2550" y="4316"/>
                      <a:pt x="2550" y="4102"/>
                      <a:pt x="2550" y="3888"/>
                    </a:cubicBezTo>
                    <a:cubicBezTo>
                      <a:pt x="2550" y="2407"/>
                      <a:pt x="2034" y="1052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3370294" y="2210355"/>
                <a:ext cx="601030" cy="659670"/>
              </a:xfrm>
              <a:custGeom>
                <a:avLst/>
                <a:gdLst/>
                <a:ahLst/>
                <a:cxnLst/>
                <a:rect l="l" t="t" r="r" b="b"/>
                <a:pathLst>
                  <a:path w="20940" h="22983" extrusionOk="0">
                    <a:moveTo>
                      <a:pt x="14697" y="1"/>
                    </a:moveTo>
                    <a:lnTo>
                      <a:pt x="12450" y="2141"/>
                    </a:lnTo>
                    <a:cubicBezTo>
                      <a:pt x="12450" y="2141"/>
                      <a:pt x="10880" y="7758"/>
                      <a:pt x="4122" y="14928"/>
                    </a:cubicBezTo>
                    <a:cubicBezTo>
                      <a:pt x="3568" y="15517"/>
                      <a:pt x="2926" y="16070"/>
                      <a:pt x="2284" y="16659"/>
                    </a:cubicBezTo>
                    <a:cubicBezTo>
                      <a:pt x="1553" y="17282"/>
                      <a:pt x="804" y="17943"/>
                      <a:pt x="1" y="18585"/>
                    </a:cubicBezTo>
                    <a:lnTo>
                      <a:pt x="3337" y="22723"/>
                    </a:lnTo>
                    <a:cubicBezTo>
                      <a:pt x="3337" y="22723"/>
                      <a:pt x="3760" y="22983"/>
                      <a:pt x="4372" y="22983"/>
                    </a:cubicBezTo>
                    <a:cubicBezTo>
                      <a:pt x="5247" y="22983"/>
                      <a:pt x="6509" y="22451"/>
                      <a:pt x="7475" y="19869"/>
                    </a:cubicBezTo>
                    <a:cubicBezTo>
                      <a:pt x="7475" y="19869"/>
                      <a:pt x="18497" y="11487"/>
                      <a:pt x="20939" y="4156"/>
                    </a:cubicBezTo>
                    <a:lnTo>
                      <a:pt x="146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3749639" y="2817476"/>
                <a:ext cx="483752" cy="1036619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36116" extrusionOk="0">
                    <a:moveTo>
                      <a:pt x="9684" y="0"/>
                    </a:moveTo>
                    <a:lnTo>
                      <a:pt x="4245" y="2533"/>
                    </a:lnTo>
                    <a:cubicBezTo>
                      <a:pt x="4245" y="2533"/>
                      <a:pt x="0" y="6635"/>
                      <a:pt x="874" y="12164"/>
                    </a:cubicBezTo>
                    <a:cubicBezTo>
                      <a:pt x="928" y="12485"/>
                      <a:pt x="981" y="12842"/>
                      <a:pt x="1052" y="13215"/>
                    </a:cubicBezTo>
                    <a:cubicBezTo>
                      <a:pt x="1178" y="13876"/>
                      <a:pt x="1320" y="14625"/>
                      <a:pt x="1480" y="15446"/>
                    </a:cubicBezTo>
                    <a:cubicBezTo>
                      <a:pt x="2943" y="22615"/>
                      <a:pt x="7544" y="35046"/>
                      <a:pt x="7544" y="35046"/>
                    </a:cubicBezTo>
                    <a:cubicBezTo>
                      <a:pt x="7544" y="35046"/>
                      <a:pt x="8186" y="36116"/>
                      <a:pt x="9370" y="36116"/>
                    </a:cubicBezTo>
                    <a:cubicBezTo>
                      <a:pt x="9962" y="36116"/>
                      <a:pt x="10689" y="35848"/>
                      <a:pt x="11539" y="35046"/>
                    </a:cubicBezTo>
                    <a:cubicBezTo>
                      <a:pt x="11539" y="35046"/>
                      <a:pt x="11539" y="28001"/>
                      <a:pt x="11682" y="25861"/>
                    </a:cubicBezTo>
                    <a:cubicBezTo>
                      <a:pt x="11772" y="24327"/>
                      <a:pt x="12324" y="20992"/>
                      <a:pt x="11717" y="16996"/>
                    </a:cubicBezTo>
                    <a:cubicBezTo>
                      <a:pt x="11610" y="16212"/>
                      <a:pt x="11432" y="15374"/>
                      <a:pt x="11201" y="14535"/>
                    </a:cubicBezTo>
                    <a:cubicBezTo>
                      <a:pt x="11004" y="13750"/>
                      <a:pt x="10737" y="12966"/>
                      <a:pt x="10416" y="12164"/>
                    </a:cubicBezTo>
                    <a:lnTo>
                      <a:pt x="16854" y="8989"/>
                    </a:lnTo>
                    <a:lnTo>
                      <a:pt x="16052" y="3603"/>
                    </a:ln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3781870" y="3823316"/>
                <a:ext cx="306686" cy="142881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4978" extrusionOk="0">
                    <a:moveTo>
                      <a:pt x="6421" y="1"/>
                    </a:moveTo>
                    <a:lnTo>
                      <a:pt x="6154" y="286"/>
                    </a:lnTo>
                    <a:cubicBezTo>
                      <a:pt x="5976" y="464"/>
                      <a:pt x="5779" y="625"/>
                      <a:pt x="5565" y="768"/>
                    </a:cubicBezTo>
                    <a:cubicBezTo>
                      <a:pt x="5137" y="1035"/>
                      <a:pt x="4656" y="1232"/>
                      <a:pt x="4157" y="1303"/>
                    </a:cubicBezTo>
                    <a:cubicBezTo>
                      <a:pt x="4067" y="1320"/>
                      <a:pt x="3960" y="1339"/>
                      <a:pt x="3871" y="1356"/>
                    </a:cubicBezTo>
                    <a:cubicBezTo>
                      <a:pt x="3603" y="1410"/>
                      <a:pt x="3353" y="1482"/>
                      <a:pt x="3104" y="1570"/>
                    </a:cubicBezTo>
                    <a:cubicBezTo>
                      <a:pt x="2890" y="1660"/>
                      <a:pt x="2676" y="1748"/>
                      <a:pt x="2462" y="1855"/>
                    </a:cubicBezTo>
                    <a:cubicBezTo>
                      <a:pt x="2176" y="2017"/>
                      <a:pt x="1891" y="2195"/>
                      <a:pt x="1641" y="2409"/>
                    </a:cubicBezTo>
                    <a:cubicBezTo>
                      <a:pt x="1427" y="2569"/>
                      <a:pt x="1249" y="2766"/>
                      <a:pt x="1070" y="2961"/>
                    </a:cubicBezTo>
                    <a:cubicBezTo>
                      <a:pt x="590" y="3532"/>
                      <a:pt x="214" y="4210"/>
                      <a:pt x="0" y="4977"/>
                    </a:cubicBezTo>
                    <a:lnTo>
                      <a:pt x="10684" y="4977"/>
                    </a:lnTo>
                    <a:lnTo>
                      <a:pt x="10523" y="2105"/>
                    </a:lnTo>
                    <a:lnTo>
                      <a:pt x="10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3990213" y="3883732"/>
                <a:ext cx="98335" cy="8246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873" extrusionOk="0">
                    <a:moveTo>
                      <a:pt x="3247" y="0"/>
                    </a:moveTo>
                    <a:cubicBezTo>
                      <a:pt x="1570" y="0"/>
                      <a:pt x="196" y="1249"/>
                      <a:pt x="1" y="2872"/>
                    </a:cubicBezTo>
                    <a:lnTo>
                      <a:pt x="3425" y="2872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3892973" y="3845359"/>
                <a:ext cx="70666" cy="52726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1837" extrusionOk="0">
                    <a:moveTo>
                      <a:pt x="1694" y="0"/>
                    </a:moveTo>
                    <a:cubicBezTo>
                      <a:pt x="1266" y="267"/>
                      <a:pt x="785" y="464"/>
                      <a:pt x="286" y="535"/>
                    </a:cubicBezTo>
                    <a:cubicBezTo>
                      <a:pt x="196" y="552"/>
                      <a:pt x="89" y="571"/>
                      <a:pt x="0" y="588"/>
                    </a:cubicBezTo>
                    <a:lnTo>
                      <a:pt x="999" y="1587"/>
                    </a:lnTo>
                    <a:cubicBezTo>
                      <a:pt x="1159" y="1748"/>
                      <a:pt x="1373" y="1836"/>
                      <a:pt x="1570" y="1836"/>
                    </a:cubicBezTo>
                    <a:cubicBezTo>
                      <a:pt x="1784" y="1836"/>
                      <a:pt x="1998" y="1748"/>
                      <a:pt x="2141" y="1587"/>
                    </a:cubicBezTo>
                    <a:cubicBezTo>
                      <a:pt x="2462" y="1284"/>
                      <a:pt x="2462" y="766"/>
                      <a:pt x="2141" y="445"/>
                    </a:cubicBez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3828969" y="3868377"/>
                <a:ext cx="87571" cy="76808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676" extrusionOk="0">
                    <a:moveTo>
                      <a:pt x="1463" y="0"/>
                    </a:moveTo>
                    <a:cubicBezTo>
                      <a:pt x="1249" y="90"/>
                      <a:pt x="1035" y="178"/>
                      <a:pt x="821" y="285"/>
                    </a:cubicBezTo>
                    <a:cubicBezTo>
                      <a:pt x="535" y="447"/>
                      <a:pt x="250" y="625"/>
                      <a:pt x="0" y="839"/>
                    </a:cubicBezTo>
                    <a:lnTo>
                      <a:pt x="1588" y="2426"/>
                    </a:lnTo>
                    <a:cubicBezTo>
                      <a:pt x="1748" y="2587"/>
                      <a:pt x="1962" y="2675"/>
                      <a:pt x="2159" y="2675"/>
                    </a:cubicBezTo>
                    <a:cubicBezTo>
                      <a:pt x="2373" y="2675"/>
                      <a:pt x="2587" y="2587"/>
                      <a:pt x="2747" y="2426"/>
                    </a:cubicBezTo>
                    <a:cubicBezTo>
                      <a:pt x="3051" y="2123"/>
                      <a:pt x="3051" y="1605"/>
                      <a:pt x="2747" y="1284"/>
                    </a:cubicBezTo>
                    <a:lnTo>
                      <a:pt x="1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3781870" y="3966163"/>
                <a:ext cx="306686" cy="31774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1107" extrusionOk="0">
                    <a:moveTo>
                      <a:pt x="0" y="0"/>
                    </a:moveTo>
                    <a:lnTo>
                      <a:pt x="0" y="1106"/>
                    </a:lnTo>
                    <a:lnTo>
                      <a:pt x="10684" y="1106"/>
                    </a:lnTo>
                    <a:lnTo>
                      <a:pt x="106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3781870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3899603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4017336" y="3997906"/>
                <a:ext cx="52239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802" extrusionOk="0">
                    <a:moveTo>
                      <a:pt x="1" y="0"/>
                    </a:moveTo>
                    <a:lnTo>
                      <a:pt x="376" y="802"/>
                    </a:lnTo>
                    <a:lnTo>
                      <a:pt x="1427" y="802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3779833" y="3193895"/>
                <a:ext cx="306141" cy="111423"/>
              </a:xfrm>
              <a:custGeom>
                <a:avLst/>
                <a:gdLst/>
                <a:ahLst/>
                <a:cxnLst/>
                <a:rect l="l" t="t" r="r" b="b"/>
                <a:pathLst>
                  <a:path w="10666" h="3882" extrusionOk="0">
                    <a:moveTo>
                      <a:pt x="2172" y="0"/>
                    </a:moveTo>
                    <a:cubicBezTo>
                      <a:pt x="1296" y="0"/>
                      <a:pt x="556" y="48"/>
                      <a:pt x="0" y="100"/>
                    </a:cubicBezTo>
                    <a:cubicBezTo>
                      <a:pt x="126" y="761"/>
                      <a:pt x="268" y="1510"/>
                      <a:pt x="428" y="2331"/>
                    </a:cubicBezTo>
                    <a:cubicBezTo>
                      <a:pt x="915" y="2294"/>
                      <a:pt x="1500" y="2266"/>
                      <a:pt x="2162" y="2266"/>
                    </a:cubicBezTo>
                    <a:cubicBezTo>
                      <a:pt x="4385" y="2266"/>
                      <a:pt x="7477" y="2576"/>
                      <a:pt x="10665" y="3881"/>
                    </a:cubicBezTo>
                    <a:cubicBezTo>
                      <a:pt x="10558" y="3097"/>
                      <a:pt x="10380" y="2259"/>
                      <a:pt x="10149" y="1420"/>
                    </a:cubicBezTo>
                    <a:cubicBezTo>
                      <a:pt x="7153" y="275"/>
                      <a:pt x="4272" y="0"/>
                      <a:pt x="2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3792117" y="3258903"/>
                <a:ext cx="311250" cy="580164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20213" extrusionOk="0">
                    <a:moveTo>
                      <a:pt x="1734" y="1"/>
                    </a:moveTo>
                    <a:cubicBezTo>
                      <a:pt x="1072" y="1"/>
                      <a:pt x="487" y="29"/>
                      <a:pt x="0" y="66"/>
                    </a:cubicBezTo>
                    <a:cubicBezTo>
                      <a:pt x="1463" y="7235"/>
                      <a:pt x="6064" y="19666"/>
                      <a:pt x="6064" y="19666"/>
                    </a:cubicBezTo>
                    <a:cubicBezTo>
                      <a:pt x="6064" y="19666"/>
                      <a:pt x="6968" y="20213"/>
                      <a:pt x="8151" y="20213"/>
                    </a:cubicBezTo>
                    <a:cubicBezTo>
                      <a:pt x="8743" y="20213"/>
                      <a:pt x="9405" y="20076"/>
                      <a:pt x="10059" y="19666"/>
                    </a:cubicBezTo>
                    <a:cubicBezTo>
                      <a:pt x="10059" y="19666"/>
                      <a:pt x="10059" y="12621"/>
                      <a:pt x="10202" y="10481"/>
                    </a:cubicBezTo>
                    <a:cubicBezTo>
                      <a:pt x="10292" y="8947"/>
                      <a:pt x="10844" y="5612"/>
                      <a:pt x="10237" y="1616"/>
                    </a:cubicBezTo>
                    <a:cubicBezTo>
                      <a:pt x="7049" y="311"/>
                      <a:pt x="3957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4645434" y="2880418"/>
                <a:ext cx="999306" cy="917074"/>
              </a:xfrm>
              <a:custGeom>
                <a:avLst/>
                <a:gdLst/>
                <a:ahLst/>
                <a:cxnLst/>
                <a:rect l="l" t="t" r="r" b="b"/>
                <a:pathLst>
                  <a:path w="34816" h="31951" extrusionOk="0">
                    <a:moveTo>
                      <a:pt x="3425" y="0"/>
                    </a:moveTo>
                    <a:lnTo>
                      <a:pt x="1" y="8187"/>
                    </a:lnTo>
                    <a:cubicBezTo>
                      <a:pt x="1" y="8187"/>
                      <a:pt x="7563" y="14233"/>
                      <a:pt x="12966" y="17550"/>
                    </a:cubicBezTo>
                    <a:cubicBezTo>
                      <a:pt x="13342" y="17783"/>
                      <a:pt x="13715" y="18014"/>
                      <a:pt x="14072" y="18211"/>
                    </a:cubicBezTo>
                    <a:cubicBezTo>
                      <a:pt x="14233" y="18318"/>
                      <a:pt x="14412" y="18406"/>
                      <a:pt x="14590" y="18532"/>
                    </a:cubicBezTo>
                    <a:cubicBezTo>
                      <a:pt x="20029" y="21813"/>
                      <a:pt x="28287" y="29019"/>
                      <a:pt x="30071" y="31908"/>
                    </a:cubicBezTo>
                    <a:cubicBezTo>
                      <a:pt x="30071" y="31908"/>
                      <a:pt x="30333" y="31951"/>
                      <a:pt x="30737" y="31951"/>
                    </a:cubicBezTo>
                    <a:cubicBezTo>
                      <a:pt x="31853" y="31951"/>
                      <a:pt x="34055" y="31624"/>
                      <a:pt x="34815" y="29161"/>
                    </a:cubicBezTo>
                    <a:cubicBezTo>
                      <a:pt x="34815" y="29161"/>
                      <a:pt x="27591" y="17443"/>
                      <a:pt x="22348" y="12735"/>
                    </a:cubicBezTo>
                    <a:cubicBezTo>
                      <a:pt x="21581" y="12057"/>
                      <a:pt x="20849" y="11522"/>
                      <a:pt x="20190" y="11184"/>
                    </a:cubicBezTo>
                    <a:cubicBezTo>
                      <a:pt x="20100" y="11148"/>
                      <a:pt x="20029" y="11112"/>
                      <a:pt x="19941" y="11077"/>
                    </a:cubicBezTo>
                    <a:cubicBezTo>
                      <a:pt x="16944" y="9453"/>
                      <a:pt x="13145" y="3800"/>
                      <a:pt x="12788" y="1035"/>
                    </a:cubicBezTo>
                    <a:lnTo>
                      <a:pt x="34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5495680" y="3692839"/>
                <a:ext cx="267249" cy="326835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1387" extrusionOk="0">
                    <a:moveTo>
                      <a:pt x="3365" y="0"/>
                    </a:moveTo>
                    <a:cubicBezTo>
                      <a:pt x="2857" y="0"/>
                      <a:pt x="2434" y="165"/>
                      <a:pt x="2195" y="285"/>
                    </a:cubicBezTo>
                    <a:cubicBezTo>
                      <a:pt x="2069" y="337"/>
                      <a:pt x="1981" y="392"/>
                      <a:pt x="1927" y="427"/>
                    </a:cubicBezTo>
                    <a:cubicBezTo>
                      <a:pt x="1874" y="444"/>
                      <a:pt x="1767" y="480"/>
                      <a:pt x="1660" y="534"/>
                    </a:cubicBezTo>
                    <a:cubicBezTo>
                      <a:pt x="1142" y="784"/>
                      <a:pt x="0" y="1550"/>
                      <a:pt x="269" y="3262"/>
                    </a:cubicBezTo>
                    <a:cubicBezTo>
                      <a:pt x="340" y="3690"/>
                      <a:pt x="483" y="4119"/>
                      <a:pt x="732" y="4565"/>
                    </a:cubicBezTo>
                    <a:cubicBezTo>
                      <a:pt x="982" y="5029"/>
                      <a:pt x="1427" y="5921"/>
                      <a:pt x="1606" y="6670"/>
                    </a:cubicBezTo>
                    <a:cubicBezTo>
                      <a:pt x="1624" y="6812"/>
                      <a:pt x="2409" y="10165"/>
                      <a:pt x="4423" y="11128"/>
                    </a:cubicBezTo>
                    <a:cubicBezTo>
                      <a:pt x="4785" y="11301"/>
                      <a:pt x="5162" y="11386"/>
                      <a:pt x="5550" y="11386"/>
                    </a:cubicBezTo>
                    <a:cubicBezTo>
                      <a:pt x="6005" y="11386"/>
                      <a:pt x="6475" y="11269"/>
                      <a:pt x="6956" y="11039"/>
                    </a:cubicBezTo>
                    <a:cubicBezTo>
                      <a:pt x="7010" y="11003"/>
                      <a:pt x="7046" y="10986"/>
                      <a:pt x="7063" y="10967"/>
                    </a:cubicBezTo>
                    <a:cubicBezTo>
                      <a:pt x="7117" y="10950"/>
                      <a:pt x="7206" y="10914"/>
                      <a:pt x="7206" y="10914"/>
                    </a:cubicBezTo>
                    <a:cubicBezTo>
                      <a:pt x="8098" y="10468"/>
                      <a:pt x="8651" y="9826"/>
                      <a:pt x="8829" y="8970"/>
                    </a:cubicBezTo>
                    <a:cubicBezTo>
                      <a:pt x="9310" y="6794"/>
                      <a:pt x="7153" y="4119"/>
                      <a:pt x="7063" y="4011"/>
                    </a:cubicBezTo>
                    <a:cubicBezTo>
                      <a:pt x="6582" y="3405"/>
                      <a:pt x="6154" y="2513"/>
                      <a:pt x="5940" y="2033"/>
                    </a:cubicBezTo>
                    <a:cubicBezTo>
                      <a:pt x="5726" y="1569"/>
                      <a:pt x="5476" y="1176"/>
                      <a:pt x="5191" y="855"/>
                    </a:cubicBezTo>
                    <a:cubicBezTo>
                      <a:pt x="4568" y="195"/>
                      <a:pt x="3917" y="0"/>
                      <a:pt x="3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515140" y="3700273"/>
                <a:ext cx="292823" cy="303271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10566" extrusionOk="0">
                    <a:moveTo>
                      <a:pt x="2979" y="1"/>
                    </a:moveTo>
                    <a:cubicBezTo>
                      <a:pt x="2267" y="1"/>
                      <a:pt x="1731" y="382"/>
                      <a:pt x="1731" y="382"/>
                    </a:cubicBezTo>
                    <a:cubicBezTo>
                      <a:pt x="1731" y="382"/>
                      <a:pt x="0" y="882"/>
                      <a:pt x="304" y="2789"/>
                    </a:cubicBezTo>
                    <a:cubicBezTo>
                      <a:pt x="357" y="3200"/>
                      <a:pt x="518" y="3593"/>
                      <a:pt x="714" y="3967"/>
                    </a:cubicBezTo>
                    <a:cubicBezTo>
                      <a:pt x="963" y="4449"/>
                      <a:pt x="1445" y="5376"/>
                      <a:pt x="1624" y="6178"/>
                    </a:cubicBezTo>
                    <a:cubicBezTo>
                      <a:pt x="1624" y="6178"/>
                      <a:pt x="2617" y="10565"/>
                      <a:pt x="5176" y="10565"/>
                    </a:cubicBezTo>
                    <a:cubicBezTo>
                      <a:pt x="5586" y="10565"/>
                      <a:pt x="6035" y="10453"/>
                      <a:pt x="6528" y="10192"/>
                    </a:cubicBezTo>
                    <a:cubicBezTo>
                      <a:pt x="10202" y="8551"/>
                      <a:pt x="6368" y="3860"/>
                      <a:pt x="6368" y="3860"/>
                    </a:cubicBezTo>
                    <a:cubicBezTo>
                      <a:pt x="5850" y="3217"/>
                      <a:pt x="5405" y="2273"/>
                      <a:pt x="5191" y="1791"/>
                    </a:cubicBezTo>
                    <a:cubicBezTo>
                      <a:pt x="5012" y="1398"/>
                      <a:pt x="4798" y="1024"/>
                      <a:pt x="4513" y="721"/>
                    </a:cubicBezTo>
                    <a:cubicBezTo>
                      <a:pt x="3995" y="167"/>
                      <a:pt x="3449" y="1"/>
                      <a:pt x="2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5578110" y="3821221"/>
                <a:ext cx="119288" cy="7755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702" extrusionOk="0">
                    <a:moveTo>
                      <a:pt x="3281" y="1"/>
                    </a:moveTo>
                    <a:cubicBezTo>
                      <a:pt x="3174" y="1"/>
                      <a:pt x="3065" y="24"/>
                      <a:pt x="2961" y="74"/>
                    </a:cubicBezTo>
                    <a:lnTo>
                      <a:pt x="536" y="1269"/>
                    </a:lnTo>
                    <a:cubicBezTo>
                      <a:pt x="160" y="1448"/>
                      <a:pt x="1" y="1893"/>
                      <a:pt x="179" y="2285"/>
                    </a:cubicBezTo>
                    <a:cubicBezTo>
                      <a:pt x="306" y="2552"/>
                      <a:pt x="577" y="2701"/>
                      <a:pt x="857" y="2701"/>
                    </a:cubicBezTo>
                    <a:cubicBezTo>
                      <a:pt x="971" y="2701"/>
                      <a:pt x="1087" y="2676"/>
                      <a:pt x="1195" y="2625"/>
                    </a:cubicBezTo>
                    <a:lnTo>
                      <a:pt x="3620" y="1448"/>
                    </a:lnTo>
                    <a:cubicBezTo>
                      <a:pt x="3996" y="1251"/>
                      <a:pt x="4155" y="806"/>
                      <a:pt x="3960" y="430"/>
                    </a:cubicBezTo>
                    <a:cubicBezTo>
                      <a:pt x="3831" y="160"/>
                      <a:pt x="3562" y="1"/>
                      <a:pt x="3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5543784" y="3751505"/>
                <a:ext cx="119345" cy="77353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2695" extrusionOk="0">
                    <a:moveTo>
                      <a:pt x="3297" y="1"/>
                    </a:moveTo>
                    <a:cubicBezTo>
                      <a:pt x="3184" y="1"/>
                      <a:pt x="3070" y="25"/>
                      <a:pt x="2961" y="77"/>
                    </a:cubicBezTo>
                    <a:lnTo>
                      <a:pt x="536" y="1254"/>
                    </a:lnTo>
                    <a:cubicBezTo>
                      <a:pt x="162" y="1451"/>
                      <a:pt x="1" y="1896"/>
                      <a:pt x="179" y="2271"/>
                    </a:cubicBezTo>
                    <a:cubicBezTo>
                      <a:pt x="319" y="2536"/>
                      <a:pt x="582" y="2694"/>
                      <a:pt x="858" y="2694"/>
                    </a:cubicBezTo>
                    <a:cubicBezTo>
                      <a:pt x="971" y="2694"/>
                      <a:pt x="1087" y="2667"/>
                      <a:pt x="1197" y="2610"/>
                    </a:cubicBezTo>
                    <a:lnTo>
                      <a:pt x="3622" y="1432"/>
                    </a:lnTo>
                    <a:cubicBezTo>
                      <a:pt x="3996" y="1254"/>
                      <a:pt x="4157" y="790"/>
                      <a:pt x="3979" y="417"/>
                    </a:cubicBezTo>
                    <a:cubicBezTo>
                      <a:pt x="3839" y="150"/>
                      <a:pt x="3574" y="1"/>
                      <a:pt x="3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5017575" y="3201386"/>
                <a:ext cx="269287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7349" extrusionOk="0">
                    <a:moveTo>
                      <a:pt x="7224" y="1"/>
                    </a:moveTo>
                    <a:cubicBezTo>
                      <a:pt x="1945" y="1587"/>
                      <a:pt x="428" y="4619"/>
                      <a:pt x="0" y="6367"/>
                    </a:cubicBezTo>
                    <a:cubicBezTo>
                      <a:pt x="376" y="6600"/>
                      <a:pt x="749" y="6831"/>
                      <a:pt x="1106" y="7028"/>
                    </a:cubicBezTo>
                    <a:cubicBezTo>
                      <a:pt x="1267" y="7135"/>
                      <a:pt x="1446" y="7223"/>
                      <a:pt x="1624" y="7349"/>
                    </a:cubicBezTo>
                    <a:cubicBezTo>
                      <a:pt x="2337" y="5475"/>
                      <a:pt x="4264" y="2854"/>
                      <a:pt x="9382" y="1552"/>
                    </a:cubicBezTo>
                    <a:cubicBezTo>
                      <a:pt x="8615" y="874"/>
                      <a:pt x="7883" y="339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5064185" y="3245901"/>
                <a:ext cx="580537" cy="551576"/>
              </a:xfrm>
              <a:custGeom>
                <a:avLst/>
                <a:gdLst/>
                <a:ahLst/>
                <a:cxnLst/>
                <a:rect l="l" t="t" r="r" b="b"/>
                <a:pathLst>
                  <a:path w="20226" h="19217" extrusionOk="0">
                    <a:moveTo>
                      <a:pt x="7758" y="1"/>
                    </a:moveTo>
                    <a:cubicBezTo>
                      <a:pt x="2640" y="1303"/>
                      <a:pt x="713" y="3924"/>
                      <a:pt x="0" y="5798"/>
                    </a:cubicBezTo>
                    <a:cubicBezTo>
                      <a:pt x="5439" y="9079"/>
                      <a:pt x="13697" y="16285"/>
                      <a:pt x="15481" y="19174"/>
                    </a:cubicBezTo>
                    <a:cubicBezTo>
                      <a:pt x="15481" y="19174"/>
                      <a:pt x="15743" y="19217"/>
                      <a:pt x="16147" y="19217"/>
                    </a:cubicBezTo>
                    <a:cubicBezTo>
                      <a:pt x="17263" y="19217"/>
                      <a:pt x="19465" y="18890"/>
                      <a:pt x="20225" y="16427"/>
                    </a:cubicBezTo>
                    <a:cubicBezTo>
                      <a:pt x="20225" y="16427"/>
                      <a:pt x="13001" y="4709"/>
                      <a:pt x="7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3871476" y="2519556"/>
                <a:ext cx="1141039" cy="595893"/>
              </a:xfrm>
              <a:custGeom>
                <a:avLst/>
                <a:gdLst/>
                <a:ahLst/>
                <a:cxnLst/>
                <a:rect l="l" t="t" r="r" b="b"/>
                <a:pathLst>
                  <a:path w="39754" h="20761" extrusionOk="0">
                    <a:moveTo>
                      <a:pt x="28340" y="0"/>
                    </a:moveTo>
                    <a:lnTo>
                      <a:pt x="10362" y="2426"/>
                    </a:lnTo>
                    <a:lnTo>
                      <a:pt x="8293" y="3905"/>
                    </a:lnTo>
                    <a:lnTo>
                      <a:pt x="1551" y="11218"/>
                    </a:lnTo>
                    <a:lnTo>
                      <a:pt x="0" y="12913"/>
                    </a:lnTo>
                    <a:cubicBezTo>
                      <a:pt x="4512" y="18798"/>
                      <a:pt x="12609" y="19369"/>
                      <a:pt x="12609" y="19369"/>
                    </a:cubicBezTo>
                    <a:lnTo>
                      <a:pt x="14856" y="17745"/>
                    </a:lnTo>
                    <a:lnTo>
                      <a:pt x="20278" y="13840"/>
                    </a:lnTo>
                    <a:lnTo>
                      <a:pt x="25272" y="19013"/>
                    </a:lnTo>
                    <a:lnTo>
                      <a:pt x="26967" y="20760"/>
                    </a:lnTo>
                    <a:cubicBezTo>
                      <a:pt x="35385" y="20190"/>
                      <a:pt x="39754" y="13608"/>
                      <a:pt x="39754" y="13608"/>
                    </a:cubicBezTo>
                    <a:lnTo>
                      <a:pt x="38239" y="11503"/>
                    </a:lnTo>
                    <a:lnTo>
                      <a:pt x="30159" y="357"/>
                    </a:lnTo>
                    <a:lnTo>
                      <a:pt x="28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4596785" y="2849708"/>
                <a:ext cx="415698" cy="265728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9258" extrusionOk="0">
                    <a:moveTo>
                      <a:pt x="12968" y="0"/>
                    </a:moveTo>
                    <a:cubicBezTo>
                      <a:pt x="8687" y="5422"/>
                      <a:pt x="2284" y="7063"/>
                      <a:pt x="1" y="7510"/>
                    </a:cubicBezTo>
                    <a:lnTo>
                      <a:pt x="1696" y="9257"/>
                    </a:lnTo>
                    <a:cubicBezTo>
                      <a:pt x="10114" y="8687"/>
                      <a:pt x="14483" y="2105"/>
                      <a:pt x="14483" y="2105"/>
                    </a:cubicBezTo>
                    <a:lnTo>
                      <a:pt x="129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3871476" y="2841499"/>
                <a:ext cx="426433" cy="234011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8153" extrusionOk="0">
                    <a:moveTo>
                      <a:pt x="1551" y="1"/>
                    </a:moveTo>
                    <a:lnTo>
                      <a:pt x="0" y="1696"/>
                    </a:lnTo>
                    <a:cubicBezTo>
                      <a:pt x="4512" y="7581"/>
                      <a:pt x="12609" y="8152"/>
                      <a:pt x="12609" y="8152"/>
                    </a:cubicBezTo>
                    <a:lnTo>
                      <a:pt x="14856" y="6528"/>
                    </a:lnTo>
                    <a:cubicBezTo>
                      <a:pt x="8240" y="5406"/>
                      <a:pt x="3442" y="1677"/>
                      <a:pt x="1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4658235" y="1989240"/>
                <a:ext cx="368598" cy="882774"/>
              </a:xfrm>
              <a:custGeom>
                <a:avLst/>
                <a:gdLst/>
                <a:ahLst/>
                <a:cxnLst/>
                <a:rect l="l" t="t" r="r" b="b"/>
                <a:pathLst>
                  <a:path w="12842" h="30756" extrusionOk="0">
                    <a:moveTo>
                      <a:pt x="6563" y="0"/>
                    </a:moveTo>
                    <a:lnTo>
                      <a:pt x="1481" y="4388"/>
                    </a:lnTo>
                    <a:lnTo>
                      <a:pt x="0" y="6652"/>
                    </a:lnTo>
                    <a:cubicBezTo>
                      <a:pt x="3531" y="10095"/>
                      <a:pt x="4495" y="16461"/>
                      <a:pt x="4763" y="19547"/>
                    </a:cubicBezTo>
                    <a:cubicBezTo>
                      <a:pt x="4834" y="20439"/>
                      <a:pt x="4780" y="21331"/>
                      <a:pt x="4637" y="22223"/>
                    </a:cubicBezTo>
                    <a:cubicBezTo>
                      <a:pt x="4459" y="23293"/>
                      <a:pt x="4495" y="24772"/>
                      <a:pt x="5101" y="26146"/>
                    </a:cubicBezTo>
                    <a:cubicBezTo>
                      <a:pt x="6098" y="28383"/>
                      <a:pt x="9188" y="30756"/>
                      <a:pt x="10057" y="30756"/>
                    </a:cubicBezTo>
                    <a:cubicBezTo>
                      <a:pt x="10137" y="30756"/>
                      <a:pt x="10198" y="30736"/>
                      <a:pt x="10237" y="30694"/>
                    </a:cubicBezTo>
                    <a:cubicBezTo>
                      <a:pt x="10701" y="30194"/>
                      <a:pt x="7867" y="27717"/>
                      <a:pt x="7866" y="27716"/>
                    </a:cubicBezTo>
                    <a:lnTo>
                      <a:pt x="7866" y="27716"/>
                    </a:lnTo>
                    <a:cubicBezTo>
                      <a:pt x="7867" y="27717"/>
                      <a:pt x="10416" y="29801"/>
                      <a:pt x="11246" y="29801"/>
                    </a:cubicBezTo>
                    <a:cubicBezTo>
                      <a:pt x="11350" y="29801"/>
                      <a:pt x="11427" y="29768"/>
                      <a:pt x="11469" y="29695"/>
                    </a:cubicBezTo>
                    <a:cubicBezTo>
                      <a:pt x="11861" y="29053"/>
                      <a:pt x="8848" y="26397"/>
                      <a:pt x="8846" y="26396"/>
                    </a:cubicBezTo>
                    <a:lnTo>
                      <a:pt x="8846" y="26396"/>
                    </a:lnTo>
                    <a:cubicBezTo>
                      <a:pt x="8847" y="26397"/>
                      <a:pt x="10780" y="27979"/>
                      <a:pt x="11580" y="27979"/>
                    </a:cubicBezTo>
                    <a:cubicBezTo>
                      <a:pt x="11683" y="27979"/>
                      <a:pt x="11767" y="27953"/>
                      <a:pt x="11826" y="27894"/>
                    </a:cubicBezTo>
                    <a:cubicBezTo>
                      <a:pt x="12360" y="27359"/>
                      <a:pt x="9561" y="24827"/>
                      <a:pt x="9560" y="24827"/>
                    </a:cubicBezTo>
                    <a:lnTo>
                      <a:pt x="9560" y="24827"/>
                    </a:lnTo>
                    <a:cubicBezTo>
                      <a:pt x="9561" y="24827"/>
                      <a:pt x="11324" y="26270"/>
                      <a:pt x="12179" y="26270"/>
                    </a:cubicBezTo>
                    <a:cubicBezTo>
                      <a:pt x="12334" y="26270"/>
                      <a:pt x="12459" y="26223"/>
                      <a:pt x="12539" y="26111"/>
                    </a:cubicBezTo>
                    <a:cubicBezTo>
                      <a:pt x="12841" y="25683"/>
                      <a:pt x="9899" y="23239"/>
                      <a:pt x="9899" y="23239"/>
                    </a:cubicBezTo>
                    <a:cubicBezTo>
                      <a:pt x="9899" y="23239"/>
                      <a:pt x="10666" y="15819"/>
                      <a:pt x="9899" y="10880"/>
                    </a:cubicBezTo>
                    <a:cubicBezTo>
                      <a:pt x="9079" y="5600"/>
                      <a:pt x="6563" y="0"/>
                      <a:pt x="6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3824865" y="1667698"/>
                <a:ext cx="912252" cy="1001028"/>
              </a:xfrm>
              <a:custGeom>
                <a:avLst/>
                <a:gdLst/>
                <a:ahLst/>
                <a:cxnLst/>
                <a:rect l="l" t="t" r="r" b="b"/>
                <a:pathLst>
                  <a:path w="31783" h="34876" extrusionOk="0">
                    <a:moveTo>
                      <a:pt x="12154" y="0"/>
                    </a:moveTo>
                    <a:cubicBezTo>
                      <a:pt x="11569" y="0"/>
                      <a:pt x="11043" y="29"/>
                      <a:pt x="10613" y="91"/>
                    </a:cubicBezTo>
                    <a:cubicBezTo>
                      <a:pt x="10345" y="145"/>
                      <a:pt x="10095" y="198"/>
                      <a:pt x="9917" y="270"/>
                    </a:cubicBezTo>
                    <a:cubicBezTo>
                      <a:pt x="8651" y="733"/>
                      <a:pt x="7527" y="1251"/>
                      <a:pt x="6547" y="1786"/>
                    </a:cubicBezTo>
                    <a:cubicBezTo>
                      <a:pt x="3693" y="3356"/>
                      <a:pt x="2105" y="4978"/>
                      <a:pt x="2105" y="4978"/>
                    </a:cubicBezTo>
                    <a:cubicBezTo>
                      <a:pt x="1" y="16946"/>
                      <a:pt x="5298" y="20602"/>
                      <a:pt x="6939" y="22760"/>
                    </a:cubicBezTo>
                    <a:cubicBezTo>
                      <a:pt x="8561" y="24918"/>
                      <a:pt x="9917" y="33585"/>
                      <a:pt x="9917" y="33585"/>
                    </a:cubicBezTo>
                    <a:cubicBezTo>
                      <a:pt x="12865" y="34521"/>
                      <a:pt x="15557" y="34875"/>
                      <a:pt x="17966" y="34875"/>
                    </a:cubicBezTo>
                    <a:cubicBezTo>
                      <a:pt x="18545" y="34875"/>
                      <a:pt x="19108" y="34855"/>
                      <a:pt x="19655" y="34817"/>
                    </a:cubicBezTo>
                    <a:cubicBezTo>
                      <a:pt x="20101" y="34781"/>
                      <a:pt x="20547" y="34745"/>
                      <a:pt x="20958" y="34691"/>
                    </a:cubicBezTo>
                    <a:cubicBezTo>
                      <a:pt x="22152" y="34531"/>
                      <a:pt x="23240" y="34299"/>
                      <a:pt x="24239" y="34014"/>
                    </a:cubicBezTo>
                    <a:cubicBezTo>
                      <a:pt x="25595" y="33621"/>
                      <a:pt x="26772" y="33140"/>
                      <a:pt x="27771" y="32658"/>
                    </a:cubicBezTo>
                    <a:cubicBezTo>
                      <a:pt x="30392" y="31374"/>
                      <a:pt x="31783" y="30037"/>
                      <a:pt x="31783" y="30037"/>
                    </a:cubicBezTo>
                    <a:cubicBezTo>
                      <a:pt x="30374" y="25721"/>
                      <a:pt x="25844" y="20977"/>
                      <a:pt x="25844" y="20977"/>
                    </a:cubicBezTo>
                    <a:cubicBezTo>
                      <a:pt x="26308" y="19229"/>
                      <a:pt x="26558" y="17588"/>
                      <a:pt x="26646" y="16071"/>
                    </a:cubicBezTo>
                    <a:cubicBezTo>
                      <a:pt x="26718" y="14823"/>
                      <a:pt x="26682" y="13646"/>
                      <a:pt x="26575" y="12559"/>
                    </a:cubicBezTo>
                    <a:cubicBezTo>
                      <a:pt x="25826" y="5335"/>
                      <a:pt x="21545" y="1572"/>
                      <a:pt x="21136" y="1216"/>
                    </a:cubicBezTo>
                    <a:cubicBezTo>
                      <a:pt x="21117" y="1197"/>
                      <a:pt x="21100" y="1197"/>
                      <a:pt x="21100" y="1197"/>
                    </a:cubicBezTo>
                    <a:cubicBezTo>
                      <a:pt x="20796" y="1108"/>
                      <a:pt x="20368" y="1001"/>
                      <a:pt x="19852" y="894"/>
                    </a:cubicBezTo>
                    <a:cubicBezTo>
                      <a:pt x="19726" y="876"/>
                      <a:pt x="19619" y="859"/>
                      <a:pt x="19531" y="823"/>
                    </a:cubicBezTo>
                    <a:cubicBezTo>
                      <a:pt x="19281" y="787"/>
                      <a:pt x="19013" y="733"/>
                      <a:pt x="18727" y="680"/>
                    </a:cubicBezTo>
                    <a:cubicBezTo>
                      <a:pt x="18656" y="662"/>
                      <a:pt x="18603" y="662"/>
                      <a:pt x="18568" y="662"/>
                    </a:cubicBezTo>
                    <a:cubicBezTo>
                      <a:pt x="17372" y="448"/>
                      <a:pt x="15964" y="252"/>
                      <a:pt x="14608" y="127"/>
                    </a:cubicBezTo>
                    <a:cubicBezTo>
                      <a:pt x="13747" y="47"/>
                      <a:pt x="12902" y="0"/>
                      <a:pt x="12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4356211" y="1686182"/>
                <a:ext cx="527839" cy="493999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7211" extrusionOk="0">
                    <a:moveTo>
                      <a:pt x="0" y="1"/>
                    </a:moveTo>
                    <a:lnTo>
                      <a:pt x="4050" y="11701"/>
                    </a:lnTo>
                    <a:lnTo>
                      <a:pt x="4371" y="12628"/>
                    </a:lnTo>
                    <a:lnTo>
                      <a:pt x="8133" y="15427"/>
                    </a:lnTo>
                    <a:lnTo>
                      <a:pt x="8597" y="15784"/>
                    </a:lnTo>
                    <a:lnTo>
                      <a:pt x="10523" y="17211"/>
                    </a:lnTo>
                    <a:cubicBezTo>
                      <a:pt x="17943" y="15731"/>
                      <a:pt x="18389" y="9953"/>
                      <a:pt x="18389" y="9953"/>
                    </a:cubicBezTo>
                    <a:cubicBezTo>
                      <a:pt x="17907" y="9453"/>
                      <a:pt x="17426" y="8971"/>
                      <a:pt x="16927" y="8526"/>
                    </a:cubicBezTo>
                    <a:cubicBezTo>
                      <a:pt x="16820" y="8419"/>
                      <a:pt x="16694" y="8312"/>
                      <a:pt x="16570" y="8205"/>
                    </a:cubicBezTo>
                    <a:cubicBezTo>
                      <a:pt x="11308" y="3514"/>
                      <a:pt x="5779" y="1445"/>
                      <a:pt x="2623" y="572"/>
                    </a:cubicBezTo>
                    <a:lnTo>
                      <a:pt x="1339" y="250"/>
                    </a:lnTo>
                    <a:cubicBezTo>
                      <a:pt x="1213" y="232"/>
                      <a:pt x="1106" y="215"/>
                      <a:pt x="1018" y="179"/>
                    </a:cubicBezTo>
                    <a:cubicBezTo>
                      <a:pt x="661" y="108"/>
                      <a:pt x="393" y="72"/>
                      <a:pt x="214" y="36"/>
                    </a:cubicBezTo>
                    <a:cubicBezTo>
                      <a:pt x="143" y="18"/>
                      <a:pt x="90" y="18"/>
                      <a:pt x="55" y="18"/>
                    </a:cubicBezTo>
                    <a:cubicBezTo>
                      <a:pt x="1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4602927" y="1930861"/>
                <a:ext cx="281112" cy="249310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8686" extrusionOk="0">
                    <a:moveTo>
                      <a:pt x="8331" y="1"/>
                    </a:moveTo>
                    <a:cubicBezTo>
                      <a:pt x="6832" y="4781"/>
                      <a:pt x="1" y="7259"/>
                      <a:pt x="1" y="7259"/>
                    </a:cubicBezTo>
                    <a:lnTo>
                      <a:pt x="1927" y="8686"/>
                    </a:lnTo>
                    <a:cubicBezTo>
                      <a:pt x="9347" y="7206"/>
                      <a:pt x="9793" y="1428"/>
                      <a:pt x="9793" y="1428"/>
                    </a:cubicBezTo>
                    <a:cubicBezTo>
                      <a:pt x="9311" y="928"/>
                      <a:pt x="8830" y="446"/>
                      <a:pt x="8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3727596" y="1784484"/>
                <a:ext cx="260619" cy="549308"/>
              </a:xfrm>
              <a:custGeom>
                <a:avLst/>
                <a:gdLst/>
                <a:ahLst/>
                <a:cxnLst/>
                <a:rect l="l" t="t" r="r" b="b"/>
                <a:pathLst>
                  <a:path w="9080" h="19138" extrusionOk="0">
                    <a:moveTo>
                      <a:pt x="6529" y="0"/>
                    </a:moveTo>
                    <a:cubicBezTo>
                      <a:pt x="6529" y="0"/>
                      <a:pt x="1339" y="2961"/>
                      <a:pt x="1" y="16979"/>
                    </a:cubicBezTo>
                    <a:cubicBezTo>
                      <a:pt x="1" y="16979"/>
                      <a:pt x="1996" y="19138"/>
                      <a:pt x="6440" y="19138"/>
                    </a:cubicBezTo>
                    <a:cubicBezTo>
                      <a:pt x="7073" y="19138"/>
                      <a:pt x="7756" y="19094"/>
                      <a:pt x="8490" y="18994"/>
                    </a:cubicBezTo>
                    <a:cubicBezTo>
                      <a:pt x="9080" y="15659"/>
                      <a:pt x="9025" y="11629"/>
                      <a:pt x="8490" y="7116"/>
                    </a:cubicBezTo>
                    <a:lnTo>
                      <a:pt x="65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3727596" y="2220602"/>
                <a:ext cx="250889" cy="113174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3943" extrusionOk="0">
                    <a:moveTo>
                      <a:pt x="215" y="1"/>
                    </a:moveTo>
                    <a:cubicBezTo>
                      <a:pt x="126" y="588"/>
                      <a:pt x="72" y="1178"/>
                      <a:pt x="1" y="1784"/>
                    </a:cubicBezTo>
                    <a:cubicBezTo>
                      <a:pt x="1" y="1784"/>
                      <a:pt x="1996" y="3943"/>
                      <a:pt x="6440" y="3943"/>
                    </a:cubicBezTo>
                    <a:cubicBezTo>
                      <a:pt x="7073" y="3943"/>
                      <a:pt x="7756" y="3899"/>
                      <a:pt x="8490" y="3799"/>
                    </a:cubicBezTo>
                    <a:cubicBezTo>
                      <a:pt x="8597" y="3211"/>
                      <a:pt x="8687" y="2605"/>
                      <a:pt x="8740" y="1962"/>
                    </a:cubicBezTo>
                    <a:lnTo>
                      <a:pt x="8740" y="1962"/>
                    </a:lnTo>
                    <a:cubicBezTo>
                      <a:pt x="8038" y="2051"/>
                      <a:pt x="7382" y="2090"/>
                      <a:pt x="6770" y="2090"/>
                    </a:cubicBezTo>
                    <a:cubicBezTo>
                      <a:pt x="2931" y="2090"/>
                      <a:pt x="830" y="554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3824865" y="1670310"/>
                <a:ext cx="564148" cy="998416"/>
              </a:xfrm>
              <a:custGeom>
                <a:avLst/>
                <a:gdLst/>
                <a:ahLst/>
                <a:cxnLst/>
                <a:rect l="l" t="t" r="r" b="b"/>
                <a:pathLst>
                  <a:path w="19655" h="34785" extrusionOk="0">
                    <a:moveTo>
                      <a:pt x="10613" y="0"/>
                    </a:moveTo>
                    <a:cubicBezTo>
                      <a:pt x="10345" y="54"/>
                      <a:pt x="10095" y="107"/>
                      <a:pt x="9917" y="179"/>
                    </a:cubicBezTo>
                    <a:cubicBezTo>
                      <a:pt x="8651" y="642"/>
                      <a:pt x="7527" y="1160"/>
                      <a:pt x="6547" y="1695"/>
                    </a:cubicBezTo>
                    <a:cubicBezTo>
                      <a:pt x="3693" y="3265"/>
                      <a:pt x="2105" y="4887"/>
                      <a:pt x="2105" y="4887"/>
                    </a:cubicBezTo>
                    <a:cubicBezTo>
                      <a:pt x="1" y="16855"/>
                      <a:pt x="5298" y="20511"/>
                      <a:pt x="6939" y="22669"/>
                    </a:cubicBezTo>
                    <a:cubicBezTo>
                      <a:pt x="8561" y="24827"/>
                      <a:pt x="9917" y="33494"/>
                      <a:pt x="9917" y="33494"/>
                    </a:cubicBezTo>
                    <a:cubicBezTo>
                      <a:pt x="12865" y="34430"/>
                      <a:pt x="15557" y="34784"/>
                      <a:pt x="17966" y="34784"/>
                    </a:cubicBezTo>
                    <a:cubicBezTo>
                      <a:pt x="18545" y="34784"/>
                      <a:pt x="19108" y="34764"/>
                      <a:pt x="19655" y="34726"/>
                    </a:cubicBezTo>
                    <a:cubicBezTo>
                      <a:pt x="17462" y="23775"/>
                      <a:pt x="10042" y="6190"/>
                      <a:pt x="10042" y="6190"/>
                    </a:cubicBezTo>
                    <a:lnTo>
                      <a:pt x="10613" y="3068"/>
                    </a:lnTo>
                    <a:lnTo>
                      <a:pt x="106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4374150" y="2244654"/>
                <a:ext cx="247789" cy="399309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3912" extrusionOk="0">
                    <a:moveTo>
                      <a:pt x="3228" y="0"/>
                    </a:moveTo>
                    <a:lnTo>
                      <a:pt x="0" y="1142"/>
                    </a:lnTo>
                    <a:cubicBezTo>
                      <a:pt x="2890" y="5993"/>
                      <a:pt x="4369" y="10808"/>
                      <a:pt x="5101" y="13912"/>
                    </a:cubicBezTo>
                    <a:cubicBezTo>
                      <a:pt x="6457" y="13519"/>
                      <a:pt x="7634" y="13038"/>
                      <a:pt x="8633" y="12556"/>
                    </a:cubicBezTo>
                    <a:cubicBezTo>
                      <a:pt x="6492" y="4798"/>
                      <a:pt x="3228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4006085" y="1667727"/>
                <a:ext cx="247789" cy="18128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6316" extrusionOk="0">
                    <a:moveTo>
                      <a:pt x="5858" y="1"/>
                    </a:moveTo>
                    <a:cubicBezTo>
                      <a:pt x="4905" y="1"/>
                      <a:pt x="4104" y="78"/>
                      <a:pt x="3603" y="269"/>
                    </a:cubicBezTo>
                    <a:cubicBezTo>
                      <a:pt x="2337" y="732"/>
                      <a:pt x="1213" y="1250"/>
                      <a:pt x="233" y="1785"/>
                    </a:cubicBezTo>
                    <a:lnTo>
                      <a:pt x="250" y="1928"/>
                    </a:lnTo>
                    <a:cubicBezTo>
                      <a:pt x="250" y="2052"/>
                      <a:pt x="233" y="2302"/>
                      <a:pt x="214" y="2534"/>
                    </a:cubicBezTo>
                    <a:cubicBezTo>
                      <a:pt x="126" y="3390"/>
                      <a:pt x="0" y="4549"/>
                      <a:pt x="821" y="5441"/>
                    </a:cubicBezTo>
                    <a:cubicBezTo>
                      <a:pt x="1339" y="6011"/>
                      <a:pt x="2105" y="6315"/>
                      <a:pt x="3103" y="6315"/>
                    </a:cubicBezTo>
                    <a:cubicBezTo>
                      <a:pt x="3300" y="6315"/>
                      <a:pt x="3514" y="6297"/>
                      <a:pt x="3728" y="6280"/>
                    </a:cubicBezTo>
                    <a:cubicBezTo>
                      <a:pt x="5334" y="6118"/>
                      <a:pt x="6670" y="5298"/>
                      <a:pt x="7652" y="3925"/>
                    </a:cubicBezTo>
                    <a:cubicBezTo>
                      <a:pt x="8401" y="2837"/>
                      <a:pt x="8632" y="1446"/>
                      <a:pt x="8294" y="126"/>
                    </a:cubicBezTo>
                    <a:cubicBezTo>
                      <a:pt x="7435" y="48"/>
                      <a:pt x="6600" y="1"/>
                      <a:pt x="58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4040526" y="1593017"/>
                <a:ext cx="173421" cy="217852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7590" extrusionOk="0">
                    <a:moveTo>
                      <a:pt x="4383" y="1"/>
                    </a:moveTo>
                    <a:lnTo>
                      <a:pt x="388" y="4441"/>
                    </a:lnTo>
                    <a:cubicBezTo>
                      <a:pt x="405" y="4638"/>
                      <a:pt x="388" y="4852"/>
                      <a:pt x="353" y="5083"/>
                    </a:cubicBezTo>
                    <a:cubicBezTo>
                      <a:pt x="253" y="6191"/>
                      <a:pt x="1" y="7590"/>
                      <a:pt x="1909" y="7590"/>
                    </a:cubicBezTo>
                    <a:cubicBezTo>
                      <a:pt x="2060" y="7590"/>
                      <a:pt x="2224" y="7581"/>
                      <a:pt x="2403" y="7563"/>
                    </a:cubicBezTo>
                    <a:cubicBezTo>
                      <a:pt x="3865" y="7402"/>
                      <a:pt x="4793" y="6564"/>
                      <a:pt x="5346" y="5761"/>
                    </a:cubicBezTo>
                    <a:cubicBezTo>
                      <a:pt x="5881" y="4995"/>
                      <a:pt x="6041" y="4013"/>
                      <a:pt x="5810" y="3104"/>
                    </a:cubicBezTo>
                    <a:cubicBezTo>
                      <a:pt x="5810" y="3104"/>
                      <a:pt x="5792" y="3086"/>
                      <a:pt x="5792" y="3068"/>
                    </a:cubicBezTo>
                    <a:lnTo>
                      <a:pt x="5168" y="714"/>
                    </a:lnTo>
                    <a:lnTo>
                      <a:pt x="43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4050629" y="1593017"/>
                <a:ext cx="156687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5829" extrusionOk="0">
                    <a:moveTo>
                      <a:pt x="4031" y="1"/>
                    </a:moveTo>
                    <a:lnTo>
                      <a:pt x="36" y="4441"/>
                    </a:lnTo>
                    <a:cubicBezTo>
                      <a:pt x="53" y="4638"/>
                      <a:pt x="36" y="4852"/>
                      <a:pt x="1" y="5083"/>
                    </a:cubicBezTo>
                    <a:cubicBezTo>
                      <a:pt x="620" y="5558"/>
                      <a:pt x="1338" y="5828"/>
                      <a:pt x="2074" y="5828"/>
                    </a:cubicBezTo>
                    <a:cubicBezTo>
                      <a:pt x="2333" y="5828"/>
                      <a:pt x="2594" y="5795"/>
                      <a:pt x="2854" y="5725"/>
                    </a:cubicBezTo>
                    <a:cubicBezTo>
                      <a:pt x="4352" y="5368"/>
                      <a:pt x="5083" y="4156"/>
                      <a:pt x="5458" y="3104"/>
                    </a:cubicBezTo>
                    <a:cubicBezTo>
                      <a:pt x="5458" y="3104"/>
                      <a:pt x="5440" y="3086"/>
                      <a:pt x="5440" y="3068"/>
                    </a:cubicBezTo>
                    <a:lnTo>
                      <a:pt x="4816" y="714"/>
                    </a:lnTo>
                    <a:lnTo>
                      <a:pt x="4031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3935422" y="1537652"/>
                <a:ext cx="61481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79" extrusionOk="0">
                    <a:moveTo>
                      <a:pt x="710" y="1"/>
                    </a:moveTo>
                    <a:cubicBezTo>
                      <a:pt x="607" y="1"/>
                      <a:pt x="505" y="24"/>
                      <a:pt x="412" y="75"/>
                    </a:cubicBezTo>
                    <a:cubicBezTo>
                      <a:pt x="108" y="218"/>
                      <a:pt x="1" y="627"/>
                      <a:pt x="19" y="967"/>
                    </a:cubicBezTo>
                    <a:cubicBezTo>
                      <a:pt x="55" y="1466"/>
                      <a:pt x="322" y="1965"/>
                      <a:pt x="714" y="2286"/>
                    </a:cubicBezTo>
                    <a:cubicBezTo>
                      <a:pt x="1040" y="2537"/>
                      <a:pt x="1464" y="2678"/>
                      <a:pt x="1884" y="2678"/>
                    </a:cubicBezTo>
                    <a:cubicBezTo>
                      <a:pt x="1970" y="2678"/>
                      <a:pt x="2056" y="2672"/>
                      <a:pt x="2141" y="2660"/>
                    </a:cubicBezTo>
                    <a:lnTo>
                      <a:pt x="1535" y="449"/>
                    </a:lnTo>
                    <a:cubicBezTo>
                      <a:pt x="1392" y="306"/>
                      <a:pt x="1232" y="163"/>
                      <a:pt x="1035" y="75"/>
                    </a:cubicBezTo>
                    <a:cubicBezTo>
                      <a:pt x="933" y="28"/>
                      <a:pt x="821" y="1"/>
                      <a:pt x="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3937489" y="1326525"/>
                <a:ext cx="343540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1969" h="8198" extrusionOk="0">
                    <a:moveTo>
                      <a:pt x="6306" y="1"/>
                    </a:moveTo>
                    <a:cubicBezTo>
                      <a:pt x="6214" y="1"/>
                      <a:pt x="6121" y="4"/>
                      <a:pt x="6029" y="12"/>
                    </a:cubicBezTo>
                    <a:cubicBezTo>
                      <a:pt x="5101" y="64"/>
                      <a:pt x="4138" y="599"/>
                      <a:pt x="3871" y="1491"/>
                    </a:cubicBezTo>
                    <a:cubicBezTo>
                      <a:pt x="3746" y="1082"/>
                      <a:pt x="3853" y="564"/>
                      <a:pt x="4209" y="297"/>
                    </a:cubicBezTo>
                    <a:lnTo>
                      <a:pt x="4209" y="297"/>
                    </a:lnTo>
                    <a:cubicBezTo>
                      <a:pt x="3158" y="761"/>
                      <a:pt x="2354" y="1545"/>
                      <a:pt x="2052" y="2651"/>
                    </a:cubicBezTo>
                    <a:cubicBezTo>
                      <a:pt x="2140" y="1991"/>
                      <a:pt x="2373" y="1403"/>
                      <a:pt x="2783" y="885"/>
                    </a:cubicBezTo>
                    <a:lnTo>
                      <a:pt x="2783" y="885"/>
                    </a:lnTo>
                    <a:cubicBezTo>
                      <a:pt x="1981" y="1153"/>
                      <a:pt x="1284" y="1617"/>
                      <a:pt x="963" y="2401"/>
                    </a:cubicBezTo>
                    <a:cubicBezTo>
                      <a:pt x="661" y="3186"/>
                      <a:pt x="697" y="4114"/>
                      <a:pt x="1089" y="4863"/>
                    </a:cubicBezTo>
                    <a:cubicBezTo>
                      <a:pt x="964" y="4800"/>
                      <a:pt x="817" y="4760"/>
                      <a:pt x="676" y="4760"/>
                    </a:cubicBezTo>
                    <a:cubicBezTo>
                      <a:pt x="536" y="4760"/>
                      <a:pt x="402" y="4800"/>
                      <a:pt x="304" y="4898"/>
                    </a:cubicBezTo>
                    <a:cubicBezTo>
                      <a:pt x="90" y="5094"/>
                      <a:pt x="0" y="5398"/>
                      <a:pt x="0" y="5683"/>
                    </a:cubicBezTo>
                    <a:cubicBezTo>
                      <a:pt x="0" y="5968"/>
                      <a:pt x="90" y="6235"/>
                      <a:pt x="214" y="6504"/>
                    </a:cubicBezTo>
                    <a:cubicBezTo>
                      <a:pt x="518" y="7181"/>
                      <a:pt x="1018" y="7769"/>
                      <a:pt x="1624" y="8197"/>
                    </a:cubicBezTo>
                    <a:lnTo>
                      <a:pt x="9685" y="7752"/>
                    </a:lnTo>
                    <a:lnTo>
                      <a:pt x="10006" y="4078"/>
                    </a:lnTo>
                    <a:cubicBezTo>
                      <a:pt x="11077" y="4078"/>
                      <a:pt x="11861" y="2758"/>
                      <a:pt x="11968" y="1688"/>
                    </a:cubicBezTo>
                    <a:cubicBezTo>
                      <a:pt x="10915" y="1313"/>
                      <a:pt x="9792" y="920"/>
                      <a:pt x="8722" y="547"/>
                    </a:cubicBezTo>
                    <a:cubicBezTo>
                      <a:pt x="7937" y="274"/>
                      <a:pt x="7123" y="1"/>
                      <a:pt x="6306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3971270" y="1447616"/>
                <a:ext cx="263145" cy="291388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0152" extrusionOk="0">
                    <a:moveTo>
                      <a:pt x="4824" y="0"/>
                    </a:moveTo>
                    <a:cubicBezTo>
                      <a:pt x="2118" y="0"/>
                      <a:pt x="0" y="1053"/>
                      <a:pt x="0" y="1053"/>
                    </a:cubicBezTo>
                    <a:cubicBezTo>
                      <a:pt x="0" y="1053"/>
                      <a:pt x="0" y="3336"/>
                      <a:pt x="162" y="6101"/>
                    </a:cubicBezTo>
                    <a:cubicBezTo>
                      <a:pt x="319" y="8521"/>
                      <a:pt x="2055" y="10152"/>
                      <a:pt x="3905" y="10152"/>
                    </a:cubicBezTo>
                    <a:cubicBezTo>
                      <a:pt x="4154" y="10152"/>
                      <a:pt x="4406" y="10122"/>
                      <a:pt x="4656" y="10061"/>
                    </a:cubicBezTo>
                    <a:cubicBezTo>
                      <a:pt x="7420" y="9364"/>
                      <a:pt x="7598" y="5780"/>
                      <a:pt x="7598" y="5780"/>
                    </a:cubicBezTo>
                    <a:cubicBezTo>
                      <a:pt x="7938" y="5602"/>
                      <a:pt x="8294" y="5405"/>
                      <a:pt x="8580" y="5138"/>
                    </a:cubicBezTo>
                    <a:cubicBezTo>
                      <a:pt x="8865" y="4870"/>
                      <a:pt x="9079" y="4513"/>
                      <a:pt x="9132" y="4139"/>
                    </a:cubicBezTo>
                    <a:cubicBezTo>
                      <a:pt x="9168" y="3747"/>
                      <a:pt x="9008" y="3319"/>
                      <a:pt x="8687" y="3105"/>
                    </a:cubicBezTo>
                    <a:cubicBezTo>
                      <a:pt x="8535" y="3003"/>
                      <a:pt x="8342" y="2946"/>
                      <a:pt x="8155" y="2946"/>
                    </a:cubicBezTo>
                    <a:cubicBezTo>
                      <a:pt x="7948" y="2946"/>
                      <a:pt x="7748" y="3017"/>
                      <a:pt x="7617" y="3176"/>
                    </a:cubicBezTo>
                    <a:lnTo>
                      <a:pt x="7099" y="268"/>
                    </a:lnTo>
                    <a:cubicBezTo>
                      <a:pt x="6318" y="76"/>
                      <a:pt x="5550" y="0"/>
                      <a:pt x="4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3417938" y="2638810"/>
                <a:ext cx="88576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4445" extrusionOk="0">
                    <a:moveTo>
                      <a:pt x="2462" y="0"/>
                    </a:moveTo>
                    <a:cubicBezTo>
                      <a:pt x="1891" y="571"/>
                      <a:pt x="1266" y="1142"/>
                      <a:pt x="624" y="1731"/>
                    </a:cubicBezTo>
                    <a:cubicBezTo>
                      <a:pt x="338" y="2782"/>
                      <a:pt x="0" y="4263"/>
                      <a:pt x="250" y="4423"/>
                    </a:cubicBezTo>
                    <a:cubicBezTo>
                      <a:pt x="273" y="4437"/>
                      <a:pt x="298" y="4444"/>
                      <a:pt x="324" y="4444"/>
                    </a:cubicBezTo>
                    <a:cubicBezTo>
                      <a:pt x="748" y="4444"/>
                      <a:pt x="1463" y="2604"/>
                      <a:pt x="1463" y="2604"/>
                    </a:cubicBezTo>
                    <a:cubicBezTo>
                      <a:pt x="1587" y="2645"/>
                      <a:pt x="1709" y="2664"/>
                      <a:pt x="1829" y="2664"/>
                    </a:cubicBezTo>
                    <a:cubicBezTo>
                      <a:pt x="2431" y="2664"/>
                      <a:pt x="2940" y="2183"/>
                      <a:pt x="3014" y="1677"/>
                    </a:cubicBezTo>
                    <a:cubicBezTo>
                      <a:pt x="3085" y="1177"/>
                      <a:pt x="2764" y="500"/>
                      <a:pt x="2462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405109" y="2798504"/>
                <a:ext cx="148507" cy="94948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308" extrusionOk="0">
                    <a:moveTo>
                      <a:pt x="3140" y="1"/>
                    </a:moveTo>
                    <a:lnTo>
                      <a:pt x="3140" y="1"/>
                    </a:lnTo>
                    <a:cubicBezTo>
                      <a:pt x="3139" y="1"/>
                      <a:pt x="1" y="1838"/>
                      <a:pt x="714" y="2997"/>
                    </a:cubicBezTo>
                    <a:cubicBezTo>
                      <a:pt x="849" y="3216"/>
                      <a:pt x="1094" y="3308"/>
                      <a:pt x="1401" y="3308"/>
                    </a:cubicBezTo>
                    <a:cubicBezTo>
                      <a:pt x="2718" y="3308"/>
                      <a:pt x="5173" y="1617"/>
                      <a:pt x="4942" y="1054"/>
                    </a:cubicBezTo>
                    <a:cubicBezTo>
                      <a:pt x="4882" y="912"/>
                      <a:pt x="4735" y="856"/>
                      <a:pt x="4538" y="856"/>
                    </a:cubicBezTo>
                    <a:cubicBezTo>
                      <a:pt x="3740" y="856"/>
                      <a:pt x="2124" y="1784"/>
                      <a:pt x="2124" y="1784"/>
                    </a:cubicBezTo>
                    <a:cubicBezTo>
                      <a:pt x="2124" y="1784"/>
                      <a:pt x="3337" y="590"/>
                      <a:pt x="3140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3376982" y="2762685"/>
                <a:ext cx="148363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326" extrusionOk="0">
                    <a:moveTo>
                      <a:pt x="3121" y="0"/>
                    </a:moveTo>
                    <a:cubicBezTo>
                      <a:pt x="3121" y="0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400" y="3326"/>
                    </a:cubicBezTo>
                    <a:cubicBezTo>
                      <a:pt x="2716" y="3326"/>
                      <a:pt x="5168" y="1635"/>
                      <a:pt x="4923" y="1070"/>
                    </a:cubicBezTo>
                    <a:cubicBezTo>
                      <a:pt x="4867" y="929"/>
                      <a:pt x="4723" y="873"/>
                      <a:pt x="4528" y="873"/>
                    </a:cubicBezTo>
                    <a:cubicBezTo>
                      <a:pt x="3740" y="873"/>
                      <a:pt x="2122" y="1802"/>
                      <a:pt x="2122" y="1802"/>
                    </a:cubicBezTo>
                    <a:cubicBezTo>
                      <a:pt x="2122" y="1802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3352901" y="2732979"/>
                <a:ext cx="147961" cy="95436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5" extrusionOk="0">
                    <a:moveTo>
                      <a:pt x="3122" y="1"/>
                    </a:moveTo>
                    <a:lnTo>
                      <a:pt x="3122" y="1"/>
                    </a:lnTo>
                    <a:cubicBezTo>
                      <a:pt x="3122" y="1"/>
                      <a:pt x="1" y="1856"/>
                      <a:pt x="714" y="3016"/>
                    </a:cubicBezTo>
                    <a:cubicBezTo>
                      <a:pt x="848" y="3233"/>
                      <a:pt x="1090" y="3324"/>
                      <a:pt x="1393" y="3324"/>
                    </a:cubicBezTo>
                    <a:cubicBezTo>
                      <a:pt x="2704" y="3324"/>
                      <a:pt x="5155" y="1618"/>
                      <a:pt x="4923" y="1054"/>
                    </a:cubicBezTo>
                    <a:cubicBezTo>
                      <a:pt x="4863" y="912"/>
                      <a:pt x="4716" y="856"/>
                      <a:pt x="4520" y="856"/>
                    </a:cubicBezTo>
                    <a:cubicBezTo>
                      <a:pt x="3723" y="856"/>
                      <a:pt x="2105" y="1784"/>
                      <a:pt x="2105" y="1784"/>
                    </a:cubicBezTo>
                    <a:cubicBezTo>
                      <a:pt x="2105" y="1784"/>
                      <a:pt x="3318" y="590"/>
                      <a:pt x="3122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3336025" y="2697160"/>
                <a:ext cx="147961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6" extrusionOk="0">
                    <a:moveTo>
                      <a:pt x="3121" y="0"/>
                    </a:moveTo>
                    <a:lnTo>
                      <a:pt x="3121" y="0"/>
                    </a:lnTo>
                    <a:cubicBezTo>
                      <a:pt x="3121" y="1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398" y="3326"/>
                    </a:cubicBezTo>
                    <a:cubicBezTo>
                      <a:pt x="2710" y="3326"/>
                      <a:pt x="5155" y="1632"/>
                      <a:pt x="4923" y="1053"/>
                    </a:cubicBezTo>
                    <a:cubicBezTo>
                      <a:pt x="4863" y="912"/>
                      <a:pt x="4717" y="855"/>
                      <a:pt x="4521" y="855"/>
                    </a:cubicBezTo>
                    <a:cubicBezTo>
                      <a:pt x="3728" y="855"/>
                      <a:pt x="2122" y="1784"/>
                      <a:pt x="2122" y="1784"/>
                    </a:cubicBezTo>
                    <a:cubicBezTo>
                      <a:pt x="2122" y="1784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3346271" y="2649630"/>
                <a:ext cx="219115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633" extrusionOk="0">
                    <a:moveTo>
                      <a:pt x="4262" y="3993"/>
                    </a:moveTo>
                    <a:cubicBezTo>
                      <a:pt x="4887" y="4350"/>
                      <a:pt x="4904" y="4653"/>
                      <a:pt x="4334" y="4885"/>
                    </a:cubicBezTo>
                    <a:cubicBezTo>
                      <a:pt x="4102" y="5064"/>
                      <a:pt x="3870" y="5206"/>
                      <a:pt x="3620" y="5349"/>
                    </a:cubicBezTo>
                    <a:cubicBezTo>
                      <a:pt x="3389" y="5492"/>
                      <a:pt x="3139" y="5616"/>
                      <a:pt x="2890" y="5741"/>
                    </a:cubicBezTo>
                    <a:cubicBezTo>
                      <a:pt x="2640" y="5848"/>
                      <a:pt x="2390" y="5937"/>
                      <a:pt x="2141" y="6008"/>
                    </a:cubicBezTo>
                    <a:cubicBezTo>
                      <a:pt x="1978" y="6068"/>
                      <a:pt x="1833" y="6098"/>
                      <a:pt x="1707" y="6098"/>
                    </a:cubicBezTo>
                    <a:cubicBezTo>
                      <a:pt x="1311" y="6098"/>
                      <a:pt x="1102" y="5798"/>
                      <a:pt x="1088" y="5188"/>
                    </a:cubicBezTo>
                    <a:lnTo>
                      <a:pt x="1088" y="5188"/>
                    </a:lnTo>
                    <a:cubicBezTo>
                      <a:pt x="1163" y="5199"/>
                      <a:pt x="1239" y="5204"/>
                      <a:pt x="1317" y="5204"/>
                    </a:cubicBezTo>
                    <a:cubicBezTo>
                      <a:pt x="1608" y="5204"/>
                      <a:pt x="1912" y="5133"/>
                      <a:pt x="2193" y="5064"/>
                    </a:cubicBezTo>
                    <a:cubicBezTo>
                      <a:pt x="2835" y="4867"/>
                      <a:pt x="3425" y="4529"/>
                      <a:pt x="3924" y="4082"/>
                    </a:cubicBezTo>
                    <a:cubicBezTo>
                      <a:pt x="3946" y="4104"/>
                      <a:pt x="3975" y="4120"/>
                      <a:pt x="4011" y="4120"/>
                    </a:cubicBezTo>
                    <a:cubicBezTo>
                      <a:pt x="4033" y="4120"/>
                      <a:pt x="4057" y="4114"/>
                      <a:pt x="4084" y="4100"/>
                    </a:cubicBezTo>
                    <a:cubicBezTo>
                      <a:pt x="4138" y="4065"/>
                      <a:pt x="4209" y="4029"/>
                      <a:pt x="4262" y="3993"/>
                    </a:cubicBezTo>
                    <a:close/>
                    <a:moveTo>
                      <a:pt x="4531" y="5206"/>
                    </a:moveTo>
                    <a:cubicBezTo>
                      <a:pt x="4556" y="5270"/>
                      <a:pt x="4610" y="5316"/>
                      <a:pt x="4672" y="5316"/>
                    </a:cubicBezTo>
                    <a:cubicBezTo>
                      <a:pt x="4695" y="5316"/>
                      <a:pt x="4720" y="5310"/>
                      <a:pt x="4745" y="5295"/>
                    </a:cubicBezTo>
                    <a:cubicBezTo>
                      <a:pt x="4824" y="5245"/>
                      <a:pt x="4898" y="5224"/>
                      <a:pt x="4962" y="5224"/>
                    </a:cubicBezTo>
                    <a:cubicBezTo>
                      <a:pt x="5244" y="5224"/>
                      <a:pt x="5352" y="5630"/>
                      <a:pt x="5047" y="5848"/>
                    </a:cubicBezTo>
                    <a:cubicBezTo>
                      <a:pt x="4816" y="6008"/>
                      <a:pt x="4583" y="6151"/>
                      <a:pt x="4352" y="6293"/>
                    </a:cubicBezTo>
                    <a:cubicBezTo>
                      <a:pt x="4048" y="6455"/>
                      <a:pt x="3727" y="6597"/>
                      <a:pt x="3406" y="6722"/>
                    </a:cubicBezTo>
                    <a:cubicBezTo>
                      <a:pt x="3274" y="6773"/>
                      <a:pt x="2765" y="6957"/>
                      <a:pt x="2362" y="6957"/>
                    </a:cubicBezTo>
                    <a:cubicBezTo>
                      <a:pt x="2058" y="6957"/>
                      <a:pt x="1814" y="6853"/>
                      <a:pt x="1837" y="6508"/>
                    </a:cubicBezTo>
                    <a:cubicBezTo>
                      <a:pt x="2462" y="6455"/>
                      <a:pt x="3139" y="6062"/>
                      <a:pt x="3585" y="5830"/>
                    </a:cubicBezTo>
                    <a:cubicBezTo>
                      <a:pt x="3870" y="5670"/>
                      <a:pt x="4227" y="5456"/>
                      <a:pt x="4531" y="5206"/>
                    </a:cubicBezTo>
                    <a:close/>
                    <a:moveTo>
                      <a:pt x="6218" y="6421"/>
                    </a:moveTo>
                    <a:cubicBezTo>
                      <a:pt x="6562" y="6421"/>
                      <a:pt x="6786" y="6710"/>
                      <a:pt x="6457" y="7025"/>
                    </a:cubicBezTo>
                    <a:cubicBezTo>
                      <a:pt x="6010" y="7435"/>
                      <a:pt x="5439" y="7720"/>
                      <a:pt x="4887" y="7934"/>
                    </a:cubicBezTo>
                    <a:cubicBezTo>
                      <a:pt x="4746" y="7982"/>
                      <a:pt x="4055" y="8161"/>
                      <a:pt x="3508" y="8161"/>
                    </a:cubicBezTo>
                    <a:cubicBezTo>
                      <a:pt x="3013" y="8161"/>
                      <a:pt x="2636" y="8014"/>
                      <a:pt x="2890" y="7489"/>
                    </a:cubicBezTo>
                    <a:cubicBezTo>
                      <a:pt x="2907" y="7453"/>
                      <a:pt x="2907" y="7418"/>
                      <a:pt x="2907" y="7399"/>
                    </a:cubicBezTo>
                    <a:cubicBezTo>
                      <a:pt x="3299" y="7311"/>
                      <a:pt x="3692" y="7132"/>
                      <a:pt x="4067" y="6936"/>
                    </a:cubicBezTo>
                    <a:cubicBezTo>
                      <a:pt x="4081" y="6965"/>
                      <a:pt x="4120" y="6994"/>
                      <a:pt x="4153" y="6994"/>
                    </a:cubicBezTo>
                    <a:cubicBezTo>
                      <a:pt x="4161" y="6994"/>
                      <a:pt x="4167" y="6993"/>
                      <a:pt x="4174" y="6990"/>
                    </a:cubicBezTo>
                    <a:cubicBezTo>
                      <a:pt x="4602" y="6900"/>
                      <a:pt x="4994" y="6757"/>
                      <a:pt x="5404" y="6650"/>
                    </a:cubicBezTo>
                    <a:cubicBezTo>
                      <a:pt x="5601" y="6579"/>
                      <a:pt x="5815" y="6526"/>
                      <a:pt x="6010" y="6455"/>
                    </a:cubicBezTo>
                    <a:cubicBezTo>
                      <a:pt x="6082" y="6432"/>
                      <a:pt x="6152" y="6421"/>
                      <a:pt x="6218" y="6421"/>
                    </a:cubicBezTo>
                    <a:close/>
                    <a:moveTo>
                      <a:pt x="5210" y="1"/>
                    </a:moveTo>
                    <a:cubicBezTo>
                      <a:pt x="5183" y="1"/>
                      <a:pt x="5159" y="26"/>
                      <a:pt x="5173" y="51"/>
                    </a:cubicBezTo>
                    <a:cubicBezTo>
                      <a:pt x="5225" y="498"/>
                      <a:pt x="5404" y="890"/>
                      <a:pt x="5332" y="1354"/>
                    </a:cubicBezTo>
                    <a:cubicBezTo>
                      <a:pt x="5225" y="2032"/>
                      <a:pt x="4566" y="1996"/>
                      <a:pt x="4048" y="2049"/>
                    </a:cubicBezTo>
                    <a:cubicBezTo>
                      <a:pt x="3853" y="2084"/>
                      <a:pt x="3799" y="2281"/>
                      <a:pt x="3888" y="2388"/>
                    </a:cubicBezTo>
                    <a:cubicBezTo>
                      <a:pt x="3853" y="2531"/>
                      <a:pt x="3799" y="2655"/>
                      <a:pt x="3763" y="2798"/>
                    </a:cubicBezTo>
                    <a:cubicBezTo>
                      <a:pt x="3710" y="2959"/>
                      <a:pt x="3639" y="3102"/>
                      <a:pt x="3567" y="3226"/>
                    </a:cubicBezTo>
                    <a:cubicBezTo>
                      <a:pt x="3532" y="3280"/>
                      <a:pt x="3513" y="3333"/>
                      <a:pt x="3478" y="3387"/>
                    </a:cubicBezTo>
                    <a:cubicBezTo>
                      <a:pt x="3414" y="3522"/>
                      <a:pt x="3347" y="3589"/>
                      <a:pt x="3278" y="3589"/>
                    </a:cubicBezTo>
                    <a:cubicBezTo>
                      <a:pt x="3175" y="3589"/>
                      <a:pt x="3068" y="3437"/>
                      <a:pt x="2961" y="3137"/>
                    </a:cubicBezTo>
                    <a:cubicBezTo>
                      <a:pt x="3049" y="2567"/>
                      <a:pt x="3282" y="1977"/>
                      <a:pt x="3425" y="1425"/>
                    </a:cubicBezTo>
                    <a:cubicBezTo>
                      <a:pt x="3457" y="1283"/>
                      <a:pt x="3344" y="1188"/>
                      <a:pt x="3235" y="1188"/>
                    </a:cubicBezTo>
                    <a:cubicBezTo>
                      <a:pt x="3164" y="1188"/>
                      <a:pt x="3096" y="1227"/>
                      <a:pt x="3068" y="1318"/>
                    </a:cubicBezTo>
                    <a:cubicBezTo>
                      <a:pt x="2907" y="1889"/>
                      <a:pt x="2728" y="2460"/>
                      <a:pt x="2586" y="3030"/>
                    </a:cubicBezTo>
                    <a:cubicBezTo>
                      <a:pt x="2497" y="3351"/>
                      <a:pt x="2550" y="3868"/>
                      <a:pt x="2925" y="3993"/>
                    </a:cubicBezTo>
                    <a:cubicBezTo>
                      <a:pt x="2997" y="4017"/>
                      <a:pt x="3066" y="4027"/>
                      <a:pt x="3132" y="4027"/>
                    </a:cubicBezTo>
                    <a:cubicBezTo>
                      <a:pt x="3677" y="4027"/>
                      <a:pt x="4041" y="3295"/>
                      <a:pt x="4120" y="2691"/>
                    </a:cubicBezTo>
                    <a:lnTo>
                      <a:pt x="4138" y="2709"/>
                    </a:lnTo>
                    <a:cubicBezTo>
                      <a:pt x="4976" y="3066"/>
                      <a:pt x="3478" y="4029"/>
                      <a:pt x="3353" y="4100"/>
                    </a:cubicBezTo>
                    <a:cubicBezTo>
                      <a:pt x="3032" y="4296"/>
                      <a:pt x="2676" y="4457"/>
                      <a:pt x="2319" y="4581"/>
                    </a:cubicBezTo>
                    <a:cubicBezTo>
                      <a:pt x="1979" y="4688"/>
                      <a:pt x="1623" y="4743"/>
                      <a:pt x="1285" y="4760"/>
                    </a:cubicBezTo>
                    <a:cubicBezTo>
                      <a:pt x="303" y="4493"/>
                      <a:pt x="607" y="3922"/>
                      <a:pt x="1106" y="3565"/>
                    </a:cubicBezTo>
                    <a:cubicBezTo>
                      <a:pt x="1159" y="3494"/>
                      <a:pt x="1213" y="3440"/>
                      <a:pt x="1266" y="3369"/>
                    </a:cubicBezTo>
                    <a:cubicBezTo>
                      <a:pt x="1356" y="3234"/>
                      <a:pt x="1218" y="3086"/>
                      <a:pt x="1076" y="3086"/>
                    </a:cubicBezTo>
                    <a:cubicBezTo>
                      <a:pt x="1050" y="3086"/>
                      <a:pt x="1024" y="3091"/>
                      <a:pt x="999" y="3102"/>
                    </a:cubicBezTo>
                    <a:cubicBezTo>
                      <a:pt x="535" y="3369"/>
                      <a:pt x="0" y="4082"/>
                      <a:pt x="303" y="4653"/>
                    </a:cubicBezTo>
                    <a:cubicBezTo>
                      <a:pt x="428" y="4867"/>
                      <a:pt x="588" y="5009"/>
                      <a:pt x="767" y="5099"/>
                    </a:cubicBezTo>
                    <a:cubicBezTo>
                      <a:pt x="393" y="5509"/>
                      <a:pt x="642" y="6062"/>
                      <a:pt x="1088" y="6348"/>
                    </a:cubicBezTo>
                    <a:cubicBezTo>
                      <a:pt x="1195" y="6419"/>
                      <a:pt x="1337" y="6472"/>
                      <a:pt x="1463" y="6490"/>
                    </a:cubicBezTo>
                    <a:cubicBezTo>
                      <a:pt x="1373" y="6936"/>
                      <a:pt x="1730" y="7275"/>
                      <a:pt x="2176" y="7399"/>
                    </a:cubicBezTo>
                    <a:cubicBezTo>
                      <a:pt x="2283" y="7435"/>
                      <a:pt x="2390" y="7435"/>
                      <a:pt x="2497" y="7453"/>
                    </a:cubicBezTo>
                    <a:cubicBezTo>
                      <a:pt x="2283" y="7882"/>
                      <a:pt x="2514" y="8469"/>
                      <a:pt x="3049" y="8576"/>
                    </a:cubicBezTo>
                    <a:cubicBezTo>
                      <a:pt x="3236" y="8615"/>
                      <a:pt x="3425" y="8633"/>
                      <a:pt x="3613" y="8633"/>
                    </a:cubicBezTo>
                    <a:cubicBezTo>
                      <a:pt x="4557" y="8633"/>
                      <a:pt x="5496" y="8181"/>
                      <a:pt x="6224" y="7632"/>
                    </a:cubicBezTo>
                    <a:cubicBezTo>
                      <a:pt x="6652" y="7328"/>
                      <a:pt x="7634" y="6526"/>
                      <a:pt x="6973" y="5991"/>
                    </a:cubicBezTo>
                    <a:cubicBezTo>
                      <a:pt x="6882" y="5923"/>
                      <a:pt x="6772" y="5899"/>
                      <a:pt x="6658" y="5899"/>
                    </a:cubicBezTo>
                    <a:cubicBezTo>
                      <a:pt x="6503" y="5899"/>
                      <a:pt x="6340" y="5942"/>
                      <a:pt x="6207" y="5972"/>
                    </a:cubicBezTo>
                    <a:cubicBezTo>
                      <a:pt x="5796" y="6098"/>
                      <a:pt x="5404" y="6222"/>
                      <a:pt x="4994" y="6383"/>
                    </a:cubicBezTo>
                    <a:cubicBezTo>
                      <a:pt x="5494" y="6062"/>
                      <a:pt x="6100" y="5580"/>
                      <a:pt x="5939" y="4992"/>
                    </a:cubicBezTo>
                    <a:cubicBezTo>
                      <a:pt x="5873" y="4738"/>
                      <a:pt x="5699" y="4648"/>
                      <a:pt x="5493" y="4648"/>
                    </a:cubicBezTo>
                    <a:cubicBezTo>
                      <a:pt x="5309" y="4648"/>
                      <a:pt x="5100" y="4721"/>
                      <a:pt x="4923" y="4814"/>
                    </a:cubicBezTo>
                    <a:cubicBezTo>
                      <a:pt x="5118" y="4581"/>
                      <a:pt x="5261" y="4315"/>
                      <a:pt x="5280" y="4029"/>
                    </a:cubicBezTo>
                    <a:cubicBezTo>
                      <a:pt x="5290" y="3716"/>
                      <a:pt x="5086" y="3616"/>
                      <a:pt x="4833" y="3616"/>
                    </a:cubicBezTo>
                    <a:cubicBezTo>
                      <a:pt x="4654" y="3616"/>
                      <a:pt x="4451" y="3666"/>
                      <a:pt x="4281" y="3725"/>
                    </a:cubicBezTo>
                    <a:cubicBezTo>
                      <a:pt x="4317" y="3672"/>
                      <a:pt x="4369" y="3618"/>
                      <a:pt x="4405" y="3583"/>
                    </a:cubicBezTo>
                    <a:cubicBezTo>
                      <a:pt x="4726" y="3209"/>
                      <a:pt x="4690" y="2691"/>
                      <a:pt x="4227" y="2531"/>
                    </a:cubicBezTo>
                    <a:cubicBezTo>
                      <a:pt x="4216" y="2526"/>
                      <a:pt x="4206" y="2523"/>
                      <a:pt x="4195" y="2523"/>
                    </a:cubicBezTo>
                    <a:cubicBezTo>
                      <a:pt x="4171" y="2523"/>
                      <a:pt x="4150" y="2536"/>
                      <a:pt x="4138" y="2548"/>
                    </a:cubicBezTo>
                    <a:lnTo>
                      <a:pt x="4138" y="2460"/>
                    </a:lnTo>
                    <a:cubicBezTo>
                      <a:pt x="4709" y="2460"/>
                      <a:pt x="5280" y="2246"/>
                      <a:pt x="5529" y="1711"/>
                    </a:cubicBezTo>
                    <a:cubicBezTo>
                      <a:pt x="5779" y="1157"/>
                      <a:pt x="5582" y="479"/>
                      <a:pt x="5244" y="16"/>
                    </a:cubicBezTo>
                    <a:cubicBezTo>
                      <a:pt x="5233" y="5"/>
                      <a:pt x="5221" y="1"/>
                      <a:pt x="5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3388405" y="2737571"/>
                <a:ext cx="25775" cy="15471"/>
              </a:xfrm>
              <a:custGeom>
                <a:avLst/>
                <a:gdLst/>
                <a:ahLst/>
                <a:cxnLst/>
                <a:rect l="l" t="t" r="r" b="b"/>
                <a:pathLst>
                  <a:path w="898" h="539" extrusionOk="0">
                    <a:moveTo>
                      <a:pt x="714" y="0"/>
                    </a:moveTo>
                    <a:cubicBezTo>
                      <a:pt x="706" y="0"/>
                      <a:pt x="698" y="1"/>
                      <a:pt x="690" y="2"/>
                    </a:cubicBezTo>
                    <a:cubicBezTo>
                      <a:pt x="459" y="19"/>
                      <a:pt x="226" y="233"/>
                      <a:pt x="66" y="394"/>
                    </a:cubicBezTo>
                    <a:cubicBezTo>
                      <a:pt x="0" y="443"/>
                      <a:pt x="57" y="539"/>
                      <a:pt x="136" y="539"/>
                    </a:cubicBezTo>
                    <a:cubicBezTo>
                      <a:pt x="142" y="539"/>
                      <a:pt x="148" y="538"/>
                      <a:pt x="155" y="537"/>
                    </a:cubicBezTo>
                    <a:cubicBezTo>
                      <a:pt x="369" y="483"/>
                      <a:pt x="673" y="394"/>
                      <a:pt x="815" y="216"/>
                    </a:cubicBezTo>
                    <a:cubicBezTo>
                      <a:pt x="898" y="116"/>
                      <a:pt x="826" y="0"/>
                      <a:pt x="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4096436" y="1531683"/>
                <a:ext cx="66303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880" extrusionOk="0">
                    <a:moveTo>
                      <a:pt x="1750" y="0"/>
                    </a:moveTo>
                    <a:cubicBezTo>
                      <a:pt x="1284" y="0"/>
                      <a:pt x="814" y="131"/>
                      <a:pt x="366" y="229"/>
                    </a:cubicBezTo>
                    <a:cubicBezTo>
                      <a:pt x="0" y="329"/>
                      <a:pt x="38" y="880"/>
                      <a:pt x="364" y="880"/>
                    </a:cubicBezTo>
                    <a:cubicBezTo>
                      <a:pt x="387" y="880"/>
                      <a:pt x="412" y="877"/>
                      <a:pt x="438" y="871"/>
                    </a:cubicBezTo>
                    <a:cubicBezTo>
                      <a:pt x="1044" y="747"/>
                      <a:pt x="1686" y="640"/>
                      <a:pt x="2203" y="283"/>
                    </a:cubicBezTo>
                    <a:cubicBezTo>
                      <a:pt x="2310" y="212"/>
                      <a:pt x="2238" y="50"/>
                      <a:pt x="2131" y="33"/>
                    </a:cubicBezTo>
                    <a:cubicBezTo>
                      <a:pt x="2005" y="10"/>
                      <a:pt x="1878" y="0"/>
                      <a:pt x="1750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4109553" y="1559064"/>
                <a:ext cx="33725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892" extrusionOk="0">
                    <a:moveTo>
                      <a:pt x="644" y="0"/>
                    </a:moveTo>
                    <a:cubicBezTo>
                      <a:pt x="592" y="0"/>
                      <a:pt x="542" y="9"/>
                      <a:pt x="497" y="24"/>
                    </a:cubicBezTo>
                    <a:cubicBezTo>
                      <a:pt x="0" y="169"/>
                      <a:pt x="167" y="891"/>
                      <a:pt x="583" y="891"/>
                    </a:cubicBezTo>
                    <a:cubicBezTo>
                      <a:pt x="629" y="891"/>
                      <a:pt x="678" y="882"/>
                      <a:pt x="730" y="863"/>
                    </a:cubicBezTo>
                    <a:lnTo>
                      <a:pt x="747" y="863"/>
                    </a:lnTo>
                    <a:cubicBezTo>
                      <a:pt x="1104" y="720"/>
                      <a:pt x="1175" y="292"/>
                      <a:pt x="854" y="59"/>
                    </a:cubicBezTo>
                    <a:cubicBezTo>
                      <a:pt x="791" y="18"/>
                      <a:pt x="716" y="0"/>
                      <a:pt x="644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3985592" y="1531683"/>
                <a:ext cx="66331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80" extrusionOk="0">
                    <a:moveTo>
                      <a:pt x="551" y="0"/>
                    </a:moveTo>
                    <a:cubicBezTo>
                      <a:pt x="422" y="0"/>
                      <a:pt x="292" y="10"/>
                      <a:pt x="162" y="33"/>
                    </a:cubicBezTo>
                    <a:cubicBezTo>
                      <a:pt x="55" y="50"/>
                      <a:pt x="1" y="212"/>
                      <a:pt x="91" y="283"/>
                    </a:cubicBezTo>
                    <a:cubicBezTo>
                      <a:pt x="607" y="640"/>
                      <a:pt x="1249" y="747"/>
                      <a:pt x="1856" y="871"/>
                    </a:cubicBezTo>
                    <a:cubicBezTo>
                      <a:pt x="1883" y="877"/>
                      <a:pt x="1909" y="880"/>
                      <a:pt x="1933" y="880"/>
                    </a:cubicBezTo>
                    <a:cubicBezTo>
                      <a:pt x="2274" y="880"/>
                      <a:pt x="2310" y="329"/>
                      <a:pt x="1927" y="229"/>
                    </a:cubicBezTo>
                    <a:cubicBezTo>
                      <a:pt x="1479" y="131"/>
                      <a:pt x="1020" y="0"/>
                      <a:pt x="551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4004564" y="1559064"/>
                <a:ext cx="33783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92" extrusionOk="0">
                    <a:moveTo>
                      <a:pt x="535" y="0"/>
                    </a:moveTo>
                    <a:cubicBezTo>
                      <a:pt x="459" y="0"/>
                      <a:pt x="384" y="18"/>
                      <a:pt x="321" y="59"/>
                    </a:cubicBezTo>
                    <a:cubicBezTo>
                      <a:pt x="0" y="292"/>
                      <a:pt x="72" y="720"/>
                      <a:pt x="428" y="863"/>
                    </a:cubicBezTo>
                    <a:lnTo>
                      <a:pt x="464" y="863"/>
                    </a:lnTo>
                    <a:cubicBezTo>
                      <a:pt x="514" y="882"/>
                      <a:pt x="561" y="891"/>
                      <a:pt x="606" y="891"/>
                    </a:cubicBezTo>
                    <a:cubicBezTo>
                      <a:pt x="1009" y="891"/>
                      <a:pt x="1177" y="169"/>
                      <a:pt x="695" y="24"/>
                    </a:cubicBezTo>
                    <a:cubicBezTo>
                      <a:pt x="644" y="9"/>
                      <a:pt x="589" y="0"/>
                      <a:pt x="535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4055738" y="1572008"/>
                <a:ext cx="32262" cy="6340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09" extrusionOk="0">
                    <a:moveTo>
                      <a:pt x="803" y="1"/>
                    </a:moveTo>
                    <a:cubicBezTo>
                      <a:pt x="803" y="1"/>
                      <a:pt x="1" y="2141"/>
                      <a:pt x="375" y="2195"/>
                    </a:cubicBezTo>
                    <a:cubicBezTo>
                      <a:pt x="441" y="2205"/>
                      <a:pt x="506" y="2208"/>
                      <a:pt x="570" y="2208"/>
                    </a:cubicBezTo>
                    <a:cubicBezTo>
                      <a:pt x="870" y="2208"/>
                      <a:pt x="1124" y="2124"/>
                      <a:pt x="1124" y="2124"/>
                    </a:cubicBez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4080823" y="1636500"/>
                <a:ext cx="55310" cy="51406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791" extrusionOk="0">
                    <a:moveTo>
                      <a:pt x="1850" y="0"/>
                    </a:moveTo>
                    <a:cubicBezTo>
                      <a:pt x="1388" y="0"/>
                      <a:pt x="932" y="192"/>
                      <a:pt x="589" y="500"/>
                    </a:cubicBezTo>
                    <a:cubicBezTo>
                      <a:pt x="233" y="840"/>
                      <a:pt x="19" y="1304"/>
                      <a:pt x="0" y="1785"/>
                    </a:cubicBezTo>
                    <a:cubicBezTo>
                      <a:pt x="54" y="1788"/>
                      <a:pt x="109" y="1790"/>
                      <a:pt x="164" y="1790"/>
                    </a:cubicBezTo>
                    <a:cubicBezTo>
                      <a:pt x="610" y="1790"/>
                      <a:pt x="1056" y="1657"/>
                      <a:pt x="1374" y="1339"/>
                    </a:cubicBezTo>
                    <a:cubicBezTo>
                      <a:pt x="1731" y="1000"/>
                      <a:pt x="1926" y="500"/>
                      <a:pt x="1909" y="1"/>
                    </a:cubicBezTo>
                    <a:cubicBezTo>
                      <a:pt x="1890" y="0"/>
                      <a:pt x="1870" y="0"/>
                      <a:pt x="1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3" name="Google Shape;1143;p30"/>
          <p:cNvGrpSpPr/>
          <p:nvPr/>
        </p:nvGrpSpPr>
        <p:grpSpPr>
          <a:xfrm>
            <a:off x="712925" y="2087750"/>
            <a:ext cx="2051700" cy="607075"/>
            <a:chOff x="712925" y="2087750"/>
            <a:chExt cx="2051700" cy="607075"/>
          </a:xfrm>
        </p:grpSpPr>
        <p:sp>
          <p:nvSpPr>
            <p:cNvPr id="1144" name="Google Shape;1144;p30"/>
            <p:cNvSpPr txBox="1"/>
            <p:nvPr/>
          </p:nvSpPr>
          <p:spPr>
            <a:xfrm>
              <a:off x="953271" y="208775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5" name="Google Shape;1145;p30"/>
            <p:cNvSpPr txBox="1"/>
            <p:nvPr/>
          </p:nvSpPr>
          <p:spPr>
            <a:xfrm>
              <a:off x="712925" y="2369925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6" name="Google Shape;1146;p30"/>
          <p:cNvGrpSpPr/>
          <p:nvPr/>
        </p:nvGrpSpPr>
        <p:grpSpPr>
          <a:xfrm>
            <a:off x="6575868" y="2087750"/>
            <a:ext cx="1855200" cy="607067"/>
            <a:chOff x="6575868" y="2087750"/>
            <a:chExt cx="1855200" cy="607067"/>
          </a:xfrm>
        </p:grpSpPr>
        <p:sp>
          <p:nvSpPr>
            <p:cNvPr id="1147" name="Google Shape;1147;p30"/>
            <p:cNvSpPr txBox="1"/>
            <p:nvPr/>
          </p:nvSpPr>
          <p:spPr>
            <a:xfrm>
              <a:off x="6718068" y="208775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8" name="Google Shape;1148;p30"/>
            <p:cNvSpPr txBox="1"/>
            <p:nvPr/>
          </p:nvSpPr>
          <p:spPr>
            <a:xfrm>
              <a:off x="6575868" y="236991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9" name="Google Shape;1149;p30"/>
          <p:cNvGrpSpPr/>
          <p:nvPr/>
        </p:nvGrpSpPr>
        <p:grpSpPr>
          <a:xfrm>
            <a:off x="811071" y="3972600"/>
            <a:ext cx="1855200" cy="607067"/>
            <a:chOff x="811071" y="3972600"/>
            <a:chExt cx="1855200" cy="607067"/>
          </a:xfrm>
        </p:grpSpPr>
        <p:sp>
          <p:nvSpPr>
            <p:cNvPr id="1150" name="Google Shape;1150;p30"/>
            <p:cNvSpPr txBox="1"/>
            <p:nvPr/>
          </p:nvSpPr>
          <p:spPr>
            <a:xfrm>
              <a:off x="953271" y="39726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1" name="Google Shape;1151;p30"/>
            <p:cNvSpPr txBox="1"/>
            <p:nvPr/>
          </p:nvSpPr>
          <p:spPr>
            <a:xfrm>
              <a:off x="811071" y="42547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2" name="Google Shape;1152;p30"/>
          <p:cNvGrpSpPr/>
          <p:nvPr/>
        </p:nvGrpSpPr>
        <p:grpSpPr>
          <a:xfrm>
            <a:off x="6575868" y="3972600"/>
            <a:ext cx="1855200" cy="607067"/>
            <a:chOff x="6575868" y="3972600"/>
            <a:chExt cx="1855200" cy="607067"/>
          </a:xfrm>
        </p:grpSpPr>
        <p:sp>
          <p:nvSpPr>
            <p:cNvPr id="1153" name="Google Shape;1153;p30"/>
            <p:cNvSpPr txBox="1"/>
            <p:nvPr/>
          </p:nvSpPr>
          <p:spPr>
            <a:xfrm>
              <a:off x="6718068" y="39726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4" name="Google Shape;1154;p30"/>
            <p:cNvSpPr txBox="1"/>
            <p:nvPr/>
          </p:nvSpPr>
          <p:spPr>
            <a:xfrm>
              <a:off x="6575868" y="42547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5" name="Google Shape;1155;p30"/>
          <p:cNvSpPr txBox="1"/>
          <p:nvPr/>
        </p:nvSpPr>
        <p:spPr>
          <a:xfrm>
            <a:off x="1400975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65 %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6" name="Google Shape;1156;p30"/>
          <p:cNvSpPr txBox="1"/>
          <p:nvPr/>
        </p:nvSpPr>
        <p:spPr>
          <a:xfrm>
            <a:off x="7165600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75 %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7" name="Google Shape;1157;p30"/>
          <p:cNvSpPr txBox="1"/>
          <p:nvPr/>
        </p:nvSpPr>
        <p:spPr>
          <a:xfrm>
            <a:off x="1400975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30 %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8" name="Google Shape;1158;p30"/>
          <p:cNvSpPr txBox="1"/>
          <p:nvPr/>
        </p:nvSpPr>
        <p:spPr>
          <a:xfrm>
            <a:off x="7165600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55 %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9" name="Google Shape;1159;p30"/>
          <p:cNvSpPr/>
          <p:nvPr/>
        </p:nvSpPr>
        <p:spPr>
          <a:xfrm>
            <a:off x="1026177" y="3598575"/>
            <a:ext cx="406200" cy="18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0"/>
          <p:cNvSpPr/>
          <p:nvPr/>
        </p:nvSpPr>
        <p:spPr>
          <a:xfrm>
            <a:off x="1041573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0"/>
          <p:cNvSpPr/>
          <p:nvPr/>
        </p:nvSpPr>
        <p:spPr>
          <a:xfrm>
            <a:off x="1026272" y="1713725"/>
            <a:ext cx="851400" cy="1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0"/>
          <p:cNvSpPr/>
          <p:nvPr/>
        </p:nvSpPr>
        <p:spPr>
          <a:xfrm>
            <a:off x="6806148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0"/>
          <p:cNvSpPr/>
          <p:nvPr/>
        </p:nvSpPr>
        <p:spPr>
          <a:xfrm>
            <a:off x="6790852" y="3598575"/>
            <a:ext cx="406200" cy="18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0"/>
          <p:cNvSpPr/>
          <p:nvPr/>
        </p:nvSpPr>
        <p:spPr>
          <a:xfrm>
            <a:off x="6806248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0"/>
          <p:cNvSpPr/>
          <p:nvPr/>
        </p:nvSpPr>
        <p:spPr>
          <a:xfrm>
            <a:off x="6790947" y="1713725"/>
            <a:ext cx="851400" cy="1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6" name="Google Shape;1166;p30"/>
          <p:cNvCxnSpPr/>
          <p:nvPr/>
        </p:nvCxnSpPr>
        <p:spPr>
          <a:xfrm>
            <a:off x="2605150" y="1788725"/>
            <a:ext cx="12468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30"/>
          <p:cNvCxnSpPr/>
          <p:nvPr/>
        </p:nvCxnSpPr>
        <p:spPr>
          <a:xfrm>
            <a:off x="2605150" y="3693075"/>
            <a:ext cx="673800" cy="246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8" name="Google Shape;1168;p30"/>
          <p:cNvCxnSpPr/>
          <p:nvPr/>
        </p:nvCxnSpPr>
        <p:spPr>
          <a:xfrm rot="10800000" flipH="1">
            <a:off x="4935525" y="1789225"/>
            <a:ext cx="1651500" cy="297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69" name="Google Shape;1169;p30"/>
          <p:cNvCxnSpPr/>
          <p:nvPr/>
        </p:nvCxnSpPr>
        <p:spPr>
          <a:xfrm rot="10800000" flipH="1">
            <a:off x="5856025" y="3693150"/>
            <a:ext cx="731100" cy="216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4" name="Google Shape;1174;p31"/>
          <p:cNvGraphicFramePr/>
          <p:nvPr/>
        </p:nvGraphicFramePr>
        <p:xfrm>
          <a:off x="585150" y="2043125"/>
          <a:ext cx="7973625" cy="2685345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265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endParaRPr sz="35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Information</a:t>
                      </a:r>
                      <a:endParaRPr sz="21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endParaRPr sz="35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Team 1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Statistics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Team 2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Corners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Yellow cards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Red cards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176" name="Google Shape;1176;p31"/>
          <p:cNvGrpSpPr/>
          <p:nvPr/>
        </p:nvGrpSpPr>
        <p:grpSpPr>
          <a:xfrm>
            <a:off x="1531809" y="1002697"/>
            <a:ext cx="807885" cy="923047"/>
            <a:chOff x="1028850" y="1298375"/>
            <a:chExt cx="1628473" cy="1860607"/>
          </a:xfrm>
        </p:grpSpPr>
        <p:sp>
          <p:nvSpPr>
            <p:cNvPr id="1177" name="Google Shape;1177;p31"/>
            <p:cNvSpPr/>
            <p:nvPr/>
          </p:nvSpPr>
          <p:spPr>
            <a:xfrm>
              <a:off x="1028850" y="1298375"/>
              <a:ext cx="1625793" cy="812712"/>
            </a:xfrm>
            <a:custGeom>
              <a:avLst/>
              <a:gdLst/>
              <a:ahLst/>
              <a:cxnLst/>
              <a:rect l="l" t="t" r="r" b="b"/>
              <a:pathLst>
                <a:path w="87952" h="43966" extrusionOk="0">
                  <a:moveTo>
                    <a:pt x="43987" y="0"/>
                  </a:moveTo>
                  <a:cubicBezTo>
                    <a:pt x="19700" y="0"/>
                    <a:pt x="0" y="19678"/>
                    <a:pt x="0" y="43965"/>
                  </a:cubicBezTo>
                  <a:lnTo>
                    <a:pt x="18350" y="43965"/>
                  </a:lnTo>
                  <a:cubicBezTo>
                    <a:pt x="18558" y="42077"/>
                    <a:pt x="18973" y="40167"/>
                    <a:pt x="19617" y="38299"/>
                  </a:cubicBezTo>
                  <a:cubicBezTo>
                    <a:pt x="20011" y="37178"/>
                    <a:pt x="20489" y="36077"/>
                    <a:pt x="21007" y="35039"/>
                  </a:cubicBezTo>
                  <a:cubicBezTo>
                    <a:pt x="21029" y="35019"/>
                    <a:pt x="21029" y="34978"/>
                    <a:pt x="21048" y="34956"/>
                  </a:cubicBezTo>
                  <a:cubicBezTo>
                    <a:pt x="22523" y="32113"/>
                    <a:pt x="24474" y="29622"/>
                    <a:pt x="26778" y="27566"/>
                  </a:cubicBezTo>
                  <a:cubicBezTo>
                    <a:pt x="31470" y="23366"/>
                    <a:pt x="37618" y="20972"/>
                    <a:pt x="44006" y="20972"/>
                  </a:cubicBezTo>
                  <a:cubicBezTo>
                    <a:pt x="46803" y="20972"/>
                    <a:pt x="49647" y="21431"/>
                    <a:pt x="52434" y="22399"/>
                  </a:cubicBezTo>
                  <a:cubicBezTo>
                    <a:pt x="55714" y="23539"/>
                    <a:pt x="58620" y="25283"/>
                    <a:pt x="61050" y="27442"/>
                  </a:cubicBezTo>
                  <a:cubicBezTo>
                    <a:pt x="65844" y="31698"/>
                    <a:pt x="68916" y="37613"/>
                    <a:pt x="69602" y="43965"/>
                  </a:cubicBezTo>
                  <a:lnTo>
                    <a:pt x="87952" y="43965"/>
                  </a:lnTo>
                  <a:cubicBezTo>
                    <a:pt x="87952" y="19678"/>
                    <a:pt x="68273" y="0"/>
                    <a:pt x="4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411777" y="2229629"/>
              <a:ext cx="849940" cy="743633"/>
            </a:xfrm>
            <a:custGeom>
              <a:avLst/>
              <a:gdLst/>
              <a:ahLst/>
              <a:cxnLst/>
              <a:rect l="l" t="t" r="r" b="b"/>
              <a:pathLst>
                <a:path w="45980" h="40229" extrusionOk="0">
                  <a:moveTo>
                    <a:pt x="0" y="0"/>
                  </a:moveTo>
                  <a:cubicBezTo>
                    <a:pt x="0" y="42"/>
                    <a:pt x="0" y="249"/>
                    <a:pt x="63" y="601"/>
                  </a:cubicBezTo>
                  <a:cubicBezTo>
                    <a:pt x="437" y="3571"/>
                    <a:pt x="2887" y="16731"/>
                    <a:pt x="12892" y="27213"/>
                  </a:cubicBezTo>
                  <a:cubicBezTo>
                    <a:pt x="12892" y="27213"/>
                    <a:pt x="11981" y="22658"/>
                    <a:pt x="14478" y="22658"/>
                  </a:cubicBezTo>
                  <a:cubicBezTo>
                    <a:pt x="14592" y="22658"/>
                    <a:pt x="14714" y="22668"/>
                    <a:pt x="14843" y="22688"/>
                  </a:cubicBezTo>
                  <a:cubicBezTo>
                    <a:pt x="18890" y="23291"/>
                    <a:pt x="15693" y="30410"/>
                    <a:pt x="23022" y="39086"/>
                  </a:cubicBezTo>
                  <a:cubicBezTo>
                    <a:pt x="23105" y="39191"/>
                    <a:pt x="23188" y="39274"/>
                    <a:pt x="23271" y="39377"/>
                  </a:cubicBezTo>
                  <a:cubicBezTo>
                    <a:pt x="23498" y="39648"/>
                    <a:pt x="23769" y="39938"/>
                    <a:pt x="24038" y="40229"/>
                  </a:cubicBezTo>
                  <a:cubicBezTo>
                    <a:pt x="23996" y="39980"/>
                    <a:pt x="22211" y="30410"/>
                    <a:pt x="27816" y="26715"/>
                  </a:cubicBezTo>
                  <a:cubicBezTo>
                    <a:pt x="29025" y="25916"/>
                    <a:pt x="29944" y="25607"/>
                    <a:pt x="30642" y="25607"/>
                  </a:cubicBezTo>
                  <a:cubicBezTo>
                    <a:pt x="32954" y="25607"/>
                    <a:pt x="32842" y="28994"/>
                    <a:pt x="32778" y="29186"/>
                  </a:cubicBezTo>
                  <a:cubicBezTo>
                    <a:pt x="32922" y="28832"/>
                    <a:pt x="42036" y="21982"/>
                    <a:pt x="45855" y="3134"/>
                  </a:cubicBezTo>
                  <a:cubicBezTo>
                    <a:pt x="45897" y="2926"/>
                    <a:pt x="45938" y="2699"/>
                    <a:pt x="45980" y="2491"/>
                  </a:cubicBezTo>
                  <a:lnTo>
                    <a:pt x="45980" y="2491"/>
                  </a:lnTo>
                  <a:cubicBezTo>
                    <a:pt x="45897" y="2906"/>
                    <a:pt x="45731" y="3322"/>
                    <a:pt x="45585" y="3715"/>
                  </a:cubicBezTo>
                  <a:cubicBezTo>
                    <a:pt x="42202" y="13471"/>
                    <a:pt x="33047" y="19596"/>
                    <a:pt x="23271" y="19596"/>
                  </a:cubicBezTo>
                  <a:lnTo>
                    <a:pt x="23022" y="19596"/>
                  </a:lnTo>
                  <a:cubicBezTo>
                    <a:pt x="20531" y="19574"/>
                    <a:pt x="17998" y="19159"/>
                    <a:pt x="15527" y="18287"/>
                  </a:cubicBezTo>
                  <a:cubicBezTo>
                    <a:pt x="7141" y="15381"/>
                    <a:pt x="1433" y="817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404494" y="1722966"/>
              <a:ext cx="874877" cy="873509"/>
            </a:xfrm>
            <a:custGeom>
              <a:avLst/>
              <a:gdLst/>
              <a:ahLst/>
              <a:cxnLst/>
              <a:rect l="l" t="t" r="r" b="b"/>
              <a:pathLst>
                <a:path w="47329" h="47255" extrusionOk="0">
                  <a:moveTo>
                    <a:pt x="25387" y="1629"/>
                  </a:moveTo>
                  <a:lnTo>
                    <a:pt x="25387" y="1629"/>
                  </a:lnTo>
                  <a:cubicBezTo>
                    <a:pt x="26197" y="1690"/>
                    <a:pt x="26986" y="1815"/>
                    <a:pt x="27795" y="1961"/>
                  </a:cubicBezTo>
                  <a:cubicBezTo>
                    <a:pt x="28833" y="2147"/>
                    <a:pt x="29870" y="2438"/>
                    <a:pt x="30888" y="2791"/>
                  </a:cubicBezTo>
                  <a:cubicBezTo>
                    <a:pt x="32943" y="3497"/>
                    <a:pt x="34832" y="4494"/>
                    <a:pt x="36513" y="5697"/>
                  </a:cubicBezTo>
                  <a:lnTo>
                    <a:pt x="36576" y="5759"/>
                  </a:lnTo>
                  <a:cubicBezTo>
                    <a:pt x="36535" y="5822"/>
                    <a:pt x="36471" y="5883"/>
                    <a:pt x="36410" y="5947"/>
                  </a:cubicBezTo>
                  <a:cubicBezTo>
                    <a:pt x="36244" y="5864"/>
                    <a:pt x="36098" y="5759"/>
                    <a:pt x="35932" y="5656"/>
                  </a:cubicBezTo>
                  <a:cubicBezTo>
                    <a:pt x="33731" y="4389"/>
                    <a:pt x="31157" y="3497"/>
                    <a:pt x="29269" y="2957"/>
                  </a:cubicBezTo>
                  <a:cubicBezTo>
                    <a:pt x="27733" y="2542"/>
                    <a:pt x="26632" y="2313"/>
                    <a:pt x="26529" y="2293"/>
                  </a:cubicBezTo>
                  <a:lnTo>
                    <a:pt x="26529" y="2313"/>
                  </a:lnTo>
                  <a:lnTo>
                    <a:pt x="25387" y="1629"/>
                  </a:lnTo>
                  <a:close/>
                  <a:moveTo>
                    <a:pt x="26363" y="3226"/>
                  </a:moveTo>
                  <a:cubicBezTo>
                    <a:pt x="26383" y="3226"/>
                    <a:pt x="28564" y="3642"/>
                    <a:pt x="31157" y="4555"/>
                  </a:cubicBezTo>
                  <a:cubicBezTo>
                    <a:pt x="31946" y="4826"/>
                    <a:pt x="32777" y="5158"/>
                    <a:pt x="33587" y="5531"/>
                  </a:cubicBezTo>
                  <a:cubicBezTo>
                    <a:pt x="34708" y="6030"/>
                    <a:pt x="35807" y="6631"/>
                    <a:pt x="36742" y="7317"/>
                  </a:cubicBezTo>
                  <a:cubicBezTo>
                    <a:pt x="37780" y="8457"/>
                    <a:pt x="39419" y="10409"/>
                    <a:pt x="39773" y="11883"/>
                  </a:cubicBezTo>
                  <a:cubicBezTo>
                    <a:pt x="38901" y="12526"/>
                    <a:pt x="37863" y="13253"/>
                    <a:pt x="36887" y="13938"/>
                  </a:cubicBezTo>
                  <a:cubicBezTo>
                    <a:pt x="36181" y="14436"/>
                    <a:pt x="35497" y="14892"/>
                    <a:pt x="34957" y="15246"/>
                  </a:cubicBezTo>
                  <a:cubicBezTo>
                    <a:pt x="33482" y="14353"/>
                    <a:pt x="28376" y="12318"/>
                    <a:pt x="26466" y="12235"/>
                  </a:cubicBezTo>
                  <a:cubicBezTo>
                    <a:pt x="25367" y="9517"/>
                    <a:pt x="23436" y="6528"/>
                    <a:pt x="22585" y="5282"/>
                  </a:cubicBezTo>
                  <a:lnTo>
                    <a:pt x="22544" y="5241"/>
                  </a:lnTo>
                  <a:cubicBezTo>
                    <a:pt x="23436" y="4577"/>
                    <a:pt x="26363" y="3226"/>
                    <a:pt x="26363" y="3226"/>
                  </a:cubicBezTo>
                  <a:close/>
                  <a:moveTo>
                    <a:pt x="12331" y="4721"/>
                  </a:moveTo>
                  <a:lnTo>
                    <a:pt x="12517" y="5656"/>
                  </a:lnTo>
                  <a:lnTo>
                    <a:pt x="12641" y="6237"/>
                  </a:lnTo>
                  <a:cubicBezTo>
                    <a:pt x="11479" y="7544"/>
                    <a:pt x="8864" y="10762"/>
                    <a:pt x="7349" y="14955"/>
                  </a:cubicBezTo>
                  <a:cubicBezTo>
                    <a:pt x="6414" y="15432"/>
                    <a:pt x="4651" y="16450"/>
                    <a:pt x="3530" y="17632"/>
                  </a:cubicBezTo>
                  <a:cubicBezTo>
                    <a:pt x="3322" y="17134"/>
                    <a:pt x="3114" y="16470"/>
                    <a:pt x="3093" y="15640"/>
                  </a:cubicBezTo>
                  <a:cubicBezTo>
                    <a:pt x="4670" y="11571"/>
                    <a:pt x="7369" y="8208"/>
                    <a:pt x="10690" y="5800"/>
                  </a:cubicBezTo>
                  <a:cubicBezTo>
                    <a:pt x="11210" y="5407"/>
                    <a:pt x="11770" y="5053"/>
                    <a:pt x="12331" y="4721"/>
                  </a:cubicBezTo>
                  <a:close/>
                  <a:moveTo>
                    <a:pt x="20250" y="5567"/>
                  </a:moveTo>
                  <a:cubicBezTo>
                    <a:pt x="20775" y="5567"/>
                    <a:pt x="21271" y="5600"/>
                    <a:pt x="21713" y="5676"/>
                  </a:cubicBezTo>
                  <a:cubicBezTo>
                    <a:pt x="22481" y="6818"/>
                    <a:pt x="24578" y="9974"/>
                    <a:pt x="25636" y="12714"/>
                  </a:cubicBezTo>
                  <a:cubicBezTo>
                    <a:pt x="24620" y="14167"/>
                    <a:pt x="21318" y="18816"/>
                    <a:pt x="20427" y="20270"/>
                  </a:cubicBezTo>
                  <a:cubicBezTo>
                    <a:pt x="17374" y="20477"/>
                    <a:pt x="12289" y="20602"/>
                    <a:pt x="11002" y="20643"/>
                  </a:cubicBezTo>
                  <a:cubicBezTo>
                    <a:pt x="10275" y="19605"/>
                    <a:pt x="8614" y="17197"/>
                    <a:pt x="8075" y="15703"/>
                  </a:cubicBezTo>
                  <a:cubicBezTo>
                    <a:pt x="9632" y="11114"/>
                    <a:pt x="12683" y="7586"/>
                    <a:pt x="13618" y="6569"/>
                  </a:cubicBezTo>
                  <a:cubicBezTo>
                    <a:pt x="15023" y="6213"/>
                    <a:pt x="17923" y="5567"/>
                    <a:pt x="20250" y="5567"/>
                  </a:cubicBezTo>
                  <a:close/>
                  <a:moveTo>
                    <a:pt x="45439" y="20145"/>
                  </a:moveTo>
                  <a:cubicBezTo>
                    <a:pt x="45480" y="20455"/>
                    <a:pt x="45522" y="20746"/>
                    <a:pt x="45563" y="21058"/>
                  </a:cubicBezTo>
                  <a:cubicBezTo>
                    <a:pt x="45646" y="21742"/>
                    <a:pt x="45688" y="22407"/>
                    <a:pt x="45710" y="23093"/>
                  </a:cubicBezTo>
                  <a:cubicBezTo>
                    <a:pt x="45751" y="24463"/>
                    <a:pt x="45646" y="25833"/>
                    <a:pt x="45419" y="27203"/>
                  </a:cubicBezTo>
                  <a:cubicBezTo>
                    <a:pt x="45336" y="27679"/>
                    <a:pt x="45253" y="28157"/>
                    <a:pt x="45148" y="28634"/>
                  </a:cubicBezTo>
                  <a:cubicBezTo>
                    <a:pt x="45128" y="28593"/>
                    <a:pt x="45107" y="28551"/>
                    <a:pt x="45087" y="28531"/>
                  </a:cubicBezTo>
                  <a:cubicBezTo>
                    <a:pt x="45170" y="28053"/>
                    <a:pt x="45231" y="27576"/>
                    <a:pt x="45294" y="27098"/>
                  </a:cubicBezTo>
                  <a:cubicBezTo>
                    <a:pt x="45480" y="25686"/>
                    <a:pt x="45563" y="24338"/>
                    <a:pt x="45563" y="23093"/>
                  </a:cubicBezTo>
                  <a:cubicBezTo>
                    <a:pt x="45563" y="22365"/>
                    <a:pt x="45544" y="21681"/>
                    <a:pt x="45502" y="21058"/>
                  </a:cubicBezTo>
                  <a:cubicBezTo>
                    <a:pt x="45480" y="20746"/>
                    <a:pt x="45460" y="20436"/>
                    <a:pt x="45439" y="20145"/>
                  </a:cubicBezTo>
                  <a:close/>
                  <a:moveTo>
                    <a:pt x="2470" y="17488"/>
                  </a:moveTo>
                  <a:cubicBezTo>
                    <a:pt x="2616" y="17965"/>
                    <a:pt x="2802" y="18338"/>
                    <a:pt x="2948" y="18609"/>
                  </a:cubicBezTo>
                  <a:cubicBezTo>
                    <a:pt x="2844" y="19107"/>
                    <a:pt x="2678" y="19979"/>
                    <a:pt x="2553" y="21058"/>
                  </a:cubicBezTo>
                  <a:cubicBezTo>
                    <a:pt x="2492" y="21681"/>
                    <a:pt x="2450" y="22387"/>
                    <a:pt x="2429" y="23093"/>
                  </a:cubicBezTo>
                  <a:cubicBezTo>
                    <a:pt x="2409" y="24421"/>
                    <a:pt x="2512" y="25853"/>
                    <a:pt x="2927" y="27057"/>
                  </a:cubicBezTo>
                  <a:cubicBezTo>
                    <a:pt x="2907" y="27140"/>
                    <a:pt x="2885" y="27203"/>
                    <a:pt x="2865" y="27286"/>
                  </a:cubicBezTo>
                  <a:cubicBezTo>
                    <a:pt x="2719" y="27762"/>
                    <a:pt x="2533" y="28510"/>
                    <a:pt x="2346" y="29278"/>
                  </a:cubicBezTo>
                  <a:cubicBezTo>
                    <a:pt x="2180" y="28676"/>
                    <a:pt x="2035" y="28033"/>
                    <a:pt x="1930" y="27410"/>
                  </a:cubicBezTo>
                  <a:cubicBezTo>
                    <a:pt x="1681" y="25999"/>
                    <a:pt x="1578" y="24546"/>
                    <a:pt x="1598" y="23093"/>
                  </a:cubicBezTo>
                  <a:cubicBezTo>
                    <a:pt x="1620" y="22428"/>
                    <a:pt x="1661" y="21742"/>
                    <a:pt x="1744" y="21058"/>
                  </a:cubicBezTo>
                  <a:cubicBezTo>
                    <a:pt x="1889" y="19874"/>
                    <a:pt x="2118" y="18670"/>
                    <a:pt x="2470" y="17488"/>
                  </a:cubicBezTo>
                  <a:close/>
                  <a:moveTo>
                    <a:pt x="40249" y="12692"/>
                  </a:moveTo>
                  <a:cubicBezTo>
                    <a:pt x="41184" y="13647"/>
                    <a:pt x="44049" y="17051"/>
                    <a:pt x="44049" y="17051"/>
                  </a:cubicBezTo>
                  <a:cubicBezTo>
                    <a:pt x="44049" y="17093"/>
                    <a:pt x="44401" y="18670"/>
                    <a:pt x="44547" y="21058"/>
                  </a:cubicBezTo>
                  <a:cubicBezTo>
                    <a:pt x="44589" y="21681"/>
                    <a:pt x="44609" y="22365"/>
                    <a:pt x="44609" y="23093"/>
                  </a:cubicBezTo>
                  <a:cubicBezTo>
                    <a:pt x="44609" y="24172"/>
                    <a:pt x="44567" y="25354"/>
                    <a:pt x="44423" y="26580"/>
                  </a:cubicBezTo>
                  <a:cubicBezTo>
                    <a:pt x="44340" y="27244"/>
                    <a:pt x="44235" y="27928"/>
                    <a:pt x="44110" y="28634"/>
                  </a:cubicBezTo>
                  <a:cubicBezTo>
                    <a:pt x="44110" y="28634"/>
                    <a:pt x="42076" y="30253"/>
                    <a:pt x="41329" y="30627"/>
                  </a:cubicBezTo>
                  <a:cubicBezTo>
                    <a:pt x="40083" y="29257"/>
                    <a:pt x="38091" y="27430"/>
                    <a:pt x="36742" y="26248"/>
                  </a:cubicBezTo>
                  <a:cubicBezTo>
                    <a:pt x="36347" y="25894"/>
                    <a:pt x="35995" y="25603"/>
                    <a:pt x="35746" y="25396"/>
                  </a:cubicBezTo>
                  <a:lnTo>
                    <a:pt x="35746" y="24919"/>
                  </a:lnTo>
                  <a:cubicBezTo>
                    <a:pt x="35724" y="24463"/>
                    <a:pt x="35724" y="23798"/>
                    <a:pt x="35704" y="23010"/>
                  </a:cubicBezTo>
                  <a:cubicBezTo>
                    <a:pt x="35704" y="22407"/>
                    <a:pt x="35683" y="21742"/>
                    <a:pt x="35683" y="21058"/>
                  </a:cubicBezTo>
                  <a:cubicBezTo>
                    <a:pt x="35621" y="19085"/>
                    <a:pt x="35558" y="16990"/>
                    <a:pt x="35434" y="16035"/>
                  </a:cubicBezTo>
                  <a:cubicBezTo>
                    <a:pt x="35953" y="15723"/>
                    <a:pt x="36555" y="15308"/>
                    <a:pt x="37157" y="14892"/>
                  </a:cubicBezTo>
                  <a:cubicBezTo>
                    <a:pt x="38320" y="14084"/>
                    <a:pt x="39524" y="13232"/>
                    <a:pt x="40249" y="12692"/>
                  </a:cubicBezTo>
                  <a:close/>
                  <a:moveTo>
                    <a:pt x="20385" y="21224"/>
                  </a:moveTo>
                  <a:cubicBezTo>
                    <a:pt x="20612" y="21659"/>
                    <a:pt x="21028" y="22262"/>
                    <a:pt x="21567" y="22927"/>
                  </a:cubicBezTo>
                  <a:cubicBezTo>
                    <a:pt x="22107" y="23611"/>
                    <a:pt x="22751" y="24380"/>
                    <a:pt x="23394" y="25105"/>
                  </a:cubicBezTo>
                  <a:cubicBezTo>
                    <a:pt x="23394" y="25127"/>
                    <a:pt x="23416" y="25127"/>
                    <a:pt x="23416" y="25127"/>
                  </a:cubicBezTo>
                  <a:cubicBezTo>
                    <a:pt x="23499" y="25230"/>
                    <a:pt x="23582" y="25313"/>
                    <a:pt x="23665" y="25396"/>
                  </a:cubicBezTo>
                  <a:cubicBezTo>
                    <a:pt x="24764" y="26621"/>
                    <a:pt x="25865" y="27721"/>
                    <a:pt x="26466" y="28199"/>
                  </a:cubicBezTo>
                  <a:cubicBezTo>
                    <a:pt x="26031" y="29278"/>
                    <a:pt x="24764" y="32392"/>
                    <a:pt x="23665" y="35049"/>
                  </a:cubicBezTo>
                  <a:cubicBezTo>
                    <a:pt x="23582" y="35235"/>
                    <a:pt x="23499" y="35443"/>
                    <a:pt x="23416" y="35630"/>
                  </a:cubicBezTo>
                  <a:cubicBezTo>
                    <a:pt x="23228" y="36087"/>
                    <a:pt x="23042" y="36522"/>
                    <a:pt x="22876" y="36917"/>
                  </a:cubicBezTo>
                  <a:cubicBezTo>
                    <a:pt x="22183" y="37148"/>
                    <a:pt x="20443" y="37601"/>
                    <a:pt x="17518" y="37601"/>
                  </a:cubicBezTo>
                  <a:cubicBezTo>
                    <a:pt x="16761" y="37601"/>
                    <a:pt x="15925" y="37571"/>
                    <a:pt x="15008" y="37499"/>
                  </a:cubicBezTo>
                  <a:cubicBezTo>
                    <a:pt x="12539" y="35796"/>
                    <a:pt x="8988" y="29777"/>
                    <a:pt x="8387" y="28717"/>
                  </a:cubicBezTo>
                  <a:cubicBezTo>
                    <a:pt x="8241" y="29154"/>
                    <a:pt x="8138" y="29444"/>
                    <a:pt x="8138" y="29444"/>
                  </a:cubicBezTo>
                  <a:lnTo>
                    <a:pt x="8282" y="28551"/>
                  </a:lnTo>
                  <a:cubicBezTo>
                    <a:pt x="8304" y="28551"/>
                    <a:pt x="8324" y="28614"/>
                    <a:pt x="8387" y="28717"/>
                  </a:cubicBezTo>
                  <a:cubicBezTo>
                    <a:pt x="8573" y="28157"/>
                    <a:pt x="8844" y="27347"/>
                    <a:pt x="9154" y="26455"/>
                  </a:cubicBezTo>
                  <a:cubicBezTo>
                    <a:pt x="9569" y="25313"/>
                    <a:pt x="10026" y="24047"/>
                    <a:pt x="10441" y="23029"/>
                  </a:cubicBezTo>
                  <a:cubicBezTo>
                    <a:pt x="10670" y="22428"/>
                    <a:pt x="10898" y="21930"/>
                    <a:pt x="11064" y="21576"/>
                  </a:cubicBezTo>
                  <a:cubicBezTo>
                    <a:pt x="12434" y="21556"/>
                    <a:pt x="17333" y="21410"/>
                    <a:pt x="20385" y="21224"/>
                  </a:cubicBezTo>
                  <a:close/>
                  <a:moveTo>
                    <a:pt x="35060" y="26040"/>
                  </a:moveTo>
                  <a:cubicBezTo>
                    <a:pt x="35434" y="26351"/>
                    <a:pt x="35890" y="26766"/>
                    <a:pt x="36410" y="27203"/>
                  </a:cubicBezTo>
                  <a:cubicBezTo>
                    <a:pt x="37925" y="28551"/>
                    <a:pt x="39793" y="30295"/>
                    <a:pt x="40831" y="31499"/>
                  </a:cubicBezTo>
                  <a:cubicBezTo>
                    <a:pt x="40520" y="33824"/>
                    <a:pt x="39316" y="36231"/>
                    <a:pt x="38506" y="37623"/>
                  </a:cubicBezTo>
                  <a:cubicBezTo>
                    <a:pt x="35060" y="40612"/>
                    <a:pt x="29560" y="41379"/>
                    <a:pt x="27836" y="41546"/>
                  </a:cubicBezTo>
                  <a:cubicBezTo>
                    <a:pt x="27213" y="41130"/>
                    <a:pt x="26031" y="40259"/>
                    <a:pt x="24993" y="39179"/>
                  </a:cubicBezTo>
                  <a:cubicBezTo>
                    <a:pt x="24495" y="38661"/>
                    <a:pt x="24038" y="38121"/>
                    <a:pt x="23665" y="37518"/>
                  </a:cubicBezTo>
                  <a:lnTo>
                    <a:pt x="23643" y="37518"/>
                  </a:lnTo>
                  <a:cubicBezTo>
                    <a:pt x="23643" y="37499"/>
                    <a:pt x="23643" y="37499"/>
                    <a:pt x="23665" y="37499"/>
                  </a:cubicBezTo>
                  <a:cubicBezTo>
                    <a:pt x="24952" y="34405"/>
                    <a:pt x="27111" y="29132"/>
                    <a:pt x="27463" y="28282"/>
                  </a:cubicBezTo>
                  <a:cubicBezTo>
                    <a:pt x="29062" y="27887"/>
                    <a:pt x="33338" y="26787"/>
                    <a:pt x="35060" y="26040"/>
                  </a:cubicBezTo>
                  <a:close/>
                  <a:moveTo>
                    <a:pt x="3654" y="27970"/>
                  </a:moveTo>
                  <a:cubicBezTo>
                    <a:pt x="4421" y="28365"/>
                    <a:pt x="6021" y="29112"/>
                    <a:pt x="7598" y="29361"/>
                  </a:cubicBezTo>
                  <a:cubicBezTo>
                    <a:pt x="7577" y="29320"/>
                    <a:pt x="7557" y="29278"/>
                    <a:pt x="7535" y="29257"/>
                  </a:cubicBezTo>
                  <a:lnTo>
                    <a:pt x="7535" y="29257"/>
                  </a:lnTo>
                  <a:lnTo>
                    <a:pt x="8138" y="29444"/>
                  </a:lnTo>
                  <a:cubicBezTo>
                    <a:pt x="7972" y="29423"/>
                    <a:pt x="7784" y="29403"/>
                    <a:pt x="7598" y="29361"/>
                  </a:cubicBezTo>
                  <a:lnTo>
                    <a:pt x="7598" y="29361"/>
                  </a:lnTo>
                  <a:cubicBezTo>
                    <a:pt x="8116" y="30253"/>
                    <a:pt x="11459" y="35899"/>
                    <a:pt x="14116" y="37997"/>
                  </a:cubicBezTo>
                  <a:cubicBezTo>
                    <a:pt x="14095" y="38661"/>
                    <a:pt x="14075" y="39740"/>
                    <a:pt x="14075" y="40715"/>
                  </a:cubicBezTo>
                  <a:cubicBezTo>
                    <a:pt x="14075" y="41193"/>
                    <a:pt x="14075" y="41650"/>
                    <a:pt x="14095" y="42002"/>
                  </a:cubicBezTo>
                  <a:cubicBezTo>
                    <a:pt x="12517" y="41982"/>
                    <a:pt x="10939" y="41379"/>
                    <a:pt x="9965" y="40923"/>
                  </a:cubicBezTo>
                  <a:cubicBezTo>
                    <a:pt x="9154" y="40280"/>
                    <a:pt x="8407" y="39594"/>
                    <a:pt x="7701" y="38847"/>
                  </a:cubicBezTo>
                  <a:cubicBezTo>
                    <a:pt x="5605" y="36647"/>
                    <a:pt x="3986" y="34011"/>
                    <a:pt x="2948" y="31167"/>
                  </a:cubicBezTo>
                  <a:cubicBezTo>
                    <a:pt x="3073" y="30253"/>
                    <a:pt x="3364" y="29008"/>
                    <a:pt x="3654" y="27970"/>
                  </a:cubicBezTo>
                  <a:close/>
                  <a:moveTo>
                    <a:pt x="38215" y="39055"/>
                  </a:moveTo>
                  <a:lnTo>
                    <a:pt x="38984" y="39491"/>
                  </a:lnTo>
                  <a:cubicBezTo>
                    <a:pt x="35558" y="42771"/>
                    <a:pt x="31157" y="44888"/>
                    <a:pt x="26446" y="45511"/>
                  </a:cubicBezTo>
                  <a:cubicBezTo>
                    <a:pt x="25179" y="45470"/>
                    <a:pt x="24287" y="45323"/>
                    <a:pt x="23665" y="45157"/>
                  </a:cubicBezTo>
                  <a:cubicBezTo>
                    <a:pt x="23582" y="45137"/>
                    <a:pt x="23499" y="45096"/>
                    <a:pt x="23416" y="45074"/>
                  </a:cubicBezTo>
                  <a:cubicBezTo>
                    <a:pt x="23186" y="44991"/>
                    <a:pt x="23000" y="44930"/>
                    <a:pt x="22834" y="44847"/>
                  </a:cubicBezTo>
                  <a:cubicBezTo>
                    <a:pt x="23000" y="44764"/>
                    <a:pt x="23208" y="44681"/>
                    <a:pt x="23416" y="44576"/>
                  </a:cubicBezTo>
                  <a:cubicBezTo>
                    <a:pt x="23499" y="44556"/>
                    <a:pt x="23582" y="44515"/>
                    <a:pt x="23665" y="44473"/>
                  </a:cubicBezTo>
                  <a:cubicBezTo>
                    <a:pt x="24847" y="43933"/>
                    <a:pt x="26488" y="43145"/>
                    <a:pt x="27463" y="42522"/>
                  </a:cubicBezTo>
                  <a:cubicBezTo>
                    <a:pt x="28417" y="42459"/>
                    <a:pt x="34127" y="41961"/>
                    <a:pt x="38215" y="39055"/>
                  </a:cubicBezTo>
                  <a:close/>
                  <a:moveTo>
                    <a:pt x="12788" y="42832"/>
                  </a:moveTo>
                  <a:lnTo>
                    <a:pt x="12788" y="42832"/>
                  </a:lnTo>
                  <a:cubicBezTo>
                    <a:pt x="13251" y="42903"/>
                    <a:pt x="13725" y="42945"/>
                    <a:pt x="14202" y="42945"/>
                  </a:cubicBezTo>
                  <a:cubicBezTo>
                    <a:pt x="14429" y="42945"/>
                    <a:pt x="14656" y="42936"/>
                    <a:pt x="14883" y="42916"/>
                  </a:cubicBezTo>
                  <a:cubicBezTo>
                    <a:pt x="16358" y="43455"/>
                    <a:pt x="19741" y="44659"/>
                    <a:pt x="21547" y="45013"/>
                  </a:cubicBezTo>
                  <a:cubicBezTo>
                    <a:pt x="21692" y="45220"/>
                    <a:pt x="21941" y="45428"/>
                    <a:pt x="22336" y="45656"/>
                  </a:cubicBezTo>
                  <a:cubicBezTo>
                    <a:pt x="20363" y="45531"/>
                    <a:pt x="18371" y="45137"/>
                    <a:pt x="16419" y="44473"/>
                  </a:cubicBezTo>
                  <a:cubicBezTo>
                    <a:pt x="15132" y="44017"/>
                    <a:pt x="13928" y="43477"/>
                    <a:pt x="12788" y="42832"/>
                  </a:cubicBezTo>
                  <a:close/>
                  <a:moveTo>
                    <a:pt x="23675" y="1"/>
                  </a:moveTo>
                  <a:cubicBezTo>
                    <a:pt x="17828" y="1"/>
                    <a:pt x="12202" y="2198"/>
                    <a:pt x="7889" y="6050"/>
                  </a:cubicBezTo>
                  <a:cubicBezTo>
                    <a:pt x="5791" y="7918"/>
                    <a:pt x="4006" y="10201"/>
                    <a:pt x="2658" y="12817"/>
                  </a:cubicBezTo>
                  <a:lnTo>
                    <a:pt x="2636" y="12817"/>
                  </a:lnTo>
                  <a:cubicBezTo>
                    <a:pt x="2636" y="12838"/>
                    <a:pt x="2636" y="12858"/>
                    <a:pt x="2616" y="12880"/>
                  </a:cubicBezTo>
                  <a:cubicBezTo>
                    <a:pt x="2138" y="13835"/>
                    <a:pt x="1703" y="14831"/>
                    <a:pt x="1349" y="15869"/>
                  </a:cubicBezTo>
                  <a:cubicBezTo>
                    <a:pt x="748" y="17591"/>
                    <a:pt x="353" y="19335"/>
                    <a:pt x="167" y="21058"/>
                  </a:cubicBezTo>
                  <a:cubicBezTo>
                    <a:pt x="104" y="21742"/>
                    <a:pt x="42" y="22428"/>
                    <a:pt x="42" y="23113"/>
                  </a:cubicBezTo>
                  <a:cubicBezTo>
                    <a:pt x="1" y="24649"/>
                    <a:pt x="125" y="26165"/>
                    <a:pt x="374" y="27659"/>
                  </a:cubicBezTo>
                  <a:lnTo>
                    <a:pt x="457" y="28011"/>
                  </a:lnTo>
                  <a:cubicBezTo>
                    <a:pt x="1994" y="36045"/>
                    <a:pt x="7640" y="43082"/>
                    <a:pt x="15901" y="45946"/>
                  </a:cubicBezTo>
                  <a:cubicBezTo>
                    <a:pt x="18392" y="46798"/>
                    <a:pt x="20925" y="47233"/>
                    <a:pt x="23416" y="47255"/>
                  </a:cubicBezTo>
                  <a:lnTo>
                    <a:pt x="23665" y="47255"/>
                  </a:lnTo>
                  <a:cubicBezTo>
                    <a:pt x="33441" y="47233"/>
                    <a:pt x="42596" y="41110"/>
                    <a:pt x="45979" y="31374"/>
                  </a:cubicBezTo>
                  <a:cubicBezTo>
                    <a:pt x="46062" y="31105"/>
                    <a:pt x="46166" y="30834"/>
                    <a:pt x="46249" y="30544"/>
                  </a:cubicBezTo>
                  <a:cubicBezTo>
                    <a:pt x="46291" y="30419"/>
                    <a:pt x="46332" y="30275"/>
                    <a:pt x="46374" y="30150"/>
                  </a:cubicBezTo>
                  <a:cubicBezTo>
                    <a:pt x="46374" y="30109"/>
                    <a:pt x="46374" y="30087"/>
                    <a:pt x="46394" y="30067"/>
                  </a:cubicBezTo>
                  <a:cubicBezTo>
                    <a:pt x="47038" y="27742"/>
                    <a:pt x="47329" y="25417"/>
                    <a:pt x="47266" y="23113"/>
                  </a:cubicBezTo>
                  <a:cubicBezTo>
                    <a:pt x="47266" y="22428"/>
                    <a:pt x="47204" y="21742"/>
                    <a:pt x="47141" y="21058"/>
                  </a:cubicBezTo>
                  <a:cubicBezTo>
                    <a:pt x="46498" y="15246"/>
                    <a:pt x="43695" y="9827"/>
                    <a:pt x="39295" y="5925"/>
                  </a:cubicBezTo>
                  <a:cubicBezTo>
                    <a:pt x="37074" y="3932"/>
                    <a:pt x="34417" y="2355"/>
                    <a:pt x="31407" y="1317"/>
                  </a:cubicBezTo>
                  <a:cubicBezTo>
                    <a:pt x="28849" y="424"/>
                    <a:pt x="26240" y="1"/>
                    <a:pt x="2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030015" y="2149406"/>
              <a:ext cx="1627308" cy="1009577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55470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381406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1"/>
          <p:cNvGrpSpPr/>
          <p:nvPr/>
        </p:nvGrpSpPr>
        <p:grpSpPr>
          <a:xfrm>
            <a:off x="6793012" y="1002742"/>
            <a:ext cx="826445" cy="923307"/>
            <a:chOff x="3782326" y="1359670"/>
            <a:chExt cx="1634259" cy="1825800"/>
          </a:xfrm>
        </p:grpSpPr>
        <p:sp>
          <p:nvSpPr>
            <p:cNvPr id="1195" name="Google Shape;1195;p31"/>
            <p:cNvSpPr/>
            <p:nvPr/>
          </p:nvSpPr>
          <p:spPr>
            <a:xfrm>
              <a:off x="3906653" y="2017426"/>
              <a:ext cx="1399019" cy="1060226"/>
            </a:xfrm>
            <a:custGeom>
              <a:avLst/>
              <a:gdLst/>
              <a:ahLst/>
              <a:cxnLst/>
              <a:rect l="l" t="t" r="r" b="b"/>
              <a:pathLst>
                <a:path w="75684" h="57356" extrusionOk="0">
                  <a:moveTo>
                    <a:pt x="2284" y="0"/>
                  </a:moveTo>
                  <a:lnTo>
                    <a:pt x="64" y="20531"/>
                  </a:lnTo>
                  <a:cubicBezTo>
                    <a:pt x="1" y="20966"/>
                    <a:pt x="167" y="21796"/>
                    <a:pt x="313" y="22067"/>
                  </a:cubicBezTo>
                  <a:cubicBezTo>
                    <a:pt x="2491" y="26052"/>
                    <a:pt x="10360" y="38651"/>
                    <a:pt x="28460" y="51377"/>
                  </a:cubicBezTo>
                  <a:cubicBezTo>
                    <a:pt x="31283" y="53370"/>
                    <a:pt x="34356" y="55362"/>
                    <a:pt x="37697" y="57334"/>
                  </a:cubicBezTo>
                  <a:cubicBezTo>
                    <a:pt x="37718" y="57334"/>
                    <a:pt x="37780" y="57355"/>
                    <a:pt x="37843" y="57355"/>
                  </a:cubicBezTo>
                  <a:cubicBezTo>
                    <a:pt x="37904" y="57355"/>
                    <a:pt x="37967" y="57334"/>
                    <a:pt x="37987" y="57334"/>
                  </a:cubicBezTo>
                  <a:cubicBezTo>
                    <a:pt x="40977" y="55570"/>
                    <a:pt x="43758" y="53785"/>
                    <a:pt x="46332" y="52000"/>
                  </a:cubicBezTo>
                  <a:cubicBezTo>
                    <a:pt x="65056" y="39047"/>
                    <a:pt x="73151" y="26114"/>
                    <a:pt x="75373" y="22067"/>
                  </a:cubicBezTo>
                  <a:cubicBezTo>
                    <a:pt x="75518" y="21796"/>
                    <a:pt x="75684" y="20966"/>
                    <a:pt x="75642" y="20531"/>
                  </a:cubicBezTo>
                  <a:lnTo>
                    <a:pt x="7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782326" y="1359670"/>
              <a:ext cx="1634259" cy="1825800"/>
            </a:xfrm>
            <a:custGeom>
              <a:avLst/>
              <a:gdLst/>
              <a:ahLst/>
              <a:cxnLst/>
              <a:rect l="l" t="t" r="r" b="b"/>
              <a:pathLst>
                <a:path w="88410" h="98772" extrusionOk="0">
                  <a:moveTo>
                    <a:pt x="83032" y="33301"/>
                  </a:moveTo>
                  <a:lnTo>
                    <a:pt x="85462" y="55719"/>
                  </a:lnTo>
                  <a:cubicBezTo>
                    <a:pt x="85523" y="56198"/>
                    <a:pt x="85337" y="57111"/>
                    <a:pt x="85171" y="57402"/>
                  </a:cubicBezTo>
                  <a:cubicBezTo>
                    <a:pt x="82431" y="62425"/>
                    <a:pt x="71366" y="80028"/>
                    <a:pt x="44361" y="95907"/>
                  </a:cubicBezTo>
                  <a:lnTo>
                    <a:pt x="44049" y="95907"/>
                  </a:lnTo>
                  <a:cubicBezTo>
                    <a:pt x="17044" y="80028"/>
                    <a:pt x="6001" y="62425"/>
                    <a:pt x="3239" y="57402"/>
                  </a:cubicBezTo>
                  <a:cubicBezTo>
                    <a:pt x="3095" y="57111"/>
                    <a:pt x="2907" y="56198"/>
                    <a:pt x="2949" y="55719"/>
                  </a:cubicBezTo>
                  <a:lnTo>
                    <a:pt x="5378" y="33301"/>
                  </a:lnTo>
                  <a:close/>
                  <a:moveTo>
                    <a:pt x="44213" y="0"/>
                  </a:moveTo>
                  <a:cubicBezTo>
                    <a:pt x="43593" y="0"/>
                    <a:pt x="42971" y="78"/>
                    <a:pt x="42493" y="234"/>
                  </a:cubicBezTo>
                  <a:cubicBezTo>
                    <a:pt x="35975" y="2393"/>
                    <a:pt x="12705" y="11195"/>
                    <a:pt x="6250" y="13644"/>
                  </a:cubicBezTo>
                  <a:cubicBezTo>
                    <a:pt x="5315" y="13996"/>
                    <a:pt x="4485" y="15075"/>
                    <a:pt x="4382" y="16052"/>
                  </a:cubicBezTo>
                  <a:lnTo>
                    <a:pt x="2513" y="33301"/>
                  </a:lnTo>
                  <a:lnTo>
                    <a:pt x="106" y="55409"/>
                  </a:lnTo>
                  <a:cubicBezTo>
                    <a:pt x="1" y="56384"/>
                    <a:pt x="272" y="57920"/>
                    <a:pt x="728" y="58792"/>
                  </a:cubicBezTo>
                  <a:cubicBezTo>
                    <a:pt x="3676" y="64147"/>
                    <a:pt x="15051" y="82187"/>
                    <a:pt x="42659" y="98398"/>
                  </a:cubicBezTo>
                  <a:cubicBezTo>
                    <a:pt x="43084" y="98647"/>
                    <a:pt x="43645" y="98771"/>
                    <a:pt x="44205" y="98771"/>
                  </a:cubicBezTo>
                  <a:cubicBezTo>
                    <a:pt x="44766" y="98771"/>
                    <a:pt x="45326" y="98647"/>
                    <a:pt x="45751" y="98398"/>
                  </a:cubicBezTo>
                  <a:cubicBezTo>
                    <a:pt x="73381" y="82187"/>
                    <a:pt x="84756" y="64147"/>
                    <a:pt x="87682" y="58792"/>
                  </a:cubicBezTo>
                  <a:cubicBezTo>
                    <a:pt x="88160" y="57920"/>
                    <a:pt x="88409" y="56384"/>
                    <a:pt x="88305" y="55409"/>
                  </a:cubicBezTo>
                  <a:lnTo>
                    <a:pt x="85919" y="33301"/>
                  </a:lnTo>
                  <a:lnTo>
                    <a:pt x="84050" y="16052"/>
                  </a:lnTo>
                  <a:cubicBezTo>
                    <a:pt x="83946" y="15075"/>
                    <a:pt x="83095" y="13996"/>
                    <a:pt x="82182" y="13644"/>
                  </a:cubicBezTo>
                  <a:cubicBezTo>
                    <a:pt x="75726" y="11195"/>
                    <a:pt x="52457" y="2393"/>
                    <a:pt x="45917" y="234"/>
                  </a:cubicBezTo>
                  <a:cubicBezTo>
                    <a:pt x="45451" y="78"/>
                    <a:pt x="44833" y="0"/>
                    <a:pt x="44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432725" y="2006316"/>
              <a:ext cx="330382" cy="1080541"/>
            </a:xfrm>
            <a:custGeom>
              <a:avLst/>
              <a:gdLst/>
              <a:ahLst/>
              <a:cxnLst/>
              <a:rect l="l" t="t" r="r" b="b"/>
              <a:pathLst>
                <a:path w="17873" h="58455" extrusionOk="0">
                  <a:moveTo>
                    <a:pt x="0" y="0"/>
                  </a:moveTo>
                  <a:lnTo>
                    <a:pt x="0" y="52435"/>
                  </a:lnTo>
                  <a:cubicBezTo>
                    <a:pt x="2823" y="54447"/>
                    <a:pt x="5896" y="56462"/>
                    <a:pt x="9237" y="58433"/>
                  </a:cubicBezTo>
                  <a:cubicBezTo>
                    <a:pt x="9258" y="58454"/>
                    <a:pt x="9320" y="58454"/>
                    <a:pt x="9383" y="58454"/>
                  </a:cubicBezTo>
                  <a:cubicBezTo>
                    <a:pt x="9444" y="58454"/>
                    <a:pt x="9507" y="58454"/>
                    <a:pt x="9527" y="58433"/>
                  </a:cubicBezTo>
                  <a:cubicBezTo>
                    <a:pt x="12517" y="56669"/>
                    <a:pt x="15298" y="54862"/>
                    <a:pt x="17872" y="53057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248138" y="2116411"/>
              <a:ext cx="702985" cy="702985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289211" y="2157853"/>
              <a:ext cx="620874" cy="620098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340635" y="1509709"/>
              <a:ext cx="527599" cy="89893"/>
            </a:xfrm>
            <a:custGeom>
              <a:avLst/>
              <a:gdLst/>
              <a:ahLst/>
              <a:cxnLst/>
              <a:rect l="l" t="t" r="r" b="b"/>
              <a:pathLst>
                <a:path w="28542" h="4863" extrusionOk="0">
                  <a:moveTo>
                    <a:pt x="14279" y="0"/>
                  </a:moveTo>
                  <a:cubicBezTo>
                    <a:pt x="13726" y="0"/>
                    <a:pt x="13171" y="78"/>
                    <a:pt x="12746" y="233"/>
                  </a:cubicBezTo>
                  <a:lnTo>
                    <a:pt x="0" y="4863"/>
                  </a:lnTo>
                  <a:lnTo>
                    <a:pt x="28542" y="4863"/>
                  </a:lnTo>
                  <a:lnTo>
                    <a:pt x="15796" y="233"/>
                  </a:lnTo>
                  <a:cubicBezTo>
                    <a:pt x="15381" y="78"/>
                    <a:pt x="14831" y="0"/>
                    <a:pt x="14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206" name="Google Shape;1206;p32"/>
          <p:cNvGrpSpPr/>
          <p:nvPr/>
        </p:nvGrpSpPr>
        <p:grpSpPr>
          <a:xfrm>
            <a:off x="7113492" y="2454884"/>
            <a:ext cx="972742" cy="997490"/>
            <a:chOff x="8377075" y="4241380"/>
            <a:chExt cx="440015" cy="451189"/>
          </a:xfrm>
        </p:grpSpPr>
        <p:sp>
          <p:nvSpPr>
            <p:cNvPr id="1207" name="Google Shape;1207;p32"/>
            <p:cNvSpPr/>
            <p:nvPr/>
          </p:nvSpPr>
          <p:spPr>
            <a:xfrm>
              <a:off x="8377075" y="4241380"/>
              <a:ext cx="440015" cy="141003"/>
            </a:xfrm>
            <a:custGeom>
              <a:avLst/>
              <a:gdLst/>
              <a:ahLst/>
              <a:cxnLst/>
              <a:rect l="l" t="t" r="r" b="b"/>
              <a:pathLst>
                <a:path w="57182" h="18324" extrusionOk="0">
                  <a:moveTo>
                    <a:pt x="52626" y="4409"/>
                  </a:moveTo>
                  <a:cubicBezTo>
                    <a:pt x="51708" y="9802"/>
                    <a:pt x="47004" y="13932"/>
                    <a:pt x="41350" y="13932"/>
                  </a:cubicBezTo>
                  <a:lnTo>
                    <a:pt x="15832" y="13932"/>
                  </a:lnTo>
                  <a:cubicBezTo>
                    <a:pt x="10178" y="13932"/>
                    <a:pt x="5474" y="9802"/>
                    <a:pt x="4556" y="4409"/>
                  </a:cubicBezTo>
                  <a:close/>
                  <a:moveTo>
                    <a:pt x="0" y="1"/>
                  </a:moveTo>
                  <a:lnTo>
                    <a:pt x="0" y="2492"/>
                  </a:lnTo>
                  <a:cubicBezTo>
                    <a:pt x="0" y="11244"/>
                    <a:pt x="7097" y="18324"/>
                    <a:pt x="15832" y="18324"/>
                  </a:cubicBezTo>
                  <a:lnTo>
                    <a:pt x="41350" y="18324"/>
                  </a:lnTo>
                  <a:cubicBezTo>
                    <a:pt x="50085" y="18324"/>
                    <a:pt x="57182" y="11244"/>
                    <a:pt x="57182" y="2492"/>
                  </a:cubicBezTo>
                  <a:lnTo>
                    <a:pt x="57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8568865" y="4404920"/>
              <a:ext cx="56374" cy="141003"/>
            </a:xfrm>
            <a:custGeom>
              <a:avLst/>
              <a:gdLst/>
              <a:ahLst/>
              <a:cxnLst/>
              <a:rect l="l" t="t" r="r" b="b"/>
              <a:pathLst>
                <a:path w="7326" h="18324" extrusionOk="0">
                  <a:moveTo>
                    <a:pt x="0" y="1"/>
                  </a:moveTo>
                  <a:lnTo>
                    <a:pt x="0" y="18324"/>
                  </a:lnTo>
                  <a:lnTo>
                    <a:pt x="7325" y="18324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8526618" y="4534675"/>
              <a:ext cx="141003" cy="56374"/>
            </a:xfrm>
            <a:custGeom>
              <a:avLst/>
              <a:gdLst/>
              <a:ahLst/>
              <a:cxnLst/>
              <a:rect l="l" t="t" r="r" b="b"/>
              <a:pathLst>
                <a:path w="18324" h="7326" extrusionOk="0">
                  <a:moveTo>
                    <a:pt x="0" y="1"/>
                  </a:moveTo>
                  <a:lnTo>
                    <a:pt x="0" y="7326"/>
                  </a:lnTo>
                  <a:lnTo>
                    <a:pt x="18323" y="7326"/>
                  </a:lnTo>
                  <a:lnTo>
                    <a:pt x="1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8461683" y="4241380"/>
              <a:ext cx="270772" cy="225625"/>
            </a:xfrm>
            <a:custGeom>
              <a:avLst/>
              <a:gdLst/>
              <a:ahLst/>
              <a:cxnLst/>
              <a:rect l="l" t="t" r="r" b="b"/>
              <a:pathLst>
                <a:path w="35188" h="29321" extrusionOk="0">
                  <a:moveTo>
                    <a:pt x="1" y="1"/>
                  </a:moveTo>
                  <a:lnTo>
                    <a:pt x="1" y="11735"/>
                  </a:lnTo>
                  <a:cubicBezTo>
                    <a:pt x="1" y="21453"/>
                    <a:pt x="7883" y="29320"/>
                    <a:pt x="17602" y="29320"/>
                  </a:cubicBezTo>
                  <a:cubicBezTo>
                    <a:pt x="27305" y="29320"/>
                    <a:pt x="35187" y="21453"/>
                    <a:pt x="35187" y="11735"/>
                  </a:cubicBezTo>
                  <a:lnTo>
                    <a:pt x="35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8484249" y="4579823"/>
              <a:ext cx="225633" cy="112747"/>
            </a:xfrm>
            <a:custGeom>
              <a:avLst/>
              <a:gdLst/>
              <a:ahLst/>
              <a:cxnLst/>
              <a:rect l="l" t="t" r="r" b="b"/>
              <a:pathLst>
                <a:path w="29322" h="14652" extrusionOk="0">
                  <a:moveTo>
                    <a:pt x="1" y="0"/>
                  </a:moveTo>
                  <a:lnTo>
                    <a:pt x="1" y="14652"/>
                  </a:lnTo>
                  <a:lnTo>
                    <a:pt x="29321" y="14652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2"/>
          <p:cNvGrpSpPr/>
          <p:nvPr/>
        </p:nvGrpSpPr>
        <p:grpSpPr>
          <a:xfrm>
            <a:off x="2923538" y="2454884"/>
            <a:ext cx="1311955" cy="997491"/>
            <a:chOff x="2923538" y="2454884"/>
            <a:chExt cx="1311955" cy="997491"/>
          </a:xfrm>
        </p:grpSpPr>
        <p:sp>
          <p:nvSpPr>
            <p:cNvPr id="1213" name="Google Shape;1213;p32"/>
            <p:cNvSpPr/>
            <p:nvPr/>
          </p:nvSpPr>
          <p:spPr>
            <a:xfrm>
              <a:off x="3700832" y="3260430"/>
              <a:ext cx="358462" cy="191944"/>
            </a:xfrm>
            <a:custGeom>
              <a:avLst/>
              <a:gdLst/>
              <a:ahLst/>
              <a:cxnLst/>
              <a:rect l="l" t="t" r="r" b="b"/>
              <a:pathLst>
                <a:path w="16438" h="8802" extrusionOk="0">
                  <a:moveTo>
                    <a:pt x="0" y="0"/>
                  </a:moveTo>
                  <a:lnTo>
                    <a:pt x="0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4012082" y="2889789"/>
              <a:ext cx="223412" cy="367468"/>
            </a:xfrm>
            <a:custGeom>
              <a:avLst/>
              <a:gdLst/>
              <a:ahLst/>
              <a:cxnLst/>
              <a:rect l="l" t="t" r="r" b="b"/>
              <a:pathLst>
                <a:path w="10245" h="16851" extrusionOk="0">
                  <a:moveTo>
                    <a:pt x="7752" y="0"/>
                  </a:moveTo>
                  <a:cubicBezTo>
                    <a:pt x="6890" y="0"/>
                    <a:pt x="6067" y="509"/>
                    <a:pt x="5721" y="1362"/>
                  </a:cubicBezTo>
                  <a:lnTo>
                    <a:pt x="0" y="15179"/>
                  </a:lnTo>
                  <a:lnTo>
                    <a:pt x="4049" y="16850"/>
                  </a:lnTo>
                  <a:lnTo>
                    <a:pt x="9785" y="3051"/>
                  </a:lnTo>
                  <a:cubicBezTo>
                    <a:pt x="10244" y="1919"/>
                    <a:pt x="9703" y="641"/>
                    <a:pt x="8588" y="166"/>
                  </a:cubicBezTo>
                  <a:cubicBezTo>
                    <a:pt x="8315" y="54"/>
                    <a:pt x="8032" y="0"/>
                    <a:pt x="7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659380" y="2694688"/>
              <a:ext cx="95798" cy="230194"/>
            </a:xfrm>
            <a:custGeom>
              <a:avLst/>
              <a:gdLst/>
              <a:ahLst/>
              <a:cxnLst/>
              <a:rect l="l" t="t" r="r" b="b"/>
              <a:pathLst>
                <a:path w="4393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2" y="10555"/>
                  </a:lnTo>
                  <a:lnTo>
                    <a:pt x="4392" y="2197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3774447" y="2550657"/>
              <a:ext cx="95798" cy="374228"/>
            </a:xfrm>
            <a:custGeom>
              <a:avLst/>
              <a:gdLst/>
              <a:ahLst/>
              <a:cxnLst/>
              <a:rect l="l" t="t" r="r" b="b"/>
              <a:pathLst>
                <a:path w="4393" h="17161" extrusionOk="0">
                  <a:moveTo>
                    <a:pt x="2196" y="1"/>
                  </a:moveTo>
                  <a:cubicBezTo>
                    <a:pt x="984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3889514" y="2454884"/>
              <a:ext cx="95798" cy="470004"/>
            </a:xfrm>
            <a:custGeom>
              <a:avLst/>
              <a:gdLst/>
              <a:ahLst/>
              <a:cxnLst/>
              <a:rect l="l" t="t" r="r" b="b"/>
              <a:pathLst>
                <a:path w="4393" h="21553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21552"/>
                  </a:lnTo>
                  <a:lnTo>
                    <a:pt x="4393" y="21552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4004581" y="2550657"/>
              <a:ext cx="95820" cy="374228"/>
            </a:xfrm>
            <a:custGeom>
              <a:avLst/>
              <a:gdLst/>
              <a:ahLst/>
              <a:cxnLst/>
              <a:rect l="l" t="t" r="r" b="b"/>
              <a:pathLst>
                <a:path w="4394" h="17161" extrusionOk="0">
                  <a:moveTo>
                    <a:pt x="2197" y="1"/>
                  </a:moveTo>
                  <a:cubicBezTo>
                    <a:pt x="984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10" y="1"/>
                    <a:pt x="2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3659380" y="2886605"/>
              <a:ext cx="441045" cy="412107"/>
            </a:xfrm>
            <a:custGeom>
              <a:avLst/>
              <a:gdLst/>
              <a:ahLst/>
              <a:cxnLst/>
              <a:rect l="l" t="t" r="r" b="b"/>
              <a:pathLst>
                <a:path w="20225" h="18898" extrusionOk="0">
                  <a:moveTo>
                    <a:pt x="0" y="0"/>
                  </a:moveTo>
                  <a:lnTo>
                    <a:pt x="0" y="16996"/>
                  </a:lnTo>
                  <a:cubicBezTo>
                    <a:pt x="0" y="18061"/>
                    <a:pt x="852" y="18897"/>
                    <a:pt x="1901" y="18897"/>
                  </a:cubicBezTo>
                  <a:lnTo>
                    <a:pt x="18339" y="18897"/>
                  </a:lnTo>
                  <a:cubicBezTo>
                    <a:pt x="19388" y="18897"/>
                    <a:pt x="20224" y="18061"/>
                    <a:pt x="20224" y="16996"/>
                  </a:cubicBezTo>
                  <a:lnTo>
                    <a:pt x="20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3700832" y="2982378"/>
              <a:ext cx="358462" cy="316331"/>
            </a:xfrm>
            <a:custGeom>
              <a:avLst/>
              <a:gdLst/>
              <a:ahLst/>
              <a:cxnLst/>
              <a:rect l="l" t="t" r="r" b="b"/>
              <a:pathLst>
                <a:path w="16438" h="14506" extrusionOk="0">
                  <a:moveTo>
                    <a:pt x="8210" y="0"/>
                  </a:moveTo>
                  <a:cubicBezTo>
                    <a:pt x="3671" y="0"/>
                    <a:pt x="0" y="3672"/>
                    <a:pt x="0" y="8212"/>
                  </a:cubicBezTo>
                  <a:lnTo>
                    <a:pt x="0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51" y="0"/>
                    <a:pt x="8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3099725" y="3260430"/>
              <a:ext cx="358484" cy="191944"/>
            </a:xfrm>
            <a:custGeom>
              <a:avLst/>
              <a:gdLst/>
              <a:ahLst/>
              <a:cxnLst/>
              <a:rect l="l" t="t" r="r" b="b"/>
              <a:pathLst>
                <a:path w="16439" h="8802" extrusionOk="0">
                  <a:moveTo>
                    <a:pt x="1" y="0"/>
                  </a:moveTo>
                  <a:lnTo>
                    <a:pt x="1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2923538" y="2889789"/>
              <a:ext cx="223412" cy="367468"/>
            </a:xfrm>
            <a:custGeom>
              <a:avLst/>
              <a:gdLst/>
              <a:ahLst/>
              <a:cxnLst/>
              <a:rect l="l" t="t" r="r" b="b"/>
              <a:pathLst>
                <a:path w="10245" h="16851" extrusionOk="0">
                  <a:moveTo>
                    <a:pt x="2493" y="0"/>
                  </a:moveTo>
                  <a:cubicBezTo>
                    <a:pt x="2213" y="0"/>
                    <a:pt x="1929" y="54"/>
                    <a:pt x="1656" y="166"/>
                  </a:cubicBezTo>
                  <a:cubicBezTo>
                    <a:pt x="542" y="641"/>
                    <a:pt x="1" y="1919"/>
                    <a:pt x="459" y="3051"/>
                  </a:cubicBezTo>
                  <a:lnTo>
                    <a:pt x="6180" y="16850"/>
                  </a:lnTo>
                  <a:lnTo>
                    <a:pt x="10244" y="15179"/>
                  </a:lnTo>
                  <a:lnTo>
                    <a:pt x="4524" y="1362"/>
                  </a:lnTo>
                  <a:cubicBezTo>
                    <a:pt x="4177" y="509"/>
                    <a:pt x="3355" y="0"/>
                    <a:pt x="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403844" y="2694688"/>
              <a:ext cx="95798" cy="230194"/>
            </a:xfrm>
            <a:custGeom>
              <a:avLst/>
              <a:gdLst/>
              <a:ahLst/>
              <a:cxnLst/>
              <a:rect l="l" t="t" r="r" b="b"/>
              <a:pathLst>
                <a:path w="4393" h="10556" extrusionOk="0">
                  <a:moveTo>
                    <a:pt x="2196" y="1"/>
                  </a:moveTo>
                  <a:cubicBezTo>
                    <a:pt x="984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7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288777" y="2550657"/>
              <a:ext cx="95798" cy="374228"/>
            </a:xfrm>
            <a:custGeom>
              <a:avLst/>
              <a:gdLst/>
              <a:ahLst/>
              <a:cxnLst/>
              <a:rect l="l" t="t" r="r" b="b"/>
              <a:pathLst>
                <a:path w="4393" h="17161" extrusionOk="0">
                  <a:moveTo>
                    <a:pt x="2196" y="1"/>
                  </a:moveTo>
                  <a:cubicBezTo>
                    <a:pt x="983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2" y="17160"/>
                  </a:lnTo>
                  <a:lnTo>
                    <a:pt x="4392" y="2214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173362" y="2454884"/>
              <a:ext cx="96147" cy="470004"/>
            </a:xfrm>
            <a:custGeom>
              <a:avLst/>
              <a:gdLst/>
              <a:ahLst/>
              <a:cxnLst/>
              <a:rect l="l" t="t" r="r" b="b"/>
              <a:pathLst>
                <a:path w="4409" h="21553" extrusionOk="0">
                  <a:moveTo>
                    <a:pt x="2212" y="0"/>
                  </a:moveTo>
                  <a:cubicBezTo>
                    <a:pt x="999" y="0"/>
                    <a:pt x="0" y="984"/>
                    <a:pt x="0" y="2196"/>
                  </a:cubicBezTo>
                  <a:lnTo>
                    <a:pt x="0" y="21552"/>
                  </a:lnTo>
                  <a:lnTo>
                    <a:pt x="4408" y="21552"/>
                  </a:lnTo>
                  <a:lnTo>
                    <a:pt x="4408" y="2196"/>
                  </a:lnTo>
                  <a:cubicBezTo>
                    <a:pt x="4408" y="984"/>
                    <a:pt x="3425" y="0"/>
                    <a:pt x="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058273" y="2550657"/>
              <a:ext cx="96147" cy="374228"/>
            </a:xfrm>
            <a:custGeom>
              <a:avLst/>
              <a:gdLst/>
              <a:ahLst/>
              <a:cxnLst/>
              <a:rect l="l" t="t" r="r" b="b"/>
              <a:pathLst>
                <a:path w="4409" h="17161" extrusionOk="0">
                  <a:moveTo>
                    <a:pt x="2213" y="1"/>
                  </a:moveTo>
                  <a:cubicBezTo>
                    <a:pt x="1000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409" y="17160"/>
                  </a:lnTo>
                  <a:lnTo>
                    <a:pt x="4409" y="2214"/>
                  </a:lnTo>
                  <a:cubicBezTo>
                    <a:pt x="4409" y="984"/>
                    <a:pt x="3425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058273" y="2886605"/>
              <a:ext cx="441394" cy="412107"/>
            </a:xfrm>
            <a:custGeom>
              <a:avLst/>
              <a:gdLst/>
              <a:ahLst/>
              <a:cxnLst/>
              <a:rect l="l" t="t" r="r" b="b"/>
              <a:pathLst>
                <a:path w="20241" h="18898" extrusionOk="0">
                  <a:moveTo>
                    <a:pt x="1" y="0"/>
                  </a:moveTo>
                  <a:lnTo>
                    <a:pt x="1" y="16996"/>
                  </a:lnTo>
                  <a:cubicBezTo>
                    <a:pt x="1" y="18061"/>
                    <a:pt x="853" y="18897"/>
                    <a:pt x="1902" y="18897"/>
                  </a:cubicBezTo>
                  <a:lnTo>
                    <a:pt x="18339" y="18897"/>
                  </a:lnTo>
                  <a:cubicBezTo>
                    <a:pt x="19388" y="18897"/>
                    <a:pt x="20241" y="18061"/>
                    <a:pt x="20241" y="16996"/>
                  </a:cubicBezTo>
                  <a:lnTo>
                    <a:pt x="20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099725" y="2982378"/>
              <a:ext cx="358484" cy="316331"/>
            </a:xfrm>
            <a:custGeom>
              <a:avLst/>
              <a:gdLst/>
              <a:ahLst/>
              <a:cxnLst/>
              <a:rect l="l" t="t" r="r" b="b"/>
              <a:pathLst>
                <a:path w="16439" h="14506" extrusionOk="0">
                  <a:moveTo>
                    <a:pt x="8228" y="0"/>
                  </a:moveTo>
                  <a:cubicBezTo>
                    <a:pt x="3688" y="0"/>
                    <a:pt x="1" y="3672"/>
                    <a:pt x="1" y="8212"/>
                  </a:cubicBezTo>
                  <a:lnTo>
                    <a:pt x="1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67" y="0"/>
                    <a:pt x="8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32"/>
          <p:cNvGrpSpPr/>
          <p:nvPr/>
        </p:nvGrpSpPr>
        <p:grpSpPr>
          <a:xfrm>
            <a:off x="5364217" y="2454850"/>
            <a:ext cx="534479" cy="997493"/>
            <a:chOff x="8503508" y="1940343"/>
            <a:chExt cx="292817" cy="546512"/>
          </a:xfrm>
        </p:grpSpPr>
        <p:sp>
          <p:nvSpPr>
            <p:cNvPr id="1230" name="Google Shape;1230;p32"/>
            <p:cNvSpPr/>
            <p:nvPr/>
          </p:nvSpPr>
          <p:spPr>
            <a:xfrm>
              <a:off x="8614397" y="2046335"/>
              <a:ext cx="41101" cy="98382"/>
            </a:xfrm>
            <a:custGeom>
              <a:avLst/>
              <a:gdLst/>
              <a:ahLst/>
              <a:cxnLst/>
              <a:rect l="l" t="t" r="r" b="b"/>
              <a:pathLst>
                <a:path w="4410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8653649" y="2059942"/>
              <a:ext cx="41092" cy="98373"/>
            </a:xfrm>
            <a:custGeom>
              <a:avLst/>
              <a:gdLst/>
              <a:ahLst/>
              <a:cxnLst/>
              <a:rect l="l" t="t" r="r" b="b"/>
              <a:pathLst>
                <a:path w="4409" h="10555" extrusionOk="0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8693050" y="2073689"/>
              <a:ext cx="40952" cy="98373"/>
            </a:xfrm>
            <a:custGeom>
              <a:avLst/>
              <a:gdLst/>
              <a:ahLst/>
              <a:cxnLst/>
              <a:rect l="l" t="t" r="r" b="b"/>
              <a:pathLst>
                <a:path w="4394" h="10555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8732302" y="2087277"/>
              <a:ext cx="40943" cy="98373"/>
            </a:xfrm>
            <a:custGeom>
              <a:avLst/>
              <a:gdLst/>
              <a:ahLst/>
              <a:cxnLst/>
              <a:rect l="l" t="t" r="r" b="b"/>
              <a:pathLst>
                <a:path w="4393" h="10555" extrusionOk="0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8614397" y="2107743"/>
              <a:ext cx="158859" cy="256170"/>
            </a:xfrm>
            <a:custGeom>
              <a:avLst/>
              <a:gdLst/>
              <a:ahLst/>
              <a:cxnLst/>
              <a:rect l="l" t="t" r="r" b="b"/>
              <a:pathLst>
                <a:path w="17045" h="27486" extrusionOk="0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8503508" y="1940343"/>
              <a:ext cx="170780" cy="239207"/>
            </a:xfrm>
            <a:custGeom>
              <a:avLst/>
              <a:gdLst/>
              <a:ahLst/>
              <a:cxnLst/>
              <a:rect l="l" t="t" r="r" b="b"/>
              <a:pathLst>
                <a:path w="18324" h="25666" extrusionOk="0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8553459" y="2107752"/>
              <a:ext cx="118988" cy="165579"/>
            </a:xfrm>
            <a:custGeom>
              <a:avLst/>
              <a:gdLst/>
              <a:ahLst/>
              <a:cxnLst/>
              <a:rect l="l" t="t" r="r" b="b"/>
              <a:pathLst>
                <a:path w="12767" h="17766" extrusionOk="0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8591332" y="2295608"/>
              <a:ext cx="204993" cy="191246"/>
            </a:xfrm>
            <a:custGeom>
              <a:avLst/>
              <a:gdLst/>
              <a:ahLst/>
              <a:cxnLst/>
              <a:rect l="l" t="t" r="r" b="b"/>
              <a:pathLst>
                <a:path w="21995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8632410" y="2295608"/>
              <a:ext cx="40952" cy="191246"/>
            </a:xfrm>
            <a:custGeom>
              <a:avLst/>
              <a:gdLst/>
              <a:ahLst/>
              <a:cxnLst/>
              <a:rect l="l" t="t" r="r" b="b"/>
              <a:pathLst>
                <a:path w="4394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8714279" y="2295608"/>
              <a:ext cx="41101" cy="191246"/>
            </a:xfrm>
            <a:custGeom>
              <a:avLst/>
              <a:gdLst/>
              <a:ahLst/>
              <a:cxnLst/>
              <a:rect l="l" t="t" r="r" b="b"/>
              <a:pathLst>
                <a:path w="4410" h="20520" extrusionOk="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32"/>
          <p:cNvGrpSpPr/>
          <p:nvPr/>
        </p:nvGrpSpPr>
        <p:grpSpPr>
          <a:xfrm>
            <a:off x="1123949" y="2454773"/>
            <a:ext cx="840274" cy="997483"/>
            <a:chOff x="8440225" y="2646316"/>
            <a:chExt cx="505641" cy="600242"/>
          </a:xfrm>
        </p:grpSpPr>
        <p:sp>
          <p:nvSpPr>
            <p:cNvPr id="1241" name="Google Shape;1241;p32"/>
            <p:cNvSpPr/>
            <p:nvPr/>
          </p:nvSpPr>
          <p:spPr>
            <a:xfrm>
              <a:off x="8558741" y="2656605"/>
              <a:ext cx="268396" cy="143288"/>
            </a:xfrm>
            <a:custGeom>
              <a:avLst/>
              <a:gdLst/>
              <a:ahLst/>
              <a:cxnLst/>
              <a:rect l="l" t="t" r="r" b="b"/>
              <a:pathLst>
                <a:path w="30353" h="16209" extrusionOk="0">
                  <a:moveTo>
                    <a:pt x="15176" y="1"/>
                  </a:moveTo>
                  <a:lnTo>
                    <a:pt x="0" y="15177"/>
                  </a:lnTo>
                  <a:lnTo>
                    <a:pt x="1033" y="16209"/>
                  </a:lnTo>
                  <a:lnTo>
                    <a:pt x="15176" y="2066"/>
                  </a:lnTo>
                  <a:lnTo>
                    <a:pt x="29321" y="16209"/>
                  </a:lnTo>
                  <a:lnTo>
                    <a:pt x="30352" y="15177"/>
                  </a:lnTo>
                  <a:lnTo>
                    <a:pt x="15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8673483" y="2646316"/>
              <a:ext cx="38845" cy="38834"/>
            </a:xfrm>
            <a:custGeom>
              <a:avLst/>
              <a:gdLst/>
              <a:ahLst/>
              <a:cxnLst/>
              <a:rect l="l" t="t" r="r" b="b"/>
              <a:pathLst>
                <a:path w="4393" h="4393" extrusionOk="0">
                  <a:moveTo>
                    <a:pt x="2196" y="0"/>
                  </a:moveTo>
                  <a:cubicBezTo>
                    <a:pt x="983" y="0"/>
                    <a:pt x="0" y="984"/>
                    <a:pt x="0" y="2197"/>
                  </a:cubicBezTo>
                  <a:cubicBezTo>
                    <a:pt x="0" y="3409"/>
                    <a:pt x="983" y="4393"/>
                    <a:pt x="2196" y="4393"/>
                  </a:cubicBezTo>
                  <a:cubicBezTo>
                    <a:pt x="3409" y="4393"/>
                    <a:pt x="4392" y="3409"/>
                    <a:pt x="4392" y="2197"/>
                  </a:cubicBezTo>
                  <a:cubicBezTo>
                    <a:pt x="4392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8440225" y="2728172"/>
              <a:ext cx="505641" cy="518386"/>
            </a:xfrm>
            <a:custGeom>
              <a:avLst/>
              <a:gdLst/>
              <a:ahLst/>
              <a:cxnLst/>
              <a:rect l="l" t="t" r="r" b="b"/>
              <a:pathLst>
                <a:path w="57183" h="58641" extrusionOk="0">
                  <a:moveTo>
                    <a:pt x="1" y="1"/>
                  </a:moveTo>
                  <a:lnTo>
                    <a:pt x="28583" y="58641"/>
                  </a:lnTo>
                  <a:lnTo>
                    <a:pt x="57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8481666" y="2754098"/>
              <a:ext cx="422592" cy="433354"/>
            </a:xfrm>
            <a:custGeom>
              <a:avLst/>
              <a:gdLst/>
              <a:ahLst/>
              <a:cxnLst/>
              <a:rect l="l" t="t" r="r" b="b"/>
              <a:pathLst>
                <a:path w="47791" h="49022" extrusionOk="0">
                  <a:moveTo>
                    <a:pt x="0" y="1"/>
                  </a:moveTo>
                  <a:lnTo>
                    <a:pt x="23895" y="49021"/>
                  </a:lnTo>
                  <a:lnTo>
                    <a:pt x="4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32"/>
          <p:cNvGrpSpPr/>
          <p:nvPr/>
        </p:nvGrpSpPr>
        <p:grpSpPr>
          <a:xfrm>
            <a:off x="2748671" y="3550475"/>
            <a:ext cx="1661700" cy="981891"/>
            <a:chOff x="2748671" y="3550475"/>
            <a:chExt cx="1661700" cy="981891"/>
          </a:xfrm>
        </p:grpSpPr>
        <p:sp>
          <p:nvSpPr>
            <p:cNvPr id="1246" name="Google Shape;1246;p32"/>
            <p:cNvSpPr txBox="1"/>
            <p:nvPr/>
          </p:nvSpPr>
          <p:spPr>
            <a:xfrm>
              <a:off x="3120521" y="3550475"/>
              <a:ext cx="91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47" name="Google Shape;1247;p32"/>
            <p:cNvSpPr txBox="1"/>
            <p:nvPr/>
          </p:nvSpPr>
          <p:spPr>
            <a:xfrm>
              <a:off x="2748671" y="3882266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8" name="Google Shape;1248;p32"/>
          <p:cNvGrpSpPr/>
          <p:nvPr/>
        </p:nvGrpSpPr>
        <p:grpSpPr>
          <a:xfrm>
            <a:off x="713225" y="3550468"/>
            <a:ext cx="1661700" cy="981900"/>
            <a:chOff x="713225" y="3550468"/>
            <a:chExt cx="1661700" cy="981900"/>
          </a:xfrm>
        </p:grpSpPr>
        <p:sp>
          <p:nvSpPr>
            <p:cNvPr id="1249" name="Google Shape;1249;p32"/>
            <p:cNvSpPr txBox="1"/>
            <p:nvPr/>
          </p:nvSpPr>
          <p:spPr>
            <a:xfrm>
              <a:off x="1085065" y="3550468"/>
              <a:ext cx="91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0" name="Google Shape;1250;p32"/>
            <p:cNvSpPr txBox="1"/>
            <p:nvPr/>
          </p:nvSpPr>
          <p:spPr>
            <a:xfrm>
              <a:off x="713225" y="388226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a very hot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32"/>
          <p:cNvGrpSpPr/>
          <p:nvPr/>
        </p:nvGrpSpPr>
        <p:grpSpPr>
          <a:xfrm>
            <a:off x="4784129" y="3550475"/>
            <a:ext cx="1661700" cy="981892"/>
            <a:chOff x="4784129" y="3550475"/>
            <a:chExt cx="1661700" cy="981892"/>
          </a:xfrm>
        </p:grpSpPr>
        <p:sp>
          <p:nvSpPr>
            <p:cNvPr id="1252" name="Google Shape;1252;p32"/>
            <p:cNvSpPr txBox="1"/>
            <p:nvPr/>
          </p:nvSpPr>
          <p:spPr>
            <a:xfrm>
              <a:off x="5155979" y="3550475"/>
              <a:ext cx="91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3" name="Google Shape;1253;p32"/>
            <p:cNvSpPr txBox="1"/>
            <p:nvPr/>
          </p:nvSpPr>
          <p:spPr>
            <a:xfrm>
              <a:off x="4784129" y="388226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planet where we all live on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32"/>
          <p:cNvGrpSpPr/>
          <p:nvPr/>
        </p:nvGrpSpPr>
        <p:grpSpPr>
          <a:xfrm>
            <a:off x="6769013" y="3550475"/>
            <a:ext cx="1661700" cy="981892"/>
            <a:chOff x="6769013" y="3550475"/>
            <a:chExt cx="1661700" cy="981892"/>
          </a:xfrm>
        </p:grpSpPr>
        <p:sp>
          <p:nvSpPr>
            <p:cNvPr id="1255" name="Google Shape;1255;p32"/>
            <p:cNvSpPr txBox="1"/>
            <p:nvPr/>
          </p:nvSpPr>
          <p:spPr>
            <a:xfrm>
              <a:off x="7140863" y="3550475"/>
              <a:ext cx="91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6" name="Google Shape;1256;p32"/>
            <p:cNvSpPr txBox="1"/>
            <p:nvPr/>
          </p:nvSpPr>
          <p:spPr>
            <a:xfrm>
              <a:off x="6769013" y="388226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of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7" name="Google Shape;1257;p32"/>
          <p:cNvSpPr/>
          <p:nvPr/>
        </p:nvSpPr>
        <p:spPr>
          <a:xfrm>
            <a:off x="3224874" y="1287400"/>
            <a:ext cx="675600" cy="67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8" name="Google Shape;1258;p32"/>
          <p:cNvSpPr/>
          <p:nvPr/>
        </p:nvSpPr>
        <p:spPr>
          <a:xfrm>
            <a:off x="1206275" y="1287408"/>
            <a:ext cx="675600" cy="6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9" name="Google Shape;1259;p32"/>
          <p:cNvSpPr/>
          <p:nvPr/>
        </p:nvSpPr>
        <p:spPr>
          <a:xfrm>
            <a:off x="5243473" y="1287400"/>
            <a:ext cx="675600" cy="6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0" name="Google Shape;1260;p32"/>
          <p:cNvSpPr/>
          <p:nvPr/>
        </p:nvSpPr>
        <p:spPr>
          <a:xfrm>
            <a:off x="7262063" y="1287408"/>
            <a:ext cx="675600" cy="6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61" name="Google Shape;1261;p32"/>
          <p:cNvCxnSpPr>
            <a:stCxn id="1258" idx="6"/>
            <a:endCxn id="1257" idx="2"/>
          </p:cNvCxnSpPr>
          <p:nvPr/>
        </p:nvCxnSpPr>
        <p:spPr>
          <a:xfrm>
            <a:off x="1881875" y="1625208"/>
            <a:ext cx="134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32"/>
          <p:cNvCxnSpPr>
            <a:stCxn id="1257" idx="6"/>
            <a:endCxn id="1259" idx="2"/>
          </p:cNvCxnSpPr>
          <p:nvPr/>
        </p:nvCxnSpPr>
        <p:spPr>
          <a:xfrm>
            <a:off x="3900474" y="1625200"/>
            <a:ext cx="134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2"/>
          <p:cNvCxnSpPr>
            <a:stCxn id="1259" idx="6"/>
            <a:endCxn id="1260" idx="2"/>
          </p:cNvCxnSpPr>
          <p:nvPr/>
        </p:nvCxnSpPr>
        <p:spPr>
          <a:xfrm>
            <a:off x="5919073" y="1625200"/>
            <a:ext cx="134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sp>
        <p:nvSpPr>
          <p:cNvPr id="1269" name="Google Shape;1269;p33"/>
          <p:cNvSpPr/>
          <p:nvPr/>
        </p:nvSpPr>
        <p:spPr>
          <a:xfrm>
            <a:off x="3673847" y="315725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868689" y="1723675"/>
            <a:ext cx="1794472" cy="943850"/>
            <a:chOff x="868689" y="1723675"/>
            <a:chExt cx="1794472" cy="943850"/>
          </a:xfrm>
        </p:grpSpPr>
        <p:sp>
          <p:nvSpPr>
            <p:cNvPr id="1271" name="Google Shape;1271;p33"/>
            <p:cNvSpPr txBox="1"/>
            <p:nvPr/>
          </p:nvSpPr>
          <p:spPr>
            <a:xfrm>
              <a:off x="868689" y="2095125"/>
              <a:ext cx="1794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33"/>
            <p:cNvSpPr txBox="1"/>
            <p:nvPr/>
          </p:nvSpPr>
          <p:spPr>
            <a:xfrm>
              <a:off x="872461" y="1723675"/>
              <a:ext cx="17907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3" name="Google Shape;1273;p33"/>
          <p:cNvGrpSpPr/>
          <p:nvPr/>
        </p:nvGrpSpPr>
        <p:grpSpPr>
          <a:xfrm>
            <a:off x="3195643" y="1723675"/>
            <a:ext cx="1790702" cy="943850"/>
            <a:chOff x="3195643" y="1723675"/>
            <a:chExt cx="1790702" cy="943850"/>
          </a:xfrm>
        </p:grpSpPr>
        <p:sp>
          <p:nvSpPr>
            <p:cNvPr id="1274" name="Google Shape;1274;p33"/>
            <p:cNvSpPr txBox="1"/>
            <p:nvPr/>
          </p:nvSpPr>
          <p:spPr>
            <a:xfrm>
              <a:off x="3195643" y="2095125"/>
              <a:ext cx="1790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97A7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3"/>
            <p:cNvSpPr txBox="1"/>
            <p:nvPr/>
          </p:nvSpPr>
          <p:spPr>
            <a:xfrm>
              <a:off x="3195645" y="1723675"/>
              <a:ext cx="17907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6" name="Google Shape;1276;p33"/>
          <p:cNvGrpSpPr/>
          <p:nvPr/>
        </p:nvGrpSpPr>
        <p:grpSpPr>
          <a:xfrm>
            <a:off x="873952" y="3619150"/>
            <a:ext cx="1794302" cy="943850"/>
            <a:chOff x="873952" y="3619150"/>
            <a:chExt cx="1794302" cy="943850"/>
          </a:xfrm>
        </p:grpSpPr>
        <p:sp>
          <p:nvSpPr>
            <p:cNvPr id="1277" name="Google Shape;1277;p33"/>
            <p:cNvSpPr txBox="1"/>
            <p:nvPr/>
          </p:nvSpPr>
          <p:spPr>
            <a:xfrm>
              <a:off x="873952" y="3990600"/>
              <a:ext cx="1794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3"/>
            <p:cNvSpPr txBox="1"/>
            <p:nvPr/>
          </p:nvSpPr>
          <p:spPr>
            <a:xfrm>
              <a:off x="873954" y="3619150"/>
              <a:ext cx="17943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9" name="Google Shape;1279;p33"/>
          <p:cNvGrpSpPr/>
          <p:nvPr/>
        </p:nvGrpSpPr>
        <p:grpSpPr>
          <a:xfrm>
            <a:off x="3195662" y="3619150"/>
            <a:ext cx="1790700" cy="943850"/>
            <a:chOff x="3195662" y="3619150"/>
            <a:chExt cx="1790700" cy="943850"/>
          </a:xfrm>
        </p:grpSpPr>
        <p:sp>
          <p:nvSpPr>
            <p:cNvPr id="1280" name="Google Shape;1280;p33"/>
            <p:cNvSpPr txBox="1"/>
            <p:nvPr/>
          </p:nvSpPr>
          <p:spPr>
            <a:xfrm>
              <a:off x="3195662" y="3990600"/>
              <a:ext cx="1790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3"/>
            <p:cNvSpPr txBox="1"/>
            <p:nvPr/>
          </p:nvSpPr>
          <p:spPr>
            <a:xfrm>
              <a:off x="3195662" y="3619150"/>
              <a:ext cx="17907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3"/>
          <p:cNvSpPr/>
          <p:nvPr/>
        </p:nvSpPr>
        <p:spPr>
          <a:xfrm>
            <a:off x="1351322" y="31826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3"/>
          <p:cNvGrpSpPr/>
          <p:nvPr/>
        </p:nvGrpSpPr>
        <p:grpSpPr>
          <a:xfrm>
            <a:off x="1453210" y="3118260"/>
            <a:ext cx="635780" cy="408573"/>
            <a:chOff x="71800" y="2337050"/>
            <a:chExt cx="1282850" cy="824400"/>
          </a:xfrm>
        </p:grpSpPr>
        <p:sp>
          <p:nvSpPr>
            <p:cNvPr id="1286" name="Google Shape;1286;p33"/>
            <p:cNvSpPr/>
            <p:nvPr/>
          </p:nvSpPr>
          <p:spPr>
            <a:xfrm>
              <a:off x="71800" y="2337050"/>
              <a:ext cx="1282850" cy="824400"/>
            </a:xfrm>
            <a:custGeom>
              <a:avLst/>
              <a:gdLst/>
              <a:ahLst/>
              <a:cxnLst/>
              <a:rect l="l" t="t" r="r" b="b"/>
              <a:pathLst>
                <a:path w="51314" h="32976" extrusionOk="0">
                  <a:moveTo>
                    <a:pt x="0" y="1"/>
                  </a:moveTo>
                  <a:lnTo>
                    <a:pt x="0" y="32975"/>
                  </a:lnTo>
                  <a:lnTo>
                    <a:pt x="51313" y="32975"/>
                  </a:lnTo>
                  <a:lnTo>
                    <a:pt x="51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145125" y="2410375"/>
              <a:ext cx="1136200" cy="677725"/>
            </a:xfrm>
            <a:custGeom>
              <a:avLst/>
              <a:gdLst/>
              <a:ahLst/>
              <a:cxnLst/>
              <a:rect l="l" t="t" r="r" b="b"/>
              <a:pathLst>
                <a:path w="45448" h="27109" extrusionOk="0">
                  <a:moveTo>
                    <a:pt x="0" y="1"/>
                  </a:moveTo>
                  <a:lnTo>
                    <a:pt x="0" y="27108"/>
                  </a:lnTo>
                  <a:lnTo>
                    <a:pt x="45448" y="27108"/>
                  </a:lnTo>
                  <a:lnTo>
                    <a:pt x="45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45125" y="2410375"/>
              <a:ext cx="568325" cy="677725"/>
            </a:xfrm>
            <a:custGeom>
              <a:avLst/>
              <a:gdLst/>
              <a:ahLst/>
              <a:cxnLst/>
              <a:rect l="l" t="t" r="r" b="b"/>
              <a:pathLst>
                <a:path w="22733" h="27109" extrusionOk="0">
                  <a:moveTo>
                    <a:pt x="0" y="1"/>
                  </a:moveTo>
                  <a:lnTo>
                    <a:pt x="0" y="27108"/>
                  </a:lnTo>
                  <a:lnTo>
                    <a:pt x="22732" y="27108"/>
                  </a:lnTo>
                  <a:lnTo>
                    <a:pt x="2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33"/>
          <p:cNvGrpSpPr/>
          <p:nvPr/>
        </p:nvGrpSpPr>
        <p:grpSpPr>
          <a:xfrm>
            <a:off x="3799520" y="1117263"/>
            <a:ext cx="582950" cy="606424"/>
            <a:chOff x="8115770" y="1849088"/>
            <a:chExt cx="582950" cy="606424"/>
          </a:xfrm>
        </p:grpSpPr>
        <p:sp>
          <p:nvSpPr>
            <p:cNvPr id="1290" name="Google Shape;1290;p33"/>
            <p:cNvSpPr/>
            <p:nvPr/>
          </p:nvSpPr>
          <p:spPr>
            <a:xfrm>
              <a:off x="8115770" y="1849088"/>
              <a:ext cx="31966" cy="606424"/>
            </a:xfrm>
            <a:custGeom>
              <a:avLst/>
              <a:gdLst/>
              <a:ahLst/>
              <a:cxnLst/>
              <a:rect l="l" t="t" r="r" b="b"/>
              <a:pathLst>
                <a:path w="3090" h="58620" extrusionOk="0">
                  <a:moveTo>
                    <a:pt x="1555" y="1"/>
                  </a:moveTo>
                  <a:cubicBezTo>
                    <a:pt x="692" y="1"/>
                    <a:pt x="0" y="692"/>
                    <a:pt x="0" y="1533"/>
                  </a:cubicBezTo>
                  <a:lnTo>
                    <a:pt x="0" y="57065"/>
                  </a:lnTo>
                  <a:cubicBezTo>
                    <a:pt x="0" y="57929"/>
                    <a:pt x="692" y="58620"/>
                    <a:pt x="1555" y="58620"/>
                  </a:cubicBezTo>
                  <a:cubicBezTo>
                    <a:pt x="2399" y="58620"/>
                    <a:pt x="3090" y="57929"/>
                    <a:pt x="3090" y="57065"/>
                  </a:cubicBezTo>
                  <a:lnTo>
                    <a:pt x="3090" y="1533"/>
                  </a:lnTo>
                  <a:cubicBezTo>
                    <a:pt x="3090" y="692"/>
                    <a:pt x="239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8147723" y="1883492"/>
              <a:ext cx="275508" cy="211390"/>
            </a:xfrm>
            <a:custGeom>
              <a:avLst/>
              <a:gdLst/>
              <a:ahLst/>
              <a:cxnLst/>
              <a:rect l="l" t="t" r="r" b="b"/>
              <a:pathLst>
                <a:path w="26632" h="20434" extrusionOk="0">
                  <a:moveTo>
                    <a:pt x="1" y="1"/>
                  </a:moveTo>
                  <a:lnTo>
                    <a:pt x="1" y="17410"/>
                  </a:lnTo>
                  <a:cubicBezTo>
                    <a:pt x="1" y="17410"/>
                    <a:pt x="11512" y="20261"/>
                    <a:pt x="26631" y="20433"/>
                  </a:cubicBezTo>
                  <a:lnTo>
                    <a:pt x="26631" y="3025"/>
                  </a:lnTo>
                  <a:cubicBezTo>
                    <a:pt x="11512" y="28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8423201" y="1883492"/>
              <a:ext cx="275518" cy="211390"/>
            </a:xfrm>
            <a:custGeom>
              <a:avLst/>
              <a:gdLst/>
              <a:ahLst/>
              <a:cxnLst/>
              <a:rect l="l" t="t" r="r" b="b"/>
              <a:pathLst>
                <a:path w="26633" h="20434" extrusionOk="0">
                  <a:moveTo>
                    <a:pt x="26633" y="1"/>
                  </a:moveTo>
                  <a:cubicBezTo>
                    <a:pt x="26633" y="1"/>
                    <a:pt x="15119" y="2873"/>
                    <a:pt x="0" y="3025"/>
                  </a:cubicBezTo>
                  <a:lnTo>
                    <a:pt x="0" y="20433"/>
                  </a:lnTo>
                  <a:cubicBezTo>
                    <a:pt x="15119" y="20261"/>
                    <a:pt x="26633" y="17410"/>
                    <a:pt x="26633" y="17410"/>
                  </a:cubicBezTo>
                  <a:lnTo>
                    <a:pt x="26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423201" y="2063347"/>
              <a:ext cx="275518" cy="211379"/>
            </a:xfrm>
            <a:custGeom>
              <a:avLst/>
              <a:gdLst/>
              <a:ahLst/>
              <a:cxnLst/>
              <a:rect l="l" t="t" r="r" b="b"/>
              <a:pathLst>
                <a:path w="26633" h="20433" extrusionOk="0">
                  <a:moveTo>
                    <a:pt x="26633" y="0"/>
                  </a:moveTo>
                  <a:cubicBezTo>
                    <a:pt x="26633" y="0"/>
                    <a:pt x="15119" y="2851"/>
                    <a:pt x="0" y="3024"/>
                  </a:cubicBezTo>
                  <a:lnTo>
                    <a:pt x="0" y="20433"/>
                  </a:lnTo>
                  <a:cubicBezTo>
                    <a:pt x="15119" y="20260"/>
                    <a:pt x="26633" y="17409"/>
                    <a:pt x="26633" y="17409"/>
                  </a:cubicBezTo>
                  <a:lnTo>
                    <a:pt x="26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8147723" y="2063347"/>
              <a:ext cx="275508" cy="211379"/>
            </a:xfrm>
            <a:custGeom>
              <a:avLst/>
              <a:gdLst/>
              <a:ahLst/>
              <a:cxnLst/>
              <a:rect l="l" t="t" r="r" b="b"/>
              <a:pathLst>
                <a:path w="26632" h="20433" extrusionOk="0">
                  <a:moveTo>
                    <a:pt x="1" y="0"/>
                  </a:moveTo>
                  <a:lnTo>
                    <a:pt x="1" y="17409"/>
                  </a:lnTo>
                  <a:cubicBezTo>
                    <a:pt x="1" y="17409"/>
                    <a:pt x="11512" y="20260"/>
                    <a:pt x="26631" y="20433"/>
                  </a:cubicBezTo>
                  <a:lnTo>
                    <a:pt x="26631" y="3024"/>
                  </a:lnTo>
                  <a:cubicBezTo>
                    <a:pt x="11512" y="28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3"/>
          <p:cNvGrpSpPr/>
          <p:nvPr/>
        </p:nvGrpSpPr>
        <p:grpSpPr>
          <a:xfrm>
            <a:off x="1447000" y="1273447"/>
            <a:ext cx="637703" cy="353499"/>
            <a:chOff x="6293525" y="2740097"/>
            <a:chExt cx="637703" cy="353499"/>
          </a:xfrm>
        </p:grpSpPr>
        <p:sp>
          <p:nvSpPr>
            <p:cNvPr id="1296" name="Google Shape;1296;p33"/>
            <p:cNvSpPr/>
            <p:nvPr/>
          </p:nvSpPr>
          <p:spPr>
            <a:xfrm>
              <a:off x="6293525" y="2857173"/>
              <a:ext cx="119557" cy="119330"/>
            </a:xfrm>
            <a:custGeom>
              <a:avLst/>
              <a:gdLst/>
              <a:ahLst/>
              <a:cxnLst/>
              <a:rect l="l" t="t" r="r" b="b"/>
              <a:pathLst>
                <a:path w="11557" h="11535" extrusionOk="0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353191" y="2740097"/>
              <a:ext cx="578037" cy="353499"/>
            </a:xfrm>
            <a:custGeom>
              <a:avLst/>
              <a:gdLst/>
              <a:ahLst/>
              <a:cxnLst/>
              <a:rect l="l" t="t" r="r" b="b"/>
              <a:pathLst>
                <a:path w="55876" h="34171" extrusionOk="0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415742" y="2802659"/>
              <a:ext cx="228138" cy="228366"/>
            </a:xfrm>
            <a:custGeom>
              <a:avLst/>
              <a:gdLst/>
              <a:ahLst/>
              <a:cxnLst/>
              <a:rect l="l" t="t" r="r" b="b"/>
              <a:pathLst>
                <a:path w="22053" h="22075" extrusionOk="0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33"/>
          <p:cNvGrpSpPr/>
          <p:nvPr/>
        </p:nvGrpSpPr>
        <p:grpSpPr>
          <a:xfrm>
            <a:off x="3902981" y="2857583"/>
            <a:ext cx="376052" cy="755190"/>
            <a:chOff x="8217206" y="2539233"/>
            <a:chExt cx="376052" cy="755190"/>
          </a:xfrm>
        </p:grpSpPr>
        <p:sp>
          <p:nvSpPr>
            <p:cNvPr id="1300" name="Google Shape;1300;p33"/>
            <p:cNvSpPr/>
            <p:nvPr/>
          </p:nvSpPr>
          <p:spPr>
            <a:xfrm>
              <a:off x="8217206" y="2737635"/>
              <a:ext cx="275518" cy="491574"/>
            </a:xfrm>
            <a:custGeom>
              <a:avLst/>
              <a:gdLst/>
              <a:ahLst/>
              <a:cxnLst/>
              <a:rect l="l" t="t" r="r" b="b"/>
              <a:pathLst>
                <a:path w="26633" h="47518" extrusionOk="0">
                  <a:moveTo>
                    <a:pt x="22572" y="0"/>
                  </a:moveTo>
                  <a:lnTo>
                    <a:pt x="22572" y="0"/>
                  </a:lnTo>
                  <a:cubicBezTo>
                    <a:pt x="22571" y="0"/>
                    <a:pt x="13975" y="3479"/>
                    <a:pt x="9267" y="5789"/>
                  </a:cubicBezTo>
                  <a:cubicBezTo>
                    <a:pt x="4472" y="8121"/>
                    <a:pt x="605" y="12334"/>
                    <a:pt x="432" y="13630"/>
                  </a:cubicBezTo>
                  <a:cubicBezTo>
                    <a:pt x="0" y="16827"/>
                    <a:pt x="2960" y="29893"/>
                    <a:pt x="6330" y="35552"/>
                  </a:cubicBezTo>
                  <a:cubicBezTo>
                    <a:pt x="8899" y="39829"/>
                    <a:pt x="11534" y="45487"/>
                    <a:pt x="13132" y="47518"/>
                  </a:cubicBezTo>
                  <a:lnTo>
                    <a:pt x="26632" y="47518"/>
                  </a:lnTo>
                  <a:lnTo>
                    <a:pt x="20369" y="35854"/>
                  </a:lnTo>
                  <a:cubicBezTo>
                    <a:pt x="20369" y="35854"/>
                    <a:pt x="24061" y="32291"/>
                    <a:pt x="21729" y="23090"/>
                  </a:cubicBezTo>
                  <a:cubicBezTo>
                    <a:pt x="21729" y="23090"/>
                    <a:pt x="22031" y="20390"/>
                    <a:pt x="22961" y="18230"/>
                  </a:cubicBezTo>
                  <a:cubicBezTo>
                    <a:pt x="23868" y="16092"/>
                    <a:pt x="25228" y="11923"/>
                    <a:pt x="25596" y="10627"/>
                  </a:cubicBezTo>
                  <a:cubicBezTo>
                    <a:pt x="25962" y="9331"/>
                    <a:pt x="25898" y="7430"/>
                    <a:pt x="24104" y="6632"/>
                  </a:cubicBezTo>
                  <a:cubicBezTo>
                    <a:pt x="23822" y="6505"/>
                    <a:pt x="23554" y="6447"/>
                    <a:pt x="23299" y="6447"/>
                  </a:cubicBezTo>
                  <a:cubicBezTo>
                    <a:pt x="21954" y="6447"/>
                    <a:pt x="20986" y="8042"/>
                    <a:pt x="20369" y="9331"/>
                  </a:cubicBezTo>
                  <a:cubicBezTo>
                    <a:pt x="19634" y="10865"/>
                    <a:pt x="17063" y="19030"/>
                    <a:pt x="15531" y="19764"/>
                  </a:cubicBezTo>
                  <a:cubicBezTo>
                    <a:pt x="15224" y="19911"/>
                    <a:pt x="14714" y="20002"/>
                    <a:pt x="14105" y="20002"/>
                  </a:cubicBezTo>
                  <a:cubicBezTo>
                    <a:pt x="12740" y="20002"/>
                    <a:pt x="10878" y="19544"/>
                    <a:pt x="9699" y="18230"/>
                  </a:cubicBezTo>
                  <a:cubicBezTo>
                    <a:pt x="7971" y="16329"/>
                    <a:pt x="7366" y="13996"/>
                    <a:pt x="10563" y="11600"/>
                  </a:cubicBezTo>
                  <a:cubicBezTo>
                    <a:pt x="13737" y="9224"/>
                    <a:pt x="19505" y="7733"/>
                    <a:pt x="21665" y="6027"/>
                  </a:cubicBezTo>
                  <a:cubicBezTo>
                    <a:pt x="23802" y="4299"/>
                    <a:pt x="23738" y="1426"/>
                    <a:pt x="2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8351940" y="2539233"/>
              <a:ext cx="241318" cy="343444"/>
            </a:xfrm>
            <a:custGeom>
              <a:avLst/>
              <a:gdLst/>
              <a:ahLst/>
              <a:cxnLst/>
              <a:rect l="l" t="t" r="r" b="b"/>
              <a:pathLst>
                <a:path w="23327" h="33199" extrusionOk="0">
                  <a:moveTo>
                    <a:pt x="5918" y="1"/>
                  </a:moveTo>
                  <a:cubicBezTo>
                    <a:pt x="2656" y="1"/>
                    <a:pt x="0" y="2658"/>
                    <a:pt x="0" y="5919"/>
                  </a:cubicBezTo>
                  <a:lnTo>
                    <a:pt x="0" y="27281"/>
                  </a:lnTo>
                  <a:cubicBezTo>
                    <a:pt x="0" y="30541"/>
                    <a:pt x="2656" y="33199"/>
                    <a:pt x="5918" y="33199"/>
                  </a:cubicBezTo>
                  <a:lnTo>
                    <a:pt x="17409" y="33199"/>
                  </a:lnTo>
                  <a:cubicBezTo>
                    <a:pt x="20669" y="33199"/>
                    <a:pt x="23327" y="30541"/>
                    <a:pt x="23327" y="27281"/>
                  </a:cubicBezTo>
                  <a:lnTo>
                    <a:pt x="23327" y="5919"/>
                  </a:lnTo>
                  <a:cubicBezTo>
                    <a:pt x="23327" y="2658"/>
                    <a:pt x="20669" y="1"/>
                    <a:pt x="17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8402647" y="2804324"/>
              <a:ext cx="83122" cy="171282"/>
            </a:xfrm>
            <a:custGeom>
              <a:avLst/>
              <a:gdLst/>
              <a:ahLst/>
              <a:cxnLst/>
              <a:rect l="l" t="t" r="r" b="b"/>
              <a:pathLst>
                <a:path w="8035" h="16557" extrusionOk="0">
                  <a:moveTo>
                    <a:pt x="5372" y="0"/>
                  </a:moveTo>
                  <a:cubicBezTo>
                    <a:pt x="4027" y="0"/>
                    <a:pt x="3059" y="1595"/>
                    <a:pt x="2442" y="2884"/>
                  </a:cubicBezTo>
                  <a:cubicBezTo>
                    <a:pt x="2031" y="3748"/>
                    <a:pt x="1059" y="6642"/>
                    <a:pt x="0" y="9191"/>
                  </a:cubicBezTo>
                  <a:cubicBezTo>
                    <a:pt x="541" y="11912"/>
                    <a:pt x="3133" y="15627"/>
                    <a:pt x="3802" y="16557"/>
                  </a:cubicBezTo>
                  <a:cubicBezTo>
                    <a:pt x="3867" y="16082"/>
                    <a:pt x="4190" y="13727"/>
                    <a:pt x="5034" y="11783"/>
                  </a:cubicBezTo>
                  <a:cubicBezTo>
                    <a:pt x="5941" y="9645"/>
                    <a:pt x="7301" y="5476"/>
                    <a:pt x="7669" y="4180"/>
                  </a:cubicBezTo>
                  <a:cubicBezTo>
                    <a:pt x="8035" y="2884"/>
                    <a:pt x="7971" y="983"/>
                    <a:pt x="6177" y="185"/>
                  </a:cubicBezTo>
                  <a:cubicBezTo>
                    <a:pt x="5895" y="58"/>
                    <a:pt x="5627" y="0"/>
                    <a:pt x="5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8307470" y="3154093"/>
              <a:ext cx="186800" cy="140330"/>
            </a:xfrm>
            <a:custGeom>
              <a:avLst/>
              <a:gdLst/>
              <a:ahLst/>
              <a:cxnLst/>
              <a:rect l="l" t="t" r="r" b="b"/>
              <a:pathLst>
                <a:path w="18057" h="13565" extrusionOk="0">
                  <a:moveTo>
                    <a:pt x="0" y="0"/>
                  </a:moveTo>
                  <a:lnTo>
                    <a:pt x="0" y="13565"/>
                  </a:lnTo>
                  <a:lnTo>
                    <a:pt x="18057" y="13565"/>
                  </a:lnTo>
                  <a:lnTo>
                    <a:pt x="18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8307470" y="3154093"/>
              <a:ext cx="186800" cy="70170"/>
            </a:xfrm>
            <a:custGeom>
              <a:avLst/>
              <a:gdLst/>
              <a:ahLst/>
              <a:cxnLst/>
              <a:rect l="l" t="t" r="r" b="b"/>
              <a:pathLst>
                <a:path w="18057" h="6783" extrusionOk="0">
                  <a:moveTo>
                    <a:pt x="0" y="0"/>
                  </a:moveTo>
                  <a:lnTo>
                    <a:pt x="0" y="6783"/>
                  </a:lnTo>
                  <a:lnTo>
                    <a:pt x="18057" y="6783"/>
                  </a:lnTo>
                  <a:lnTo>
                    <a:pt x="18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33"/>
          <p:cNvSpPr txBox="1"/>
          <p:nvPr/>
        </p:nvSpPr>
        <p:spPr>
          <a:xfrm>
            <a:off x="1484425" y="3200750"/>
            <a:ext cx="2850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7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6" name="Google Shape;1306;p33"/>
          <p:cNvSpPr txBox="1"/>
          <p:nvPr/>
        </p:nvSpPr>
        <p:spPr>
          <a:xfrm>
            <a:off x="1769425" y="3200750"/>
            <a:ext cx="2850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</a:t>
            </a:r>
            <a:endParaRPr sz="17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07" name="Google Shape;1307;p33"/>
          <p:cNvGrpSpPr/>
          <p:nvPr/>
        </p:nvGrpSpPr>
        <p:grpSpPr>
          <a:xfrm>
            <a:off x="5476400" y="1113274"/>
            <a:ext cx="3018297" cy="3328828"/>
            <a:chOff x="5476400" y="1113274"/>
            <a:chExt cx="3018297" cy="3328828"/>
          </a:xfrm>
        </p:grpSpPr>
        <p:sp>
          <p:nvSpPr>
            <p:cNvPr id="1308" name="Google Shape;1308;p33"/>
            <p:cNvSpPr/>
            <p:nvPr/>
          </p:nvSpPr>
          <p:spPr>
            <a:xfrm>
              <a:off x="6197297" y="41115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p33"/>
            <p:cNvGrpSpPr/>
            <p:nvPr/>
          </p:nvGrpSpPr>
          <p:grpSpPr>
            <a:xfrm>
              <a:off x="5476400" y="1113274"/>
              <a:ext cx="2852147" cy="3285849"/>
              <a:chOff x="5476400" y="1265674"/>
              <a:chExt cx="2852147" cy="3285849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6464331" y="4074052"/>
                <a:ext cx="417985" cy="417985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3" y="0"/>
                    </a:moveTo>
                    <a:cubicBezTo>
                      <a:pt x="5279" y="0"/>
                      <a:pt x="4530" y="143"/>
                      <a:pt x="3817" y="428"/>
                    </a:cubicBezTo>
                    <a:cubicBezTo>
                      <a:pt x="2997" y="768"/>
                      <a:pt x="2247" y="1285"/>
                      <a:pt x="1641" y="1927"/>
                    </a:cubicBezTo>
                    <a:cubicBezTo>
                      <a:pt x="625" y="3015"/>
                      <a:pt x="0" y="4478"/>
                      <a:pt x="0" y="6083"/>
                    </a:cubicBezTo>
                    <a:cubicBezTo>
                      <a:pt x="0" y="6190"/>
                      <a:pt x="0" y="6297"/>
                      <a:pt x="19" y="6385"/>
                    </a:cubicBezTo>
                    <a:lnTo>
                      <a:pt x="19" y="6404"/>
                    </a:lnTo>
                    <a:cubicBezTo>
                      <a:pt x="54" y="7331"/>
                      <a:pt x="321" y="8187"/>
                      <a:pt x="732" y="8972"/>
                    </a:cubicBezTo>
                    <a:cubicBezTo>
                      <a:pt x="1498" y="10399"/>
                      <a:pt x="2837" y="11486"/>
                      <a:pt x="4442" y="11933"/>
                    </a:cubicBezTo>
                    <a:cubicBezTo>
                      <a:pt x="4958" y="12093"/>
                      <a:pt x="5512" y="12164"/>
                      <a:pt x="6083" y="12164"/>
                    </a:cubicBezTo>
                    <a:cubicBezTo>
                      <a:pt x="6492" y="12164"/>
                      <a:pt x="6885" y="12128"/>
                      <a:pt x="7277" y="12040"/>
                    </a:cubicBezTo>
                    <a:cubicBezTo>
                      <a:pt x="8901" y="11736"/>
                      <a:pt x="10292" y="10756"/>
                      <a:pt x="11165" y="9417"/>
                    </a:cubicBezTo>
                    <a:cubicBezTo>
                      <a:pt x="11700" y="8633"/>
                      <a:pt x="12040" y="7705"/>
                      <a:pt x="12128" y="6725"/>
                    </a:cubicBez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7" y="3246"/>
                      <a:pt x="10773" y="2195"/>
                    </a:cubicBezTo>
                    <a:cubicBezTo>
                      <a:pt x="10185" y="1499"/>
                      <a:pt x="9453" y="928"/>
                      <a:pt x="8615" y="535"/>
                    </a:cubicBezTo>
                    <a:cubicBezTo>
                      <a:pt x="7831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6489485" y="4102882"/>
                <a:ext cx="330327" cy="32974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25"/>
                      <a:pt x="3014" y="339"/>
                    </a:cubicBezTo>
                    <a:cubicBezTo>
                      <a:pt x="2354" y="607"/>
                      <a:pt x="1765" y="999"/>
                      <a:pt x="1301" y="1516"/>
                    </a:cubicBezTo>
                    <a:cubicBezTo>
                      <a:pt x="481" y="2372"/>
                      <a:pt x="0" y="3532"/>
                      <a:pt x="0" y="4797"/>
                    </a:cubicBezTo>
                    <a:lnTo>
                      <a:pt x="0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7" y="8205"/>
                      <a:pt x="2229" y="9061"/>
                      <a:pt x="3496" y="9417"/>
                    </a:cubicBezTo>
                    <a:cubicBezTo>
                      <a:pt x="3905" y="9541"/>
                      <a:pt x="4352" y="9596"/>
                      <a:pt x="4797" y="9596"/>
                    </a:cubicBezTo>
                    <a:cubicBezTo>
                      <a:pt x="5118" y="9596"/>
                      <a:pt x="5439" y="9577"/>
                      <a:pt x="5743" y="9506"/>
                    </a:cubicBezTo>
                    <a:cubicBezTo>
                      <a:pt x="7027" y="9256"/>
                      <a:pt x="8114" y="8490"/>
                      <a:pt x="8811" y="7437"/>
                    </a:cubicBezTo>
                    <a:cubicBezTo>
                      <a:pt x="9220" y="6813"/>
                      <a:pt x="9488" y="6081"/>
                      <a:pt x="9577" y="5297"/>
                    </a:cubicBezTo>
                    <a:cubicBezTo>
                      <a:pt x="9595" y="5137"/>
                      <a:pt x="9613" y="4976"/>
                      <a:pt x="9613" y="4797"/>
                    </a:cubicBezTo>
                    <a:cubicBezTo>
                      <a:pt x="9613" y="3639"/>
                      <a:pt x="9185" y="2569"/>
                      <a:pt x="8490" y="1730"/>
                    </a:cubicBezTo>
                    <a:cubicBezTo>
                      <a:pt x="8043" y="1178"/>
                      <a:pt x="7455" y="731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6711916" y="4326928"/>
                <a:ext cx="47833" cy="9037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5" y="8"/>
                    </a:cubicBezTo>
                    <a:cubicBezTo>
                      <a:pt x="19" y="44"/>
                      <a:pt x="1" y="79"/>
                      <a:pt x="19" y="115"/>
                    </a:cubicBezTo>
                    <a:lnTo>
                      <a:pt x="305" y="614"/>
                    </a:lnTo>
                    <a:lnTo>
                      <a:pt x="821" y="1809"/>
                    </a:lnTo>
                    <a:lnTo>
                      <a:pt x="1232" y="2593"/>
                    </a:lnTo>
                    <a:cubicBezTo>
                      <a:pt x="1249" y="2612"/>
                      <a:pt x="1268" y="2629"/>
                      <a:pt x="1303" y="2629"/>
                    </a:cubicBezTo>
                    <a:cubicBezTo>
                      <a:pt x="1320" y="2629"/>
                      <a:pt x="1320" y="2629"/>
                      <a:pt x="1339" y="2612"/>
                    </a:cubicBezTo>
                    <a:cubicBezTo>
                      <a:pt x="1375" y="2593"/>
                      <a:pt x="1392" y="2558"/>
                      <a:pt x="1375" y="2522"/>
                    </a:cubicBezTo>
                    <a:lnTo>
                      <a:pt x="947" y="1737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1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6725386" y="4244423"/>
                <a:ext cx="99961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5" extrusionOk="0">
                    <a:moveTo>
                      <a:pt x="2837" y="1"/>
                    </a:moveTo>
                    <a:lnTo>
                      <a:pt x="72" y="72"/>
                    </a:lnTo>
                    <a:cubicBezTo>
                      <a:pt x="37" y="72"/>
                      <a:pt x="1" y="108"/>
                      <a:pt x="1" y="143"/>
                    </a:cubicBezTo>
                    <a:cubicBezTo>
                      <a:pt x="1" y="197"/>
                      <a:pt x="37" y="215"/>
                      <a:pt x="91" y="215"/>
                    </a:cubicBezTo>
                    <a:lnTo>
                      <a:pt x="2837" y="162"/>
                    </a:lnTo>
                    <a:cubicBezTo>
                      <a:pt x="2890" y="162"/>
                      <a:pt x="2909" y="126"/>
                      <a:pt x="2909" y="72"/>
                    </a:cubicBezTo>
                    <a:cubicBezTo>
                      <a:pt x="2909" y="36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6670886" y="4131644"/>
                <a:ext cx="9209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20" extrusionOk="0">
                    <a:moveTo>
                      <a:pt x="196" y="1"/>
                    </a:moveTo>
                    <a:cubicBezTo>
                      <a:pt x="143" y="1"/>
                      <a:pt x="107" y="37"/>
                      <a:pt x="107" y="72"/>
                    </a:cubicBezTo>
                    <a:lnTo>
                      <a:pt x="0" y="2231"/>
                    </a:lnTo>
                    <a:cubicBezTo>
                      <a:pt x="0" y="2267"/>
                      <a:pt x="36" y="2302"/>
                      <a:pt x="72" y="2320"/>
                    </a:cubicBezTo>
                    <a:cubicBezTo>
                      <a:pt x="124" y="2320"/>
                      <a:pt x="143" y="2284"/>
                      <a:pt x="160" y="2248"/>
                    </a:cubicBezTo>
                    <a:lnTo>
                      <a:pt x="267" y="91"/>
                    </a:lnTo>
                    <a:cubicBezTo>
                      <a:pt x="267" y="55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6536631" y="4229475"/>
                <a:ext cx="69893" cy="2724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93" extrusionOk="0">
                    <a:moveTo>
                      <a:pt x="77" y="1"/>
                    </a:moveTo>
                    <a:cubicBezTo>
                      <a:pt x="46" y="1"/>
                      <a:pt x="14" y="17"/>
                      <a:pt x="1" y="43"/>
                    </a:cubicBezTo>
                    <a:cubicBezTo>
                      <a:pt x="1" y="79"/>
                      <a:pt x="19" y="133"/>
                      <a:pt x="55" y="150"/>
                    </a:cubicBezTo>
                    <a:lnTo>
                      <a:pt x="1910" y="792"/>
                    </a:lnTo>
                    <a:lnTo>
                      <a:pt x="1945" y="792"/>
                    </a:lnTo>
                    <a:cubicBezTo>
                      <a:pt x="1981" y="792"/>
                      <a:pt x="1998" y="775"/>
                      <a:pt x="2017" y="740"/>
                    </a:cubicBezTo>
                    <a:cubicBezTo>
                      <a:pt x="2034" y="704"/>
                      <a:pt x="1998" y="668"/>
                      <a:pt x="1963" y="650"/>
                    </a:cubicBezTo>
                    <a:lnTo>
                      <a:pt x="108" y="8"/>
                    </a:lnTo>
                    <a:cubicBezTo>
                      <a:pt x="98" y="3"/>
                      <a:pt x="88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6580169" y="4327100"/>
                <a:ext cx="53983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1" extrusionOk="0">
                    <a:moveTo>
                      <a:pt x="1489" y="1"/>
                    </a:moveTo>
                    <a:cubicBezTo>
                      <a:pt x="1463" y="1"/>
                      <a:pt x="1438" y="17"/>
                      <a:pt x="1428" y="39"/>
                    </a:cubicBezTo>
                    <a:lnTo>
                      <a:pt x="36" y="2036"/>
                    </a:lnTo>
                    <a:cubicBezTo>
                      <a:pt x="1" y="2072"/>
                      <a:pt x="18" y="2125"/>
                      <a:pt x="54" y="2143"/>
                    </a:cubicBezTo>
                    <a:cubicBezTo>
                      <a:pt x="54" y="2143"/>
                      <a:pt x="72" y="2160"/>
                      <a:pt x="89" y="2160"/>
                    </a:cubicBezTo>
                    <a:cubicBezTo>
                      <a:pt x="108" y="2160"/>
                      <a:pt x="143" y="2143"/>
                      <a:pt x="161" y="2125"/>
                    </a:cubicBezTo>
                    <a:lnTo>
                      <a:pt x="1552" y="110"/>
                    </a:lnTo>
                    <a:cubicBezTo>
                      <a:pt x="1570" y="92"/>
                      <a:pt x="1570" y="39"/>
                      <a:pt x="1535" y="20"/>
                    </a:cubicBezTo>
                    <a:cubicBezTo>
                      <a:pt x="1521" y="7"/>
                      <a:pt x="1505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6590580" y="4189271"/>
                <a:ext cx="166143" cy="15813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0" y="1748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4" y="1748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6594257" y="4074052"/>
                <a:ext cx="166143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19" extrusionOk="0">
                    <a:moveTo>
                      <a:pt x="2302" y="0"/>
                    </a:moveTo>
                    <a:cubicBezTo>
                      <a:pt x="1498" y="0"/>
                      <a:pt x="749" y="143"/>
                      <a:pt x="36" y="428"/>
                    </a:cubicBezTo>
                    <a:lnTo>
                      <a:pt x="0" y="571"/>
                    </a:lnTo>
                    <a:lnTo>
                      <a:pt x="2409" y="2319"/>
                    </a:lnTo>
                    <a:lnTo>
                      <a:pt x="4834" y="571"/>
                    </a:lnTo>
                    <a:lnTo>
                      <a:pt x="4834" y="535"/>
                    </a:lnTo>
                    <a:cubicBezTo>
                      <a:pt x="4050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6464331" y="4140235"/>
                <a:ext cx="88277" cy="1569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1" y="1"/>
                    </a:moveTo>
                    <a:cubicBezTo>
                      <a:pt x="625" y="1089"/>
                      <a:pt x="0" y="2552"/>
                      <a:pt x="0" y="4157"/>
                    </a:cubicBezTo>
                    <a:cubicBezTo>
                      <a:pt x="0" y="4264"/>
                      <a:pt x="0" y="4371"/>
                      <a:pt x="19" y="4459"/>
                    </a:cubicBezTo>
                    <a:lnTo>
                      <a:pt x="19" y="4478"/>
                    </a:lnTo>
                    <a:lnTo>
                      <a:pt x="143" y="4566"/>
                    </a:lnTo>
                    <a:lnTo>
                      <a:pt x="2568" y="2801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6489485" y="4381119"/>
                <a:ext cx="134838" cy="1029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2997" extrusionOk="0">
                    <a:moveTo>
                      <a:pt x="0" y="1"/>
                    </a:moveTo>
                    <a:lnTo>
                      <a:pt x="0" y="36"/>
                    </a:lnTo>
                    <a:cubicBezTo>
                      <a:pt x="766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6710679" y="4387854"/>
                <a:ext cx="137313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08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108" y="2908"/>
                    </a:lnTo>
                    <a:cubicBezTo>
                      <a:pt x="1732" y="2604"/>
                      <a:pt x="3123" y="1624"/>
                      <a:pt x="3996" y="285"/>
                    </a:cubicBez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6794696" y="4149444"/>
                <a:ext cx="87624" cy="15817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603" extrusionOk="0">
                    <a:moveTo>
                      <a:pt x="927" y="1"/>
                    </a:moveTo>
                    <a:lnTo>
                      <a:pt x="0" y="2836"/>
                    </a:lnTo>
                    <a:lnTo>
                      <a:pt x="2426" y="4602"/>
                    </a:lnTo>
                    <a:lnTo>
                      <a:pt x="2514" y="4531"/>
                    </a:lnTo>
                    <a:cubicBezTo>
                      <a:pt x="2550" y="4317"/>
                      <a:pt x="2550" y="4103"/>
                      <a:pt x="2550" y="3889"/>
                    </a:cubicBezTo>
                    <a:cubicBezTo>
                      <a:pt x="2550" y="2408"/>
                      <a:pt x="2033" y="1052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7207737" y="3871208"/>
                <a:ext cx="173462" cy="367129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10684" extrusionOk="0">
                    <a:moveTo>
                      <a:pt x="5048" y="1"/>
                    </a:moveTo>
                    <a:lnTo>
                      <a:pt x="2194" y="108"/>
                    </a:lnTo>
                    <a:lnTo>
                      <a:pt x="89" y="179"/>
                    </a:lnTo>
                    <a:lnTo>
                      <a:pt x="1" y="4156"/>
                    </a:lnTo>
                    <a:lnTo>
                      <a:pt x="268" y="4441"/>
                    </a:lnTo>
                    <a:cubicBezTo>
                      <a:pt x="446" y="4619"/>
                      <a:pt x="607" y="4816"/>
                      <a:pt x="731" y="5030"/>
                    </a:cubicBezTo>
                    <a:cubicBezTo>
                      <a:pt x="1000" y="5458"/>
                      <a:pt x="1178" y="5939"/>
                      <a:pt x="1231" y="6457"/>
                    </a:cubicBezTo>
                    <a:cubicBezTo>
                      <a:pt x="1249" y="6546"/>
                      <a:pt x="1267" y="6653"/>
                      <a:pt x="1285" y="6742"/>
                    </a:cubicBezTo>
                    <a:cubicBezTo>
                      <a:pt x="1338" y="7009"/>
                      <a:pt x="1409" y="7259"/>
                      <a:pt x="1481" y="7509"/>
                    </a:cubicBezTo>
                    <a:cubicBezTo>
                      <a:pt x="1570" y="7741"/>
                      <a:pt x="1659" y="7955"/>
                      <a:pt x="1749" y="8151"/>
                    </a:cubicBezTo>
                    <a:cubicBezTo>
                      <a:pt x="1909" y="8455"/>
                      <a:pt x="2087" y="8740"/>
                      <a:pt x="2284" y="9007"/>
                    </a:cubicBezTo>
                    <a:cubicBezTo>
                      <a:pt x="2444" y="9204"/>
                      <a:pt x="2622" y="9399"/>
                      <a:pt x="2819" y="9577"/>
                    </a:cubicBezTo>
                    <a:cubicBezTo>
                      <a:pt x="3390" y="10077"/>
                      <a:pt x="4067" y="10469"/>
                      <a:pt x="4816" y="10683"/>
                    </a:cubicBezTo>
                    <a:lnTo>
                      <a:pt x="5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7281308" y="3871208"/>
                <a:ext cx="99892" cy="11831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443" extrusionOk="0">
                    <a:moveTo>
                      <a:pt x="2907" y="1"/>
                    </a:moveTo>
                    <a:lnTo>
                      <a:pt x="53" y="108"/>
                    </a:lnTo>
                    <a:lnTo>
                      <a:pt x="53" y="143"/>
                    </a:lnTo>
                    <a:cubicBezTo>
                      <a:pt x="0" y="1801"/>
                      <a:pt x="1230" y="3211"/>
                      <a:pt x="2835" y="3442"/>
                    </a:cubicBezTo>
                    <a:lnTo>
                      <a:pt x="2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7232856" y="4021270"/>
                <a:ext cx="63193" cy="8164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76" extrusionOk="0">
                    <a:moveTo>
                      <a:pt x="1016" y="0"/>
                    </a:moveTo>
                    <a:cubicBezTo>
                      <a:pt x="817" y="0"/>
                      <a:pt x="618" y="72"/>
                      <a:pt x="464" y="217"/>
                    </a:cubicBezTo>
                    <a:lnTo>
                      <a:pt x="0" y="663"/>
                    </a:lnTo>
                    <a:cubicBezTo>
                      <a:pt x="269" y="1091"/>
                      <a:pt x="447" y="1572"/>
                      <a:pt x="500" y="2090"/>
                    </a:cubicBezTo>
                    <a:cubicBezTo>
                      <a:pt x="518" y="2179"/>
                      <a:pt x="536" y="2286"/>
                      <a:pt x="554" y="2375"/>
                    </a:cubicBezTo>
                    <a:lnTo>
                      <a:pt x="1588" y="1394"/>
                    </a:lnTo>
                    <a:cubicBezTo>
                      <a:pt x="1748" y="1251"/>
                      <a:pt x="1838" y="1037"/>
                      <a:pt x="1838" y="823"/>
                    </a:cubicBezTo>
                    <a:cubicBezTo>
                      <a:pt x="1838" y="628"/>
                      <a:pt x="1767" y="414"/>
                      <a:pt x="1606" y="252"/>
                    </a:cubicBezTo>
                    <a:cubicBezTo>
                      <a:pt x="1448" y="85"/>
                      <a:pt x="1232" y="0"/>
                      <a:pt x="1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258594" y="4078863"/>
                <a:ext cx="92607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964" extrusionOk="0">
                    <a:moveTo>
                      <a:pt x="1872" y="1"/>
                    </a:moveTo>
                    <a:cubicBezTo>
                      <a:pt x="1673" y="1"/>
                      <a:pt x="1474" y="72"/>
                      <a:pt x="1320" y="217"/>
                    </a:cubicBezTo>
                    <a:lnTo>
                      <a:pt x="1" y="1466"/>
                    </a:lnTo>
                    <a:cubicBezTo>
                      <a:pt x="90" y="1698"/>
                      <a:pt x="179" y="1912"/>
                      <a:pt x="269" y="2108"/>
                    </a:cubicBezTo>
                    <a:cubicBezTo>
                      <a:pt x="429" y="2412"/>
                      <a:pt x="607" y="2697"/>
                      <a:pt x="804" y="2964"/>
                    </a:cubicBezTo>
                    <a:lnTo>
                      <a:pt x="2445" y="1394"/>
                    </a:lnTo>
                    <a:cubicBezTo>
                      <a:pt x="2604" y="1252"/>
                      <a:pt x="2676" y="1038"/>
                      <a:pt x="2694" y="842"/>
                    </a:cubicBezTo>
                    <a:cubicBezTo>
                      <a:pt x="2694" y="628"/>
                      <a:pt x="2623" y="414"/>
                      <a:pt x="2462" y="253"/>
                    </a:cubicBezTo>
                    <a:cubicBezTo>
                      <a:pt x="2304" y="86"/>
                      <a:pt x="2088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7373228" y="3871208"/>
                <a:ext cx="46596" cy="36833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719" extrusionOk="0">
                    <a:moveTo>
                      <a:pt x="232" y="1"/>
                    </a:moveTo>
                    <a:lnTo>
                      <a:pt x="0" y="10683"/>
                    </a:lnTo>
                    <a:lnTo>
                      <a:pt x="1106" y="10719"/>
                    </a:lnTo>
                    <a:lnTo>
                      <a:pt x="1356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7411234" y="4176419"/>
                <a:ext cx="28796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37" extrusionOk="0">
                    <a:moveTo>
                      <a:pt x="36" y="1"/>
                    </a:moveTo>
                    <a:lnTo>
                      <a:pt x="0" y="1837"/>
                    </a:lnTo>
                    <a:lnTo>
                      <a:pt x="802" y="1463"/>
                    </a:lnTo>
                    <a:lnTo>
                      <a:pt x="838" y="41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7414258" y="4035462"/>
                <a:ext cx="28865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837" extrusionOk="0">
                    <a:moveTo>
                      <a:pt x="55" y="1"/>
                    </a:moveTo>
                    <a:lnTo>
                      <a:pt x="1" y="1837"/>
                    </a:lnTo>
                    <a:lnTo>
                      <a:pt x="821" y="1463"/>
                    </a:lnTo>
                    <a:lnTo>
                      <a:pt x="840" y="410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7417934" y="3895090"/>
                <a:ext cx="28246" cy="6319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839" extrusionOk="0">
                    <a:moveTo>
                      <a:pt x="36" y="1"/>
                    </a:moveTo>
                    <a:lnTo>
                      <a:pt x="1" y="1838"/>
                    </a:lnTo>
                    <a:lnTo>
                      <a:pt x="804" y="1463"/>
                    </a:lnTo>
                    <a:lnTo>
                      <a:pt x="821" y="41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6010227" y="3271197"/>
                <a:ext cx="1264334" cy="743467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21636" extrusionOk="0">
                    <a:moveTo>
                      <a:pt x="7829" y="0"/>
                    </a:moveTo>
                    <a:lnTo>
                      <a:pt x="2550" y="1071"/>
                    </a:lnTo>
                    <a:cubicBezTo>
                      <a:pt x="2550" y="1071"/>
                      <a:pt x="0" y="9650"/>
                      <a:pt x="8383" y="13360"/>
                    </a:cubicBezTo>
                    <a:cubicBezTo>
                      <a:pt x="9149" y="13698"/>
                      <a:pt x="9988" y="14037"/>
                      <a:pt x="10880" y="14376"/>
                    </a:cubicBezTo>
                    <a:cubicBezTo>
                      <a:pt x="19904" y="17854"/>
                      <a:pt x="34831" y="21635"/>
                      <a:pt x="34831" y="21635"/>
                    </a:cubicBezTo>
                    <a:cubicBezTo>
                      <a:pt x="34831" y="21635"/>
                      <a:pt x="36793" y="19655"/>
                      <a:pt x="35438" y="17676"/>
                    </a:cubicBezTo>
                    <a:cubicBezTo>
                      <a:pt x="35438" y="17676"/>
                      <a:pt x="32120" y="15892"/>
                      <a:pt x="30729" y="14323"/>
                    </a:cubicBezTo>
                    <a:cubicBezTo>
                      <a:pt x="29465" y="12904"/>
                      <a:pt x="24730" y="7263"/>
                      <a:pt x="17465" y="7263"/>
                    </a:cubicBezTo>
                    <a:cubicBezTo>
                      <a:pt x="17147" y="7263"/>
                      <a:pt x="16824" y="7273"/>
                      <a:pt x="16497" y="7296"/>
                    </a:cubicBezTo>
                    <a:cubicBezTo>
                      <a:pt x="16052" y="7331"/>
                      <a:pt x="15213" y="7349"/>
                      <a:pt x="14732" y="7420"/>
                    </a:cubicBezTo>
                    <a:lnTo>
                      <a:pt x="15231" y="5334"/>
                    </a:lnTo>
                    <a:lnTo>
                      <a:pt x="13287" y="285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6384060" y="3520740"/>
                <a:ext cx="890504" cy="493927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4374" extrusionOk="0">
                    <a:moveTo>
                      <a:pt x="6586" y="1"/>
                    </a:moveTo>
                    <a:cubicBezTo>
                      <a:pt x="6268" y="1"/>
                      <a:pt x="5945" y="11"/>
                      <a:pt x="5618" y="34"/>
                    </a:cubicBezTo>
                    <a:cubicBezTo>
                      <a:pt x="3050" y="2174"/>
                      <a:pt x="1071" y="5223"/>
                      <a:pt x="1" y="7114"/>
                    </a:cubicBezTo>
                    <a:cubicBezTo>
                      <a:pt x="9025" y="10592"/>
                      <a:pt x="23952" y="14373"/>
                      <a:pt x="23952" y="14373"/>
                    </a:cubicBezTo>
                    <a:cubicBezTo>
                      <a:pt x="23952" y="14373"/>
                      <a:pt x="25914" y="12393"/>
                      <a:pt x="24559" y="10414"/>
                    </a:cubicBezTo>
                    <a:cubicBezTo>
                      <a:pt x="24559" y="10414"/>
                      <a:pt x="21241" y="8630"/>
                      <a:pt x="19850" y="7061"/>
                    </a:cubicBezTo>
                    <a:cubicBezTo>
                      <a:pt x="18586" y="5642"/>
                      <a:pt x="13851" y="1"/>
                      <a:pt x="6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6384060" y="3520637"/>
                <a:ext cx="289298" cy="272151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7920" extrusionOk="0">
                    <a:moveTo>
                      <a:pt x="6611" y="0"/>
                    </a:moveTo>
                    <a:cubicBezTo>
                      <a:pt x="6286" y="0"/>
                      <a:pt x="5955" y="12"/>
                      <a:pt x="5618" y="37"/>
                    </a:cubicBezTo>
                    <a:cubicBezTo>
                      <a:pt x="3050" y="2177"/>
                      <a:pt x="1071" y="5226"/>
                      <a:pt x="1" y="7117"/>
                    </a:cubicBezTo>
                    <a:cubicBezTo>
                      <a:pt x="678" y="7385"/>
                      <a:pt x="1409" y="7652"/>
                      <a:pt x="2158" y="7920"/>
                    </a:cubicBezTo>
                    <a:cubicBezTo>
                      <a:pt x="3247" y="5958"/>
                      <a:pt x="5458" y="2408"/>
                      <a:pt x="8419" y="125"/>
                    </a:cubicBezTo>
                    <a:cubicBezTo>
                      <a:pt x="7833" y="44"/>
                      <a:pt x="7233" y="0"/>
                      <a:pt x="6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6097817" y="2692663"/>
                <a:ext cx="723228" cy="761817"/>
              </a:xfrm>
              <a:custGeom>
                <a:avLst/>
                <a:gdLst/>
                <a:ahLst/>
                <a:cxnLst/>
                <a:rect l="l" t="t" r="r" b="b"/>
                <a:pathLst>
                  <a:path w="21047" h="22170" extrusionOk="0">
                    <a:moveTo>
                      <a:pt x="6564" y="0"/>
                    </a:moveTo>
                    <a:lnTo>
                      <a:pt x="3586" y="2105"/>
                    </a:lnTo>
                    <a:lnTo>
                      <a:pt x="1" y="17907"/>
                    </a:lnTo>
                    <a:cubicBezTo>
                      <a:pt x="5601" y="21635"/>
                      <a:pt x="12682" y="22170"/>
                      <a:pt x="12682" y="22170"/>
                    </a:cubicBezTo>
                    <a:lnTo>
                      <a:pt x="21046" y="2747"/>
                    </a:lnTo>
                    <a:lnTo>
                      <a:pt x="6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6097817" y="3235047"/>
                <a:ext cx="464581" cy="219439"/>
              </a:xfrm>
              <a:custGeom>
                <a:avLst/>
                <a:gdLst/>
                <a:ahLst/>
                <a:cxnLst/>
                <a:rect l="l" t="t" r="r" b="b"/>
                <a:pathLst>
                  <a:path w="13520" h="6386" extrusionOk="0">
                    <a:moveTo>
                      <a:pt x="483" y="1"/>
                    </a:moveTo>
                    <a:lnTo>
                      <a:pt x="1" y="2123"/>
                    </a:lnTo>
                    <a:cubicBezTo>
                      <a:pt x="5601" y="5851"/>
                      <a:pt x="12682" y="6386"/>
                      <a:pt x="12682" y="6386"/>
                    </a:cubicBezTo>
                    <a:lnTo>
                      <a:pt x="13520" y="4460"/>
                    </a:lnTo>
                    <a:cubicBezTo>
                      <a:pt x="11220" y="4156"/>
                      <a:pt x="5423" y="312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870871" y="4290401"/>
                <a:ext cx="395959" cy="215762"/>
              </a:xfrm>
              <a:custGeom>
                <a:avLst/>
                <a:gdLst/>
                <a:ahLst/>
                <a:cxnLst/>
                <a:rect l="l" t="t" r="r" b="b"/>
                <a:pathLst>
                  <a:path w="11523" h="6279" extrusionOk="0">
                    <a:moveTo>
                      <a:pt x="3639" y="1"/>
                    </a:moveTo>
                    <a:lnTo>
                      <a:pt x="1" y="1623"/>
                    </a:lnTo>
                    <a:lnTo>
                      <a:pt x="750" y="3585"/>
                    </a:lnTo>
                    <a:lnTo>
                      <a:pt x="1765" y="6279"/>
                    </a:lnTo>
                    <a:lnTo>
                      <a:pt x="11522" y="1927"/>
                    </a:lnTo>
                    <a:cubicBezTo>
                      <a:pt x="11040" y="1321"/>
                      <a:pt x="10416" y="838"/>
                      <a:pt x="9739" y="517"/>
                    </a:cubicBezTo>
                    <a:cubicBezTo>
                      <a:pt x="9489" y="410"/>
                      <a:pt x="9256" y="322"/>
                      <a:pt x="8989" y="251"/>
                    </a:cubicBezTo>
                    <a:cubicBezTo>
                      <a:pt x="8668" y="161"/>
                      <a:pt x="8347" y="108"/>
                      <a:pt x="8008" y="89"/>
                    </a:cubicBezTo>
                    <a:cubicBezTo>
                      <a:pt x="7901" y="81"/>
                      <a:pt x="7785" y="77"/>
                      <a:pt x="7667" y="77"/>
                    </a:cubicBezTo>
                    <a:cubicBezTo>
                      <a:pt x="7549" y="77"/>
                      <a:pt x="7428" y="81"/>
                      <a:pt x="7313" y="89"/>
                    </a:cubicBezTo>
                    <a:cubicBezTo>
                      <a:pt x="7063" y="108"/>
                      <a:pt x="6795" y="144"/>
                      <a:pt x="6528" y="196"/>
                    </a:cubicBezTo>
                    <a:cubicBezTo>
                      <a:pt x="6438" y="215"/>
                      <a:pt x="6350" y="232"/>
                      <a:pt x="6243" y="268"/>
                    </a:cubicBezTo>
                    <a:cubicBezTo>
                      <a:pt x="5932" y="346"/>
                      <a:pt x="5622" y="389"/>
                      <a:pt x="5311" y="389"/>
                    </a:cubicBezTo>
                    <a:cubicBezTo>
                      <a:pt x="5122" y="389"/>
                      <a:pt x="4934" y="373"/>
                      <a:pt x="4745" y="339"/>
                    </a:cubicBezTo>
                    <a:cubicBezTo>
                      <a:pt x="4495" y="303"/>
                      <a:pt x="4245" y="232"/>
                      <a:pt x="4013" y="144"/>
                    </a:cubicBezTo>
                    <a:lnTo>
                      <a:pt x="3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7896609" y="4403317"/>
                <a:ext cx="142811" cy="102847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993" extrusionOk="0">
                    <a:moveTo>
                      <a:pt x="1353" y="0"/>
                    </a:moveTo>
                    <a:cubicBezTo>
                      <a:pt x="912" y="0"/>
                      <a:pt x="464" y="91"/>
                      <a:pt x="36" y="282"/>
                    </a:cubicBezTo>
                    <a:lnTo>
                      <a:pt x="1" y="299"/>
                    </a:lnTo>
                    <a:lnTo>
                      <a:pt x="1016" y="2993"/>
                    </a:lnTo>
                    <a:lnTo>
                      <a:pt x="4155" y="1583"/>
                    </a:lnTo>
                    <a:cubicBezTo>
                      <a:pt x="3554" y="585"/>
                      <a:pt x="2475" y="0"/>
                      <a:pt x="1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8020418" y="4297136"/>
                <a:ext cx="74807" cy="63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48" extrusionOk="0">
                    <a:moveTo>
                      <a:pt x="2176" y="0"/>
                    </a:moveTo>
                    <a:lnTo>
                      <a:pt x="2176" y="0"/>
                    </a:lnTo>
                    <a:cubicBezTo>
                      <a:pt x="2086" y="19"/>
                      <a:pt x="1998" y="36"/>
                      <a:pt x="1891" y="72"/>
                    </a:cubicBezTo>
                    <a:cubicBezTo>
                      <a:pt x="1580" y="150"/>
                      <a:pt x="1270" y="193"/>
                      <a:pt x="959" y="193"/>
                    </a:cubicBezTo>
                    <a:cubicBezTo>
                      <a:pt x="770" y="193"/>
                      <a:pt x="582" y="177"/>
                      <a:pt x="393" y="143"/>
                    </a:cubicBezTo>
                    <a:lnTo>
                      <a:pt x="160" y="749"/>
                    </a:lnTo>
                    <a:cubicBezTo>
                      <a:pt x="0" y="1160"/>
                      <a:pt x="196" y="1641"/>
                      <a:pt x="624" y="1802"/>
                    </a:cubicBezTo>
                    <a:cubicBezTo>
                      <a:pt x="717" y="1834"/>
                      <a:pt x="810" y="1848"/>
                      <a:pt x="902" y="1848"/>
                    </a:cubicBezTo>
                    <a:cubicBezTo>
                      <a:pt x="1021" y="1848"/>
                      <a:pt x="1138" y="1824"/>
                      <a:pt x="1249" y="1784"/>
                    </a:cubicBezTo>
                    <a:cubicBezTo>
                      <a:pt x="1427" y="1695"/>
                      <a:pt x="1587" y="1534"/>
                      <a:pt x="1677" y="1320"/>
                    </a:cubicBezTo>
                    <a:lnTo>
                      <a:pt x="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8094539" y="4293012"/>
                <a:ext cx="85253" cy="9628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802" extrusionOk="0">
                    <a:moveTo>
                      <a:pt x="1158" y="1"/>
                    </a:moveTo>
                    <a:cubicBezTo>
                      <a:pt x="1040" y="1"/>
                      <a:pt x="919" y="5"/>
                      <a:pt x="804" y="13"/>
                    </a:cubicBezTo>
                    <a:lnTo>
                      <a:pt x="162" y="1690"/>
                    </a:lnTo>
                    <a:cubicBezTo>
                      <a:pt x="1" y="2118"/>
                      <a:pt x="215" y="2582"/>
                      <a:pt x="626" y="2743"/>
                    </a:cubicBezTo>
                    <a:cubicBezTo>
                      <a:pt x="722" y="2783"/>
                      <a:pt x="818" y="2801"/>
                      <a:pt x="913" y="2801"/>
                    </a:cubicBezTo>
                    <a:cubicBezTo>
                      <a:pt x="1029" y="2801"/>
                      <a:pt x="1142" y="2774"/>
                      <a:pt x="1249" y="2724"/>
                    </a:cubicBezTo>
                    <a:cubicBezTo>
                      <a:pt x="1446" y="2653"/>
                      <a:pt x="1606" y="2493"/>
                      <a:pt x="1677" y="2279"/>
                    </a:cubicBezTo>
                    <a:lnTo>
                      <a:pt x="2480" y="175"/>
                    </a:lnTo>
                    <a:cubicBezTo>
                      <a:pt x="2159" y="85"/>
                      <a:pt x="1838" y="32"/>
                      <a:pt x="1499" y="13"/>
                    </a:cubicBezTo>
                    <a:cubicBezTo>
                      <a:pt x="1392" y="5"/>
                      <a:pt x="1276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7931521" y="4356618"/>
                <a:ext cx="351219" cy="184458"/>
              </a:xfrm>
              <a:custGeom>
                <a:avLst/>
                <a:gdLst/>
                <a:ahLst/>
                <a:cxnLst/>
                <a:rect l="l" t="t" r="r" b="b"/>
                <a:pathLst>
                  <a:path w="10221" h="5368" extrusionOk="0">
                    <a:moveTo>
                      <a:pt x="9757" y="0"/>
                    </a:moveTo>
                    <a:lnTo>
                      <a:pt x="0" y="4352"/>
                    </a:lnTo>
                    <a:lnTo>
                      <a:pt x="447" y="5368"/>
                    </a:lnTo>
                    <a:lnTo>
                      <a:pt x="10221" y="1016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8225117" y="4391531"/>
                <a:ext cx="57626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0" extrusionOk="0">
                    <a:moveTo>
                      <a:pt x="1677" y="0"/>
                    </a:moveTo>
                    <a:lnTo>
                      <a:pt x="0" y="749"/>
                    </a:lnTo>
                    <a:lnTo>
                      <a:pt x="678" y="1320"/>
                    </a:lnTo>
                    <a:lnTo>
                      <a:pt x="1641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8096394" y="4448539"/>
                <a:ext cx="57660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321" extrusionOk="0">
                    <a:moveTo>
                      <a:pt x="1677" y="0"/>
                    </a:moveTo>
                    <a:lnTo>
                      <a:pt x="1" y="749"/>
                    </a:lnTo>
                    <a:lnTo>
                      <a:pt x="679" y="1320"/>
                    </a:lnTo>
                    <a:lnTo>
                      <a:pt x="1642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7967705" y="4506131"/>
                <a:ext cx="57626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1" extrusionOk="0">
                    <a:moveTo>
                      <a:pt x="1677" y="1"/>
                    </a:moveTo>
                    <a:lnTo>
                      <a:pt x="0" y="750"/>
                    </a:lnTo>
                    <a:lnTo>
                      <a:pt x="695" y="1321"/>
                    </a:lnTo>
                    <a:lnTo>
                      <a:pt x="1641" y="893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7103549" y="3198863"/>
                <a:ext cx="895418" cy="1179836"/>
              </a:xfrm>
              <a:custGeom>
                <a:avLst/>
                <a:gdLst/>
                <a:ahLst/>
                <a:cxnLst/>
                <a:rect l="l" t="t" r="r" b="b"/>
                <a:pathLst>
                  <a:path w="26058" h="34335" extrusionOk="0">
                    <a:moveTo>
                      <a:pt x="9970" y="1"/>
                    </a:moveTo>
                    <a:lnTo>
                      <a:pt x="8258" y="251"/>
                    </a:lnTo>
                    <a:lnTo>
                      <a:pt x="1356" y="5548"/>
                    </a:lnTo>
                    <a:lnTo>
                      <a:pt x="1" y="7920"/>
                    </a:lnTo>
                    <a:lnTo>
                      <a:pt x="6957" y="14502"/>
                    </a:lnTo>
                    <a:cubicBezTo>
                      <a:pt x="7099" y="15410"/>
                      <a:pt x="7295" y="16249"/>
                      <a:pt x="7527" y="17034"/>
                    </a:cubicBezTo>
                    <a:cubicBezTo>
                      <a:pt x="9026" y="21902"/>
                      <a:pt x="12307" y="24542"/>
                      <a:pt x="14733" y="26308"/>
                    </a:cubicBezTo>
                    <a:cubicBezTo>
                      <a:pt x="17532" y="28359"/>
                      <a:pt x="22687" y="34334"/>
                      <a:pt x="22687" y="34334"/>
                    </a:cubicBezTo>
                    <a:cubicBezTo>
                      <a:pt x="25541" y="32889"/>
                      <a:pt x="26057" y="31854"/>
                      <a:pt x="26057" y="31854"/>
                    </a:cubicBezTo>
                    <a:cubicBezTo>
                      <a:pt x="26057" y="31854"/>
                      <a:pt x="20564" y="20280"/>
                      <a:pt x="16659" y="10773"/>
                    </a:cubicBezTo>
                    <a:cubicBezTo>
                      <a:pt x="16552" y="10559"/>
                      <a:pt x="16481" y="10310"/>
                      <a:pt x="16374" y="10096"/>
                    </a:cubicBezTo>
                    <a:cubicBezTo>
                      <a:pt x="12824" y="3211"/>
                      <a:pt x="9970" y="1"/>
                      <a:pt x="9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7362198" y="3545756"/>
                <a:ext cx="636771" cy="832947"/>
              </a:xfrm>
              <a:custGeom>
                <a:avLst/>
                <a:gdLst/>
                <a:ahLst/>
                <a:cxnLst/>
                <a:rect l="l" t="t" r="r" b="b"/>
                <a:pathLst>
                  <a:path w="18531" h="24240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1499" y="11807"/>
                      <a:pt x="4780" y="14447"/>
                      <a:pt x="7206" y="16213"/>
                    </a:cubicBezTo>
                    <a:cubicBezTo>
                      <a:pt x="10005" y="18264"/>
                      <a:pt x="15160" y="24239"/>
                      <a:pt x="15160" y="24239"/>
                    </a:cubicBezTo>
                    <a:cubicBezTo>
                      <a:pt x="18085" y="23721"/>
                      <a:pt x="18530" y="21759"/>
                      <a:pt x="18530" y="21759"/>
                    </a:cubicBezTo>
                    <a:cubicBezTo>
                      <a:pt x="18530" y="21759"/>
                      <a:pt x="13037" y="10185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7362198" y="3545756"/>
                <a:ext cx="329743" cy="316272"/>
              </a:xfrm>
              <a:custGeom>
                <a:avLst/>
                <a:gdLst/>
                <a:ahLst/>
                <a:cxnLst/>
                <a:rect l="l" t="t" r="r" b="b"/>
                <a:pathLst>
                  <a:path w="9596" h="9204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250" y="7760"/>
                      <a:pt x="553" y="8509"/>
                      <a:pt x="909" y="9204"/>
                    </a:cubicBezTo>
                    <a:cubicBezTo>
                      <a:pt x="2069" y="7277"/>
                      <a:pt x="4923" y="3354"/>
                      <a:pt x="9596" y="1820"/>
                    </a:cubicBezTo>
                    <a:cubicBezTo>
                      <a:pt x="9434" y="1427"/>
                      <a:pt x="9275" y="1054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85667" y="2681048"/>
                <a:ext cx="860506" cy="789960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22989" extrusionOk="0">
                    <a:moveTo>
                      <a:pt x="16142" y="0"/>
                    </a:moveTo>
                    <a:lnTo>
                      <a:pt x="1" y="2336"/>
                    </a:lnTo>
                    <a:lnTo>
                      <a:pt x="1660" y="13769"/>
                    </a:lnTo>
                    <a:lnTo>
                      <a:pt x="15072" y="22989"/>
                    </a:lnTo>
                    <a:cubicBezTo>
                      <a:pt x="23222" y="19707"/>
                      <a:pt x="25041" y="15070"/>
                      <a:pt x="25041" y="15070"/>
                    </a:cubicBezTo>
                    <a:lnTo>
                      <a:pt x="161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7014687" y="3106942"/>
                <a:ext cx="431490" cy="364071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10595" extrusionOk="0">
                    <a:moveTo>
                      <a:pt x="10987" y="1"/>
                    </a:moveTo>
                    <a:cubicBezTo>
                      <a:pt x="10506" y="982"/>
                      <a:pt x="7990" y="5441"/>
                      <a:pt x="0" y="8811"/>
                    </a:cubicBezTo>
                    <a:lnTo>
                      <a:pt x="2587" y="10595"/>
                    </a:lnTo>
                    <a:cubicBezTo>
                      <a:pt x="10737" y="7313"/>
                      <a:pt x="12556" y="2676"/>
                      <a:pt x="12556" y="2676"/>
                    </a:cubicBezTo>
                    <a:lnTo>
                      <a:pt x="10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8021002" y="2206531"/>
                <a:ext cx="132399" cy="18095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5266" extrusionOk="0">
                    <a:moveTo>
                      <a:pt x="3459" y="0"/>
                    </a:moveTo>
                    <a:cubicBezTo>
                      <a:pt x="3267" y="0"/>
                      <a:pt x="3091" y="163"/>
                      <a:pt x="2961" y="326"/>
                    </a:cubicBezTo>
                    <a:cubicBezTo>
                      <a:pt x="2480" y="932"/>
                      <a:pt x="2088" y="1591"/>
                      <a:pt x="1641" y="2216"/>
                    </a:cubicBezTo>
                    <a:cubicBezTo>
                      <a:pt x="1196" y="2840"/>
                      <a:pt x="661" y="3429"/>
                      <a:pt x="0" y="3821"/>
                    </a:cubicBezTo>
                    <a:lnTo>
                      <a:pt x="411" y="5265"/>
                    </a:lnTo>
                    <a:lnTo>
                      <a:pt x="1356" y="5194"/>
                    </a:lnTo>
                    <a:cubicBezTo>
                      <a:pt x="2961" y="4124"/>
                      <a:pt x="3550" y="2466"/>
                      <a:pt x="3800" y="771"/>
                    </a:cubicBezTo>
                    <a:cubicBezTo>
                      <a:pt x="3836" y="611"/>
                      <a:pt x="3853" y="468"/>
                      <a:pt x="3800" y="326"/>
                    </a:cubicBezTo>
                    <a:cubicBezTo>
                      <a:pt x="3764" y="164"/>
                      <a:pt x="3657" y="40"/>
                      <a:pt x="3515" y="5"/>
                    </a:cubicBezTo>
                    <a:cubicBezTo>
                      <a:pt x="3496" y="2"/>
                      <a:pt x="3477" y="0"/>
                      <a:pt x="3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8051070" y="2203060"/>
                <a:ext cx="159957" cy="19298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5616" extrusionOk="0">
                    <a:moveTo>
                      <a:pt x="4227" y="1"/>
                    </a:moveTo>
                    <a:cubicBezTo>
                      <a:pt x="4018" y="1"/>
                      <a:pt x="3829" y="167"/>
                      <a:pt x="3691" y="320"/>
                    </a:cubicBezTo>
                    <a:cubicBezTo>
                      <a:pt x="3085" y="943"/>
                      <a:pt x="2585" y="1657"/>
                      <a:pt x="2015" y="2317"/>
                    </a:cubicBezTo>
                    <a:cubicBezTo>
                      <a:pt x="1444" y="2959"/>
                      <a:pt x="802" y="3583"/>
                      <a:pt x="0" y="3939"/>
                    </a:cubicBezTo>
                    <a:lnTo>
                      <a:pt x="338" y="5599"/>
                    </a:lnTo>
                    <a:lnTo>
                      <a:pt x="1391" y="5616"/>
                    </a:lnTo>
                    <a:cubicBezTo>
                      <a:pt x="3299" y="4564"/>
                      <a:pt x="4138" y="2781"/>
                      <a:pt x="4583" y="890"/>
                    </a:cubicBezTo>
                    <a:cubicBezTo>
                      <a:pt x="4619" y="729"/>
                      <a:pt x="4654" y="569"/>
                      <a:pt x="4637" y="391"/>
                    </a:cubicBezTo>
                    <a:cubicBezTo>
                      <a:pt x="4602" y="230"/>
                      <a:pt x="4495" y="70"/>
                      <a:pt x="4333" y="16"/>
                    </a:cubicBezTo>
                    <a:cubicBezTo>
                      <a:pt x="4297" y="5"/>
                      <a:pt x="4262" y="1"/>
                      <a:pt x="4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8082271" y="2212579"/>
                <a:ext cx="186348" cy="204938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5964" extrusionOk="0">
                    <a:moveTo>
                      <a:pt x="4963" y="1"/>
                    </a:moveTo>
                    <a:cubicBezTo>
                      <a:pt x="4752" y="1"/>
                      <a:pt x="4531" y="149"/>
                      <a:pt x="4371" y="309"/>
                    </a:cubicBezTo>
                    <a:cubicBezTo>
                      <a:pt x="3658" y="952"/>
                      <a:pt x="3033" y="1701"/>
                      <a:pt x="2355" y="2378"/>
                    </a:cubicBezTo>
                    <a:cubicBezTo>
                      <a:pt x="1677" y="3039"/>
                      <a:pt x="911" y="3662"/>
                      <a:pt x="1" y="4002"/>
                    </a:cubicBezTo>
                    <a:lnTo>
                      <a:pt x="234" y="5857"/>
                    </a:lnTo>
                    <a:lnTo>
                      <a:pt x="1411" y="5964"/>
                    </a:lnTo>
                    <a:cubicBezTo>
                      <a:pt x="3587" y="4965"/>
                      <a:pt x="4657" y="3075"/>
                      <a:pt x="5316" y="1023"/>
                    </a:cubicBezTo>
                    <a:cubicBezTo>
                      <a:pt x="5370" y="845"/>
                      <a:pt x="5423" y="666"/>
                      <a:pt x="5406" y="471"/>
                    </a:cubicBezTo>
                    <a:cubicBezTo>
                      <a:pt x="5387" y="292"/>
                      <a:pt x="5280" y="95"/>
                      <a:pt x="5102" y="24"/>
                    </a:cubicBezTo>
                    <a:cubicBezTo>
                      <a:pt x="5057" y="8"/>
                      <a:pt x="5010" y="1"/>
                      <a:pt x="4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8108043" y="2246907"/>
                <a:ext cx="213941" cy="212292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6178" extrusionOk="0">
                    <a:moveTo>
                      <a:pt x="5745" y="0"/>
                    </a:moveTo>
                    <a:cubicBezTo>
                      <a:pt x="5526" y="0"/>
                      <a:pt x="5296" y="137"/>
                      <a:pt x="5119" y="274"/>
                    </a:cubicBezTo>
                    <a:cubicBezTo>
                      <a:pt x="4280" y="916"/>
                      <a:pt x="3531" y="1665"/>
                      <a:pt x="2729" y="2342"/>
                    </a:cubicBezTo>
                    <a:cubicBezTo>
                      <a:pt x="1909" y="3003"/>
                      <a:pt x="1017" y="3609"/>
                      <a:pt x="0" y="3895"/>
                    </a:cubicBezTo>
                    <a:lnTo>
                      <a:pt x="90" y="5945"/>
                    </a:lnTo>
                    <a:lnTo>
                      <a:pt x="1338" y="6178"/>
                    </a:lnTo>
                    <a:cubicBezTo>
                      <a:pt x="3835" y="5286"/>
                      <a:pt x="5172" y="3324"/>
                      <a:pt x="6082" y="1148"/>
                    </a:cubicBezTo>
                    <a:cubicBezTo>
                      <a:pt x="6154" y="970"/>
                      <a:pt x="6225" y="773"/>
                      <a:pt x="6225" y="559"/>
                    </a:cubicBezTo>
                    <a:cubicBezTo>
                      <a:pt x="6225" y="345"/>
                      <a:pt x="6135" y="131"/>
                      <a:pt x="5940" y="42"/>
                    </a:cubicBezTo>
                    <a:cubicBezTo>
                      <a:pt x="5877" y="13"/>
                      <a:pt x="5811" y="0"/>
                      <a:pt x="5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103549" y="2083477"/>
                <a:ext cx="1153446" cy="482278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14035" extrusionOk="0">
                    <a:moveTo>
                      <a:pt x="9078" y="0"/>
                    </a:moveTo>
                    <a:lnTo>
                      <a:pt x="2087" y="2176"/>
                    </a:lnTo>
                    <a:lnTo>
                      <a:pt x="1" y="3460"/>
                    </a:lnTo>
                    <a:cubicBezTo>
                      <a:pt x="1" y="3460"/>
                      <a:pt x="4063" y="14034"/>
                      <a:pt x="18823" y="14034"/>
                    </a:cubicBezTo>
                    <a:cubicBezTo>
                      <a:pt x="21830" y="14034"/>
                      <a:pt x="25281" y="13595"/>
                      <a:pt x="29232" y="12539"/>
                    </a:cubicBezTo>
                    <a:cubicBezTo>
                      <a:pt x="29232" y="12539"/>
                      <a:pt x="29862" y="12587"/>
                      <a:pt x="30627" y="12587"/>
                    </a:cubicBezTo>
                    <a:cubicBezTo>
                      <a:pt x="31726" y="12587"/>
                      <a:pt x="33102" y="12488"/>
                      <a:pt x="33281" y="12004"/>
                    </a:cubicBezTo>
                    <a:cubicBezTo>
                      <a:pt x="33567" y="11183"/>
                      <a:pt x="30909" y="10791"/>
                      <a:pt x="30909" y="10791"/>
                    </a:cubicBezTo>
                    <a:lnTo>
                      <a:pt x="31141" y="8615"/>
                    </a:lnTo>
                    <a:lnTo>
                      <a:pt x="28626" y="5869"/>
                    </a:lnTo>
                    <a:cubicBezTo>
                      <a:pt x="28626" y="5869"/>
                      <a:pt x="26539" y="6236"/>
                      <a:pt x="23675" y="6236"/>
                    </a:cubicBezTo>
                    <a:cubicBezTo>
                      <a:pt x="18972" y="6236"/>
                      <a:pt x="12172" y="5244"/>
                      <a:pt x="9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5476400" y="2730050"/>
                <a:ext cx="87040" cy="2121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6173" extrusionOk="0">
                    <a:moveTo>
                      <a:pt x="2533" y="1"/>
                    </a:moveTo>
                    <a:lnTo>
                      <a:pt x="197" y="143"/>
                    </a:lnTo>
                    <a:lnTo>
                      <a:pt x="0" y="3050"/>
                    </a:lnTo>
                    <a:cubicBezTo>
                      <a:pt x="0" y="3050"/>
                      <a:pt x="670" y="6172"/>
                      <a:pt x="1519" y="6172"/>
                    </a:cubicBezTo>
                    <a:cubicBezTo>
                      <a:pt x="1524" y="6172"/>
                      <a:pt x="1529" y="6172"/>
                      <a:pt x="1534" y="6172"/>
                    </a:cubicBezTo>
                    <a:cubicBezTo>
                      <a:pt x="2390" y="6118"/>
                      <a:pt x="1659" y="2783"/>
                      <a:pt x="1659" y="2783"/>
                    </a:cubicBezTo>
                    <a:lnTo>
                      <a:pt x="25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504578" y="272328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0" y="3479"/>
                    </a:lnTo>
                    <a:cubicBezTo>
                      <a:pt x="0" y="3479"/>
                      <a:pt x="671" y="6600"/>
                      <a:pt x="1520" y="6600"/>
                    </a:cubicBezTo>
                    <a:cubicBezTo>
                      <a:pt x="1525" y="6600"/>
                      <a:pt x="1529" y="6600"/>
                      <a:pt x="1534" y="6600"/>
                    </a:cubicBezTo>
                    <a:cubicBezTo>
                      <a:pt x="2390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5559730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89" y="6600"/>
                      <a:pt x="1520" y="6600"/>
                    </a:cubicBezTo>
                    <a:cubicBezTo>
                      <a:pt x="1525" y="6600"/>
                      <a:pt x="1530" y="6600"/>
                      <a:pt x="1534" y="6600"/>
                    </a:cubicBezTo>
                    <a:cubicBezTo>
                      <a:pt x="2390" y="6564"/>
                      <a:pt x="1677" y="3211"/>
                      <a:pt x="1677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5614882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71" y="6600"/>
                      <a:pt x="1520" y="6600"/>
                    </a:cubicBezTo>
                    <a:cubicBezTo>
                      <a:pt x="1525" y="6600"/>
                      <a:pt x="1530" y="6600"/>
                      <a:pt x="1535" y="6600"/>
                    </a:cubicBezTo>
                    <a:cubicBezTo>
                      <a:pt x="2391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5483135" y="1817474"/>
                <a:ext cx="636187" cy="94383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27467" extrusionOk="0">
                    <a:moveTo>
                      <a:pt x="16070" y="1"/>
                    </a:moveTo>
                    <a:lnTo>
                      <a:pt x="11718" y="464"/>
                    </a:lnTo>
                    <a:cubicBezTo>
                      <a:pt x="11718" y="464"/>
                      <a:pt x="1071" y="8847"/>
                      <a:pt x="1" y="26700"/>
                    </a:cubicBezTo>
                    <a:lnTo>
                      <a:pt x="6315" y="27467"/>
                    </a:lnTo>
                    <a:cubicBezTo>
                      <a:pt x="6315" y="27467"/>
                      <a:pt x="8776" y="26522"/>
                      <a:pt x="7580" y="23169"/>
                    </a:cubicBezTo>
                    <a:cubicBezTo>
                      <a:pt x="7580" y="23169"/>
                      <a:pt x="10612" y="11665"/>
                      <a:pt x="18514" y="7919"/>
                    </a:cubicBezTo>
                    <a:lnTo>
                      <a:pt x="16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5682955" y="2692663"/>
                <a:ext cx="107245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4063" extrusionOk="0">
                    <a:moveTo>
                      <a:pt x="1712" y="0"/>
                    </a:moveTo>
                    <a:lnTo>
                      <a:pt x="0" y="1481"/>
                    </a:lnTo>
                    <a:cubicBezTo>
                      <a:pt x="0" y="1481"/>
                      <a:pt x="1125" y="4062"/>
                      <a:pt x="1999" y="4062"/>
                    </a:cubicBezTo>
                    <a:cubicBezTo>
                      <a:pt x="2078" y="4062"/>
                      <a:pt x="2155" y="4041"/>
                      <a:pt x="2229" y="3995"/>
                    </a:cubicBezTo>
                    <a:cubicBezTo>
                      <a:pt x="3121" y="3460"/>
                      <a:pt x="1712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6960737" y="1625042"/>
                <a:ext cx="485439" cy="577909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16818" extrusionOk="0">
                    <a:moveTo>
                      <a:pt x="1" y="0"/>
                    </a:moveTo>
                    <a:lnTo>
                      <a:pt x="1" y="7456"/>
                    </a:lnTo>
                    <a:lnTo>
                      <a:pt x="1071" y="9845"/>
                    </a:lnTo>
                    <a:lnTo>
                      <a:pt x="3230" y="14697"/>
                    </a:lnTo>
                    <a:lnTo>
                      <a:pt x="3444" y="15196"/>
                    </a:lnTo>
                    <a:lnTo>
                      <a:pt x="4157" y="16801"/>
                    </a:lnTo>
                    <a:cubicBezTo>
                      <a:pt x="4342" y="16812"/>
                      <a:pt x="4528" y="16818"/>
                      <a:pt x="4713" y="16818"/>
                    </a:cubicBezTo>
                    <a:cubicBezTo>
                      <a:pt x="9513" y="16818"/>
                      <a:pt x="14126" y="13163"/>
                      <a:pt x="14126" y="13163"/>
                    </a:cubicBezTo>
                    <a:cubicBezTo>
                      <a:pt x="13876" y="12397"/>
                      <a:pt x="13591" y="11683"/>
                      <a:pt x="13306" y="11005"/>
                    </a:cubicBezTo>
                    <a:cubicBezTo>
                      <a:pt x="13199" y="10756"/>
                      <a:pt x="13075" y="10523"/>
                      <a:pt x="12968" y="10292"/>
                    </a:cubicBezTo>
                    <a:cubicBezTo>
                      <a:pt x="11130" y="6475"/>
                      <a:pt x="8580" y="4050"/>
                      <a:pt x="6243" y="2533"/>
                    </a:cubicBezTo>
                    <a:cubicBezTo>
                      <a:pt x="4407" y="1339"/>
                      <a:pt x="2676" y="678"/>
                      <a:pt x="1517" y="340"/>
                    </a:cubicBezTo>
                    <a:cubicBezTo>
                      <a:pt x="1499" y="340"/>
                      <a:pt x="1499" y="340"/>
                      <a:pt x="1482" y="321"/>
                    </a:cubicBezTo>
                    <a:cubicBezTo>
                      <a:pt x="571" y="7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6129706" y="1579751"/>
                <a:ext cx="1045548" cy="1277529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37178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6867" y="36347"/>
                      <a:pt x="10684" y="37096"/>
                      <a:pt x="14019" y="37167"/>
                    </a:cubicBezTo>
                    <a:cubicBezTo>
                      <a:pt x="14264" y="37174"/>
                      <a:pt x="14507" y="37178"/>
                      <a:pt x="14748" y="37178"/>
                    </a:cubicBezTo>
                    <a:cubicBezTo>
                      <a:pt x="15680" y="37178"/>
                      <a:pt x="16576" y="37124"/>
                      <a:pt x="17426" y="37024"/>
                    </a:cubicBezTo>
                    <a:cubicBezTo>
                      <a:pt x="19155" y="36829"/>
                      <a:pt x="20725" y="36472"/>
                      <a:pt x="22099" y="36026"/>
                    </a:cubicBezTo>
                    <a:cubicBezTo>
                      <a:pt x="23329" y="35616"/>
                      <a:pt x="24417" y="35152"/>
                      <a:pt x="25362" y="34689"/>
                    </a:cubicBezTo>
                    <a:cubicBezTo>
                      <a:pt x="27984" y="33386"/>
                      <a:pt x="29411" y="32049"/>
                      <a:pt x="29411" y="32049"/>
                    </a:cubicBezTo>
                    <a:cubicBezTo>
                      <a:pt x="27128" y="26644"/>
                      <a:pt x="26878" y="20937"/>
                      <a:pt x="27414" y="16015"/>
                    </a:cubicBezTo>
                    <a:cubicBezTo>
                      <a:pt x="27538" y="14802"/>
                      <a:pt x="27716" y="13625"/>
                      <a:pt x="27930" y="12537"/>
                    </a:cubicBezTo>
                    <a:cubicBezTo>
                      <a:pt x="28733" y="8274"/>
                      <a:pt x="29928" y="5047"/>
                      <a:pt x="30427" y="3851"/>
                    </a:cubicBezTo>
                    <a:cubicBezTo>
                      <a:pt x="28591" y="2657"/>
                      <a:pt x="26860" y="1996"/>
                      <a:pt x="25701" y="1658"/>
                    </a:cubicBezTo>
                    <a:cubicBezTo>
                      <a:pt x="25683" y="1658"/>
                      <a:pt x="25683" y="1658"/>
                      <a:pt x="25666" y="1639"/>
                    </a:cubicBezTo>
                    <a:cubicBezTo>
                      <a:pt x="25148" y="1515"/>
                      <a:pt x="24648" y="1408"/>
                      <a:pt x="24185" y="1318"/>
                    </a:cubicBezTo>
                    <a:cubicBezTo>
                      <a:pt x="23757" y="1230"/>
                      <a:pt x="23383" y="1159"/>
                      <a:pt x="23026" y="1104"/>
                    </a:cubicBezTo>
                    <a:cubicBezTo>
                      <a:pt x="22099" y="945"/>
                      <a:pt x="21509" y="890"/>
                      <a:pt x="21509" y="890"/>
                    </a:cubicBezTo>
                    <a:lnTo>
                      <a:pt x="18370" y="605"/>
                    </a:ln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6129706" y="1579751"/>
                <a:ext cx="631273" cy="1277735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84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7122" y="36467"/>
                      <a:pt x="11132" y="37184"/>
                      <a:pt x="14609" y="37184"/>
                    </a:cubicBezTo>
                    <a:cubicBezTo>
                      <a:pt x="15591" y="37184"/>
                      <a:pt x="16531" y="37126"/>
                      <a:pt x="17426" y="37024"/>
                    </a:cubicBezTo>
                    <a:cubicBezTo>
                      <a:pt x="9988" y="22114"/>
                      <a:pt x="16373" y="5206"/>
                      <a:pt x="18370" y="605"/>
                    </a:cubicBez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6767721" y="2251374"/>
                <a:ext cx="233493" cy="566328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16481" extrusionOk="0">
                    <a:moveTo>
                      <a:pt x="856" y="1"/>
                    </a:moveTo>
                    <a:cubicBezTo>
                      <a:pt x="0" y="5584"/>
                      <a:pt x="999" y="11415"/>
                      <a:pt x="3532" y="16481"/>
                    </a:cubicBezTo>
                    <a:cubicBezTo>
                      <a:pt x="4762" y="16071"/>
                      <a:pt x="5850" y="15607"/>
                      <a:pt x="6795" y="15144"/>
                    </a:cubicBezTo>
                    <a:cubicBezTo>
                      <a:pt x="4566" y="10471"/>
                      <a:pt x="3674" y="5085"/>
                      <a:pt x="4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5885764" y="1579751"/>
                <a:ext cx="647871" cy="533787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5534" extrusionOk="0">
                    <a:moveTo>
                      <a:pt x="18047" y="1"/>
                    </a:moveTo>
                    <a:cubicBezTo>
                      <a:pt x="17641" y="1"/>
                      <a:pt x="17098" y="13"/>
                      <a:pt x="16445" y="53"/>
                    </a:cubicBezTo>
                    <a:cubicBezTo>
                      <a:pt x="13289" y="284"/>
                      <a:pt x="7546" y="1301"/>
                      <a:pt x="2267" y="5403"/>
                    </a:cubicBezTo>
                    <a:cubicBezTo>
                      <a:pt x="1499" y="5991"/>
                      <a:pt x="750" y="6652"/>
                      <a:pt x="1" y="7382"/>
                    </a:cubicBezTo>
                    <a:cubicBezTo>
                      <a:pt x="1" y="7382"/>
                      <a:pt x="3497" y="14730"/>
                      <a:pt x="6904" y="15534"/>
                    </a:cubicBezTo>
                    <a:lnTo>
                      <a:pt x="8704" y="14464"/>
                    </a:lnTo>
                    <a:lnTo>
                      <a:pt x="10631" y="13304"/>
                    </a:lnTo>
                    <a:lnTo>
                      <a:pt x="13591" y="11539"/>
                    </a:lnTo>
                    <a:lnTo>
                      <a:pt x="18478" y="2674"/>
                    </a:lnTo>
                    <a:lnTo>
                      <a:pt x="18853" y="17"/>
                    </a:lnTo>
                    <a:lnTo>
                      <a:pt x="18746" y="17"/>
                    </a:lnTo>
                    <a:cubicBezTo>
                      <a:pt x="18611" y="9"/>
                      <a:pt x="18373" y="1"/>
                      <a:pt x="18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885764" y="1765414"/>
                <a:ext cx="299126" cy="348126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0131" extrusionOk="0">
                    <a:moveTo>
                      <a:pt x="2267" y="0"/>
                    </a:moveTo>
                    <a:cubicBezTo>
                      <a:pt x="1499" y="588"/>
                      <a:pt x="750" y="1249"/>
                      <a:pt x="1" y="1979"/>
                    </a:cubicBezTo>
                    <a:cubicBezTo>
                      <a:pt x="1" y="1979"/>
                      <a:pt x="3497" y="9327"/>
                      <a:pt x="6904" y="10131"/>
                    </a:cubicBezTo>
                    <a:lnTo>
                      <a:pt x="8704" y="9061"/>
                    </a:lnTo>
                    <a:cubicBezTo>
                      <a:pt x="5727" y="6759"/>
                      <a:pt x="3461" y="3567"/>
                      <a:pt x="2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7079048" y="2003206"/>
                <a:ext cx="367129" cy="199749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5813" extrusionOk="0">
                    <a:moveTo>
                      <a:pt x="9863" y="0"/>
                    </a:moveTo>
                    <a:cubicBezTo>
                      <a:pt x="7045" y="2265"/>
                      <a:pt x="3585" y="3746"/>
                      <a:pt x="1" y="4191"/>
                    </a:cubicBezTo>
                    <a:lnTo>
                      <a:pt x="714" y="5796"/>
                    </a:lnTo>
                    <a:cubicBezTo>
                      <a:pt x="899" y="5807"/>
                      <a:pt x="1085" y="5813"/>
                      <a:pt x="1270" y="5813"/>
                    </a:cubicBezTo>
                    <a:cubicBezTo>
                      <a:pt x="6070" y="5813"/>
                      <a:pt x="10683" y="2158"/>
                      <a:pt x="10683" y="2158"/>
                    </a:cubicBezTo>
                    <a:cubicBezTo>
                      <a:pt x="10433" y="1392"/>
                      <a:pt x="10148" y="678"/>
                      <a:pt x="9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6580753" y="1585799"/>
                <a:ext cx="340223" cy="2188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6370" extrusionOk="0">
                    <a:moveTo>
                      <a:pt x="269" y="1"/>
                    </a:moveTo>
                    <a:lnTo>
                      <a:pt x="269" y="1"/>
                    </a:lnTo>
                    <a:cubicBezTo>
                      <a:pt x="1" y="1375"/>
                      <a:pt x="162" y="2855"/>
                      <a:pt x="876" y="4067"/>
                    </a:cubicBezTo>
                    <a:cubicBezTo>
                      <a:pt x="1660" y="5406"/>
                      <a:pt x="3104" y="6350"/>
                      <a:pt x="4638" y="6369"/>
                    </a:cubicBezTo>
                    <a:cubicBezTo>
                      <a:pt x="4669" y="6370"/>
                      <a:pt x="4699" y="6370"/>
                      <a:pt x="4730" y="6370"/>
                    </a:cubicBezTo>
                    <a:cubicBezTo>
                      <a:pt x="6194" y="6370"/>
                      <a:pt x="7582" y="5541"/>
                      <a:pt x="8473" y="4371"/>
                    </a:cubicBezTo>
                    <a:cubicBezTo>
                      <a:pt x="9239" y="3390"/>
                      <a:pt x="9686" y="2177"/>
                      <a:pt x="9900" y="928"/>
                    </a:cubicBezTo>
                    <a:cubicBezTo>
                      <a:pt x="8973" y="769"/>
                      <a:pt x="8383" y="714"/>
                      <a:pt x="8383" y="714"/>
                    </a:cubicBez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6613844" y="1554254"/>
                <a:ext cx="171641" cy="205660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5985" extrusionOk="0">
                    <a:moveTo>
                      <a:pt x="1627" y="0"/>
                    </a:moveTo>
                    <a:cubicBezTo>
                      <a:pt x="1342" y="0"/>
                      <a:pt x="1073" y="82"/>
                      <a:pt x="928" y="277"/>
                    </a:cubicBezTo>
                    <a:cubicBezTo>
                      <a:pt x="20" y="1490"/>
                      <a:pt x="1" y="3309"/>
                      <a:pt x="911" y="4540"/>
                    </a:cubicBezTo>
                    <a:cubicBezTo>
                      <a:pt x="1587" y="5454"/>
                      <a:pt x="2726" y="5985"/>
                      <a:pt x="3852" y="5985"/>
                    </a:cubicBezTo>
                    <a:cubicBezTo>
                      <a:pt x="4241" y="5985"/>
                      <a:pt x="4628" y="5921"/>
                      <a:pt x="4995" y="5789"/>
                    </a:cubicBezTo>
                    <a:cubicBezTo>
                      <a:pt x="4567" y="4308"/>
                      <a:pt x="3943" y="2881"/>
                      <a:pt x="3301" y="1490"/>
                    </a:cubicBezTo>
                    <a:cubicBezTo>
                      <a:pt x="3104" y="1026"/>
                      <a:pt x="2873" y="562"/>
                      <a:pt x="2481" y="260"/>
                    </a:cubicBezTo>
                    <a:cubicBezTo>
                      <a:pt x="2275" y="100"/>
                      <a:pt x="1941" y="0"/>
                      <a:pt x="16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6559929" y="1265674"/>
                <a:ext cx="443139" cy="308129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8967" extrusionOk="0">
                    <a:moveTo>
                      <a:pt x="6100" y="1"/>
                    </a:moveTo>
                    <a:cubicBezTo>
                      <a:pt x="4194" y="1"/>
                      <a:pt x="2288" y="652"/>
                      <a:pt x="804" y="1845"/>
                    </a:cubicBezTo>
                    <a:cubicBezTo>
                      <a:pt x="571" y="2040"/>
                      <a:pt x="357" y="2237"/>
                      <a:pt x="215" y="2487"/>
                    </a:cubicBezTo>
                    <a:cubicBezTo>
                      <a:pt x="72" y="2754"/>
                      <a:pt x="36" y="3075"/>
                      <a:pt x="179" y="3324"/>
                    </a:cubicBezTo>
                    <a:cubicBezTo>
                      <a:pt x="322" y="3557"/>
                      <a:pt x="571" y="3681"/>
                      <a:pt x="839" y="3717"/>
                    </a:cubicBezTo>
                    <a:cubicBezTo>
                      <a:pt x="932" y="3737"/>
                      <a:pt x="1027" y="3745"/>
                      <a:pt x="1123" y="3745"/>
                    </a:cubicBezTo>
                    <a:cubicBezTo>
                      <a:pt x="1287" y="3745"/>
                      <a:pt x="1455" y="3722"/>
                      <a:pt x="1624" y="3700"/>
                    </a:cubicBezTo>
                    <a:lnTo>
                      <a:pt x="1624" y="3700"/>
                    </a:lnTo>
                    <a:cubicBezTo>
                      <a:pt x="892" y="4252"/>
                      <a:pt x="340" y="4984"/>
                      <a:pt x="126" y="5857"/>
                    </a:cubicBezTo>
                    <a:cubicBezTo>
                      <a:pt x="19" y="6268"/>
                      <a:pt x="0" y="6732"/>
                      <a:pt x="197" y="7105"/>
                    </a:cubicBezTo>
                    <a:cubicBezTo>
                      <a:pt x="341" y="7382"/>
                      <a:pt x="650" y="7580"/>
                      <a:pt x="952" y="7580"/>
                    </a:cubicBezTo>
                    <a:cubicBezTo>
                      <a:pt x="1061" y="7580"/>
                      <a:pt x="1168" y="7554"/>
                      <a:pt x="1267" y="7498"/>
                    </a:cubicBezTo>
                    <a:lnTo>
                      <a:pt x="1267" y="7498"/>
                    </a:lnTo>
                    <a:cubicBezTo>
                      <a:pt x="1106" y="7819"/>
                      <a:pt x="1035" y="8104"/>
                      <a:pt x="1053" y="8479"/>
                    </a:cubicBezTo>
                    <a:cubicBezTo>
                      <a:pt x="1053" y="8604"/>
                      <a:pt x="1089" y="8746"/>
                      <a:pt x="1160" y="8836"/>
                    </a:cubicBezTo>
                    <a:cubicBezTo>
                      <a:pt x="1242" y="8928"/>
                      <a:pt x="1359" y="8967"/>
                      <a:pt x="1478" y="8967"/>
                    </a:cubicBezTo>
                    <a:cubicBezTo>
                      <a:pt x="1566" y="8967"/>
                      <a:pt x="1655" y="8945"/>
                      <a:pt x="1731" y="8908"/>
                    </a:cubicBezTo>
                    <a:cubicBezTo>
                      <a:pt x="1910" y="8800"/>
                      <a:pt x="2034" y="8639"/>
                      <a:pt x="2159" y="8479"/>
                    </a:cubicBezTo>
                    <a:lnTo>
                      <a:pt x="10791" y="5447"/>
                    </a:lnTo>
                    <a:lnTo>
                      <a:pt x="10791" y="5447"/>
                    </a:lnTo>
                    <a:cubicBezTo>
                      <a:pt x="10791" y="5448"/>
                      <a:pt x="10416" y="8425"/>
                      <a:pt x="10916" y="8532"/>
                    </a:cubicBezTo>
                    <a:cubicBezTo>
                      <a:pt x="10936" y="8537"/>
                      <a:pt x="10957" y="8540"/>
                      <a:pt x="10979" y="8540"/>
                    </a:cubicBezTo>
                    <a:cubicBezTo>
                      <a:pt x="11525" y="8540"/>
                      <a:pt x="12633" y="7085"/>
                      <a:pt x="12770" y="5714"/>
                    </a:cubicBezTo>
                    <a:cubicBezTo>
                      <a:pt x="12896" y="4430"/>
                      <a:pt x="12271" y="3058"/>
                      <a:pt x="11398" y="2112"/>
                    </a:cubicBezTo>
                    <a:cubicBezTo>
                      <a:pt x="10523" y="1167"/>
                      <a:pt x="9329" y="542"/>
                      <a:pt x="8062" y="240"/>
                    </a:cubicBezTo>
                    <a:cubicBezTo>
                      <a:pt x="7420" y="79"/>
                      <a:pt x="6760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6630441" y="1389553"/>
                <a:ext cx="330327" cy="37149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0811" extrusionOk="0">
                    <a:moveTo>
                      <a:pt x="5331" y="0"/>
                    </a:moveTo>
                    <a:cubicBezTo>
                      <a:pt x="4391" y="0"/>
                      <a:pt x="3452" y="322"/>
                      <a:pt x="2711" y="915"/>
                    </a:cubicBezTo>
                    <a:cubicBezTo>
                      <a:pt x="1837" y="1628"/>
                      <a:pt x="1320" y="2680"/>
                      <a:pt x="1249" y="3804"/>
                    </a:cubicBezTo>
                    <a:cubicBezTo>
                      <a:pt x="1164" y="3772"/>
                      <a:pt x="1075" y="3757"/>
                      <a:pt x="985" y="3757"/>
                    </a:cubicBezTo>
                    <a:cubicBezTo>
                      <a:pt x="678" y="3757"/>
                      <a:pt x="366" y="3934"/>
                      <a:pt x="214" y="4197"/>
                    </a:cubicBezTo>
                    <a:cubicBezTo>
                      <a:pt x="0" y="4553"/>
                      <a:pt x="72" y="5017"/>
                      <a:pt x="321" y="5338"/>
                    </a:cubicBezTo>
                    <a:cubicBezTo>
                      <a:pt x="481" y="5534"/>
                      <a:pt x="659" y="5659"/>
                      <a:pt x="909" y="5712"/>
                    </a:cubicBezTo>
                    <a:cubicBezTo>
                      <a:pt x="821" y="8156"/>
                      <a:pt x="909" y="10313"/>
                      <a:pt x="3798" y="10777"/>
                    </a:cubicBezTo>
                    <a:cubicBezTo>
                      <a:pt x="3938" y="10800"/>
                      <a:pt x="4074" y="10810"/>
                      <a:pt x="4208" y="10810"/>
                    </a:cubicBezTo>
                    <a:cubicBezTo>
                      <a:pt x="8015" y="10810"/>
                      <a:pt x="9613" y="2038"/>
                      <a:pt x="9613" y="2038"/>
                    </a:cubicBezTo>
                    <a:cubicBezTo>
                      <a:pt x="8935" y="665"/>
                      <a:pt x="7116" y="219"/>
                      <a:pt x="5903" y="40"/>
                    </a:cubicBezTo>
                    <a:cubicBezTo>
                      <a:pt x="5713" y="13"/>
                      <a:pt x="5522" y="0"/>
                      <a:pt x="5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6642675" y="1329040"/>
                <a:ext cx="360394" cy="230091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6696" extrusionOk="0">
                    <a:moveTo>
                      <a:pt x="8722" y="1"/>
                    </a:moveTo>
                    <a:lnTo>
                      <a:pt x="8722" y="1820"/>
                    </a:lnTo>
                    <a:cubicBezTo>
                      <a:pt x="8062" y="1445"/>
                      <a:pt x="7028" y="838"/>
                      <a:pt x="6921" y="767"/>
                    </a:cubicBezTo>
                    <a:cubicBezTo>
                      <a:pt x="6795" y="660"/>
                      <a:pt x="4638" y="108"/>
                      <a:pt x="4638" y="108"/>
                    </a:cubicBezTo>
                    <a:cubicBezTo>
                      <a:pt x="4638" y="108"/>
                      <a:pt x="1535" y="358"/>
                      <a:pt x="1409" y="358"/>
                    </a:cubicBezTo>
                    <a:cubicBezTo>
                      <a:pt x="1267" y="358"/>
                      <a:pt x="358" y="2479"/>
                      <a:pt x="303" y="2640"/>
                    </a:cubicBezTo>
                    <a:cubicBezTo>
                      <a:pt x="251" y="2800"/>
                      <a:pt x="1" y="4460"/>
                      <a:pt x="1" y="4460"/>
                    </a:cubicBezTo>
                    <a:lnTo>
                      <a:pt x="893" y="5565"/>
                    </a:lnTo>
                    <a:cubicBezTo>
                      <a:pt x="943" y="5578"/>
                      <a:pt x="993" y="5584"/>
                      <a:pt x="1043" y="5584"/>
                    </a:cubicBezTo>
                    <a:cubicBezTo>
                      <a:pt x="1959" y="5584"/>
                      <a:pt x="2738" y="3506"/>
                      <a:pt x="2907" y="3033"/>
                    </a:cubicBezTo>
                    <a:lnTo>
                      <a:pt x="2907" y="3033"/>
                    </a:lnTo>
                    <a:cubicBezTo>
                      <a:pt x="2783" y="3389"/>
                      <a:pt x="2427" y="4584"/>
                      <a:pt x="2943" y="4709"/>
                    </a:cubicBezTo>
                    <a:cubicBezTo>
                      <a:pt x="2960" y="4713"/>
                      <a:pt x="2977" y="4714"/>
                      <a:pt x="2994" y="4714"/>
                    </a:cubicBezTo>
                    <a:cubicBezTo>
                      <a:pt x="3606" y="4714"/>
                      <a:pt x="4584" y="2641"/>
                      <a:pt x="4584" y="2640"/>
                    </a:cubicBezTo>
                    <a:lnTo>
                      <a:pt x="4584" y="2640"/>
                    </a:lnTo>
                    <a:cubicBezTo>
                      <a:pt x="4584" y="2641"/>
                      <a:pt x="4120" y="4460"/>
                      <a:pt x="4584" y="4781"/>
                    </a:cubicBezTo>
                    <a:cubicBezTo>
                      <a:pt x="4617" y="4804"/>
                      <a:pt x="4655" y="4814"/>
                      <a:pt x="4697" y="4814"/>
                    </a:cubicBezTo>
                    <a:cubicBezTo>
                      <a:pt x="5279" y="4814"/>
                      <a:pt x="6688" y="2800"/>
                      <a:pt x="6688" y="2800"/>
                    </a:cubicBezTo>
                    <a:lnTo>
                      <a:pt x="6688" y="2800"/>
                    </a:lnTo>
                    <a:cubicBezTo>
                      <a:pt x="6688" y="2800"/>
                      <a:pt x="6153" y="4709"/>
                      <a:pt x="6688" y="4781"/>
                    </a:cubicBezTo>
                    <a:cubicBezTo>
                      <a:pt x="6707" y="4784"/>
                      <a:pt x="6726" y="4785"/>
                      <a:pt x="6745" y="4785"/>
                    </a:cubicBezTo>
                    <a:cubicBezTo>
                      <a:pt x="7288" y="4785"/>
                      <a:pt x="8383" y="3656"/>
                      <a:pt x="8383" y="3656"/>
                    </a:cubicBezTo>
                    <a:lnTo>
                      <a:pt x="8383" y="3656"/>
                    </a:lnTo>
                    <a:cubicBezTo>
                      <a:pt x="8329" y="4049"/>
                      <a:pt x="8044" y="6581"/>
                      <a:pt x="8508" y="6688"/>
                    </a:cubicBezTo>
                    <a:cubicBezTo>
                      <a:pt x="8528" y="6693"/>
                      <a:pt x="8549" y="6696"/>
                      <a:pt x="8571" y="6696"/>
                    </a:cubicBezTo>
                    <a:cubicBezTo>
                      <a:pt x="9117" y="6696"/>
                      <a:pt x="10225" y="5241"/>
                      <a:pt x="10362" y="3870"/>
                    </a:cubicBezTo>
                    <a:cubicBezTo>
                      <a:pt x="10488" y="2586"/>
                      <a:pt x="9863" y="1214"/>
                      <a:pt x="8990" y="268"/>
                    </a:cubicBezTo>
                    <a:lnTo>
                      <a:pt x="8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8105432" y="2242646"/>
                <a:ext cx="223116" cy="13167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3832" extrusionOk="0">
                    <a:moveTo>
                      <a:pt x="5763" y="0"/>
                    </a:moveTo>
                    <a:cubicBezTo>
                      <a:pt x="5295" y="0"/>
                      <a:pt x="4836" y="416"/>
                      <a:pt x="4428" y="737"/>
                    </a:cubicBezTo>
                    <a:cubicBezTo>
                      <a:pt x="3091" y="1824"/>
                      <a:pt x="1593" y="2752"/>
                      <a:pt x="95" y="3608"/>
                    </a:cubicBezTo>
                    <a:cubicBezTo>
                      <a:pt x="0" y="3671"/>
                      <a:pt x="44" y="3831"/>
                      <a:pt x="141" y="3831"/>
                    </a:cubicBezTo>
                    <a:cubicBezTo>
                      <a:pt x="154" y="3831"/>
                      <a:pt x="168" y="3828"/>
                      <a:pt x="183" y="3822"/>
                    </a:cubicBezTo>
                    <a:cubicBezTo>
                      <a:pt x="1129" y="3448"/>
                      <a:pt x="2038" y="3002"/>
                      <a:pt x="2913" y="2449"/>
                    </a:cubicBezTo>
                    <a:cubicBezTo>
                      <a:pt x="3511" y="2071"/>
                      <a:pt x="5001" y="468"/>
                      <a:pt x="5868" y="468"/>
                    </a:cubicBezTo>
                    <a:cubicBezTo>
                      <a:pt x="5983" y="468"/>
                      <a:pt x="6086" y="496"/>
                      <a:pt x="6176" y="559"/>
                    </a:cubicBezTo>
                    <a:cubicBezTo>
                      <a:pt x="6204" y="578"/>
                      <a:pt x="6233" y="586"/>
                      <a:pt x="6261" y="586"/>
                    </a:cubicBezTo>
                    <a:cubicBezTo>
                      <a:pt x="6391" y="586"/>
                      <a:pt x="6493" y="408"/>
                      <a:pt x="6390" y="291"/>
                    </a:cubicBezTo>
                    <a:cubicBezTo>
                      <a:pt x="6181" y="82"/>
                      <a:pt x="5971" y="0"/>
                      <a:pt x="5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8076361" y="2195603"/>
                <a:ext cx="199921" cy="128859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50" extrusionOk="0">
                    <a:moveTo>
                      <a:pt x="3264" y="0"/>
                    </a:moveTo>
                    <a:cubicBezTo>
                      <a:pt x="3154" y="0"/>
                      <a:pt x="3043" y="33"/>
                      <a:pt x="2938" y="109"/>
                    </a:cubicBezTo>
                    <a:cubicBezTo>
                      <a:pt x="2367" y="482"/>
                      <a:pt x="2082" y="1143"/>
                      <a:pt x="1671" y="1660"/>
                    </a:cubicBezTo>
                    <a:cubicBezTo>
                      <a:pt x="1172" y="2266"/>
                      <a:pt x="601" y="2820"/>
                      <a:pt x="30" y="3372"/>
                    </a:cubicBezTo>
                    <a:cubicBezTo>
                      <a:pt x="0" y="3402"/>
                      <a:pt x="34" y="3470"/>
                      <a:pt x="76" y="3470"/>
                    </a:cubicBezTo>
                    <a:cubicBezTo>
                      <a:pt x="85" y="3470"/>
                      <a:pt x="93" y="3467"/>
                      <a:pt x="102" y="3462"/>
                    </a:cubicBezTo>
                    <a:cubicBezTo>
                      <a:pt x="727" y="3086"/>
                      <a:pt x="1243" y="2623"/>
                      <a:pt x="1725" y="2088"/>
                    </a:cubicBezTo>
                    <a:cubicBezTo>
                      <a:pt x="1921" y="1874"/>
                      <a:pt x="2082" y="1660"/>
                      <a:pt x="2242" y="1428"/>
                    </a:cubicBezTo>
                    <a:cubicBezTo>
                      <a:pt x="2349" y="1303"/>
                      <a:pt x="2456" y="1143"/>
                      <a:pt x="2546" y="1000"/>
                    </a:cubicBezTo>
                    <a:lnTo>
                      <a:pt x="2670" y="803"/>
                    </a:lnTo>
                    <a:cubicBezTo>
                      <a:pt x="2913" y="548"/>
                      <a:pt x="3134" y="444"/>
                      <a:pt x="3315" y="444"/>
                    </a:cubicBezTo>
                    <a:cubicBezTo>
                      <a:pt x="3690" y="444"/>
                      <a:pt x="3890" y="893"/>
                      <a:pt x="3759" y="1374"/>
                    </a:cubicBezTo>
                    <a:cubicBezTo>
                      <a:pt x="2884" y="2320"/>
                      <a:pt x="1814" y="3015"/>
                      <a:pt x="708" y="3657"/>
                    </a:cubicBezTo>
                    <a:cubicBezTo>
                      <a:pt x="661" y="3689"/>
                      <a:pt x="684" y="3750"/>
                      <a:pt x="728" y="3750"/>
                    </a:cubicBezTo>
                    <a:cubicBezTo>
                      <a:pt x="733" y="3750"/>
                      <a:pt x="738" y="3749"/>
                      <a:pt x="744" y="3747"/>
                    </a:cubicBezTo>
                    <a:cubicBezTo>
                      <a:pt x="1547" y="3514"/>
                      <a:pt x="2242" y="3158"/>
                      <a:pt x="2920" y="2677"/>
                    </a:cubicBezTo>
                    <a:cubicBezTo>
                      <a:pt x="3354" y="2371"/>
                      <a:pt x="4541" y="834"/>
                      <a:pt x="5255" y="834"/>
                    </a:cubicBezTo>
                    <a:cubicBezTo>
                      <a:pt x="5333" y="834"/>
                      <a:pt x="5405" y="853"/>
                      <a:pt x="5471" y="893"/>
                    </a:cubicBezTo>
                    <a:cubicBezTo>
                      <a:pt x="5498" y="911"/>
                      <a:pt x="5526" y="919"/>
                      <a:pt x="5554" y="919"/>
                    </a:cubicBezTo>
                    <a:cubicBezTo>
                      <a:pt x="5692" y="919"/>
                      <a:pt x="5817" y="729"/>
                      <a:pt x="5685" y="625"/>
                    </a:cubicBezTo>
                    <a:cubicBezTo>
                      <a:pt x="5488" y="463"/>
                      <a:pt x="5297" y="396"/>
                      <a:pt x="5113" y="396"/>
                    </a:cubicBezTo>
                    <a:cubicBezTo>
                      <a:pt x="4712" y="396"/>
                      <a:pt x="4343" y="717"/>
                      <a:pt x="4025" y="1072"/>
                    </a:cubicBezTo>
                    <a:cubicBezTo>
                      <a:pt x="4080" y="786"/>
                      <a:pt x="4061" y="501"/>
                      <a:pt x="3883" y="304"/>
                    </a:cubicBezTo>
                    <a:cubicBezTo>
                      <a:pt x="3715" y="136"/>
                      <a:pt x="3490" y="0"/>
                      <a:pt x="3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493547" y="2747884"/>
                <a:ext cx="212670" cy="2113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52" extrusionOk="0">
                    <a:moveTo>
                      <a:pt x="3241" y="1"/>
                    </a:moveTo>
                    <a:cubicBezTo>
                      <a:pt x="3225" y="1"/>
                      <a:pt x="3211" y="10"/>
                      <a:pt x="3211" y="34"/>
                    </a:cubicBezTo>
                    <a:cubicBezTo>
                      <a:pt x="3032" y="1051"/>
                      <a:pt x="3087" y="2121"/>
                      <a:pt x="3282" y="3137"/>
                    </a:cubicBezTo>
                    <a:cubicBezTo>
                      <a:pt x="3372" y="3637"/>
                      <a:pt x="3586" y="4778"/>
                      <a:pt x="3995" y="5456"/>
                    </a:cubicBezTo>
                    <a:cubicBezTo>
                      <a:pt x="3978" y="5452"/>
                      <a:pt x="3960" y="5449"/>
                      <a:pt x="3943" y="5449"/>
                    </a:cubicBezTo>
                    <a:cubicBezTo>
                      <a:pt x="3890" y="5449"/>
                      <a:pt x="3840" y="5469"/>
                      <a:pt x="3800" y="5510"/>
                    </a:cubicBezTo>
                    <a:cubicBezTo>
                      <a:pt x="3704" y="5634"/>
                      <a:pt x="3607" y="5688"/>
                      <a:pt x="3511" y="5688"/>
                    </a:cubicBezTo>
                    <a:cubicBezTo>
                      <a:pt x="2861" y="5688"/>
                      <a:pt x="2262" y="3202"/>
                      <a:pt x="2230" y="3030"/>
                    </a:cubicBezTo>
                    <a:cubicBezTo>
                      <a:pt x="2034" y="2067"/>
                      <a:pt x="2088" y="1211"/>
                      <a:pt x="2123" y="248"/>
                    </a:cubicBezTo>
                    <a:cubicBezTo>
                      <a:pt x="2123" y="199"/>
                      <a:pt x="2086" y="172"/>
                      <a:pt x="2049" y="172"/>
                    </a:cubicBezTo>
                    <a:cubicBezTo>
                      <a:pt x="2018" y="172"/>
                      <a:pt x="1989" y="190"/>
                      <a:pt x="1981" y="231"/>
                    </a:cubicBezTo>
                    <a:cubicBezTo>
                      <a:pt x="1695" y="1622"/>
                      <a:pt x="1731" y="3441"/>
                      <a:pt x="2248" y="4832"/>
                    </a:cubicBezTo>
                    <a:cubicBezTo>
                      <a:pt x="2230" y="4868"/>
                      <a:pt x="2230" y="4904"/>
                      <a:pt x="2230" y="4939"/>
                    </a:cubicBezTo>
                    <a:cubicBezTo>
                      <a:pt x="2238" y="5201"/>
                      <a:pt x="2115" y="5305"/>
                      <a:pt x="1959" y="5305"/>
                    </a:cubicBezTo>
                    <a:cubicBezTo>
                      <a:pt x="1774" y="5305"/>
                      <a:pt x="1543" y="5160"/>
                      <a:pt x="1427" y="4956"/>
                    </a:cubicBezTo>
                    <a:cubicBezTo>
                      <a:pt x="1160" y="4493"/>
                      <a:pt x="999" y="3976"/>
                      <a:pt x="875" y="3458"/>
                    </a:cubicBezTo>
                    <a:cubicBezTo>
                      <a:pt x="625" y="2495"/>
                      <a:pt x="732" y="1532"/>
                      <a:pt x="714" y="552"/>
                    </a:cubicBezTo>
                    <a:cubicBezTo>
                      <a:pt x="714" y="543"/>
                      <a:pt x="710" y="538"/>
                      <a:pt x="705" y="538"/>
                    </a:cubicBezTo>
                    <a:cubicBezTo>
                      <a:pt x="701" y="538"/>
                      <a:pt x="697" y="543"/>
                      <a:pt x="697" y="552"/>
                    </a:cubicBezTo>
                    <a:cubicBezTo>
                      <a:pt x="0" y="2014"/>
                      <a:pt x="411" y="3762"/>
                      <a:pt x="1106" y="5153"/>
                    </a:cubicBezTo>
                    <a:cubicBezTo>
                      <a:pt x="1337" y="5625"/>
                      <a:pt x="1728" y="5893"/>
                      <a:pt x="2051" y="5893"/>
                    </a:cubicBezTo>
                    <a:cubicBezTo>
                      <a:pt x="2277" y="5893"/>
                      <a:pt x="2470" y="5761"/>
                      <a:pt x="2552" y="5474"/>
                    </a:cubicBezTo>
                    <a:cubicBezTo>
                      <a:pt x="2794" y="5838"/>
                      <a:pt x="3133" y="6141"/>
                      <a:pt x="3478" y="6141"/>
                    </a:cubicBezTo>
                    <a:cubicBezTo>
                      <a:pt x="3691" y="6141"/>
                      <a:pt x="3906" y="6027"/>
                      <a:pt x="4102" y="5741"/>
                    </a:cubicBezTo>
                    <a:cubicBezTo>
                      <a:pt x="4121" y="5724"/>
                      <a:pt x="4121" y="5706"/>
                      <a:pt x="4138" y="5670"/>
                    </a:cubicBezTo>
                    <a:cubicBezTo>
                      <a:pt x="4228" y="5813"/>
                      <a:pt x="4335" y="5902"/>
                      <a:pt x="4442" y="5974"/>
                    </a:cubicBezTo>
                    <a:cubicBezTo>
                      <a:pt x="4667" y="6096"/>
                      <a:pt x="4852" y="6151"/>
                      <a:pt x="5003" y="6151"/>
                    </a:cubicBezTo>
                    <a:cubicBezTo>
                      <a:pt x="6189" y="6151"/>
                      <a:pt x="5258" y="2758"/>
                      <a:pt x="5227" y="2300"/>
                    </a:cubicBezTo>
                    <a:cubicBezTo>
                      <a:pt x="5218" y="2210"/>
                      <a:pt x="5151" y="2169"/>
                      <a:pt x="5085" y="2169"/>
                    </a:cubicBezTo>
                    <a:cubicBezTo>
                      <a:pt x="5007" y="2169"/>
                      <a:pt x="4930" y="2228"/>
                      <a:pt x="4959" y="2335"/>
                    </a:cubicBezTo>
                    <a:cubicBezTo>
                      <a:pt x="5084" y="3049"/>
                      <a:pt x="5155" y="3762"/>
                      <a:pt x="5244" y="4476"/>
                    </a:cubicBezTo>
                    <a:cubicBezTo>
                      <a:pt x="5262" y="4707"/>
                      <a:pt x="5280" y="4939"/>
                      <a:pt x="5298" y="5153"/>
                    </a:cubicBezTo>
                    <a:cubicBezTo>
                      <a:pt x="5198" y="5408"/>
                      <a:pt x="5038" y="5532"/>
                      <a:pt x="4862" y="5532"/>
                    </a:cubicBezTo>
                    <a:cubicBezTo>
                      <a:pt x="4693" y="5532"/>
                      <a:pt x="4510" y="5417"/>
                      <a:pt x="4352" y="5189"/>
                    </a:cubicBezTo>
                    <a:cubicBezTo>
                      <a:pt x="4192" y="4849"/>
                      <a:pt x="4050" y="4511"/>
                      <a:pt x="3924" y="4172"/>
                    </a:cubicBezTo>
                    <a:cubicBezTo>
                      <a:pt x="3443" y="2835"/>
                      <a:pt x="3336" y="1444"/>
                      <a:pt x="3282" y="34"/>
                    </a:cubicBezTo>
                    <a:cubicBezTo>
                      <a:pt x="3282" y="14"/>
                      <a:pt x="3261" y="1"/>
                      <a:pt x="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6725386" y="1526867"/>
                <a:ext cx="72539" cy="3068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893" extrusionOk="0">
                    <a:moveTo>
                      <a:pt x="643" y="0"/>
                    </a:moveTo>
                    <a:cubicBezTo>
                      <a:pt x="417" y="0"/>
                      <a:pt x="212" y="59"/>
                      <a:pt x="72" y="218"/>
                    </a:cubicBezTo>
                    <a:cubicBezTo>
                      <a:pt x="20" y="272"/>
                      <a:pt x="1" y="379"/>
                      <a:pt x="72" y="432"/>
                    </a:cubicBezTo>
                    <a:cubicBezTo>
                      <a:pt x="251" y="575"/>
                      <a:pt x="465" y="575"/>
                      <a:pt x="697" y="629"/>
                    </a:cubicBezTo>
                    <a:cubicBezTo>
                      <a:pt x="983" y="682"/>
                      <a:pt x="1249" y="753"/>
                      <a:pt x="1499" y="860"/>
                    </a:cubicBezTo>
                    <a:cubicBezTo>
                      <a:pt x="1546" y="882"/>
                      <a:pt x="1593" y="892"/>
                      <a:pt x="1638" y="892"/>
                    </a:cubicBezTo>
                    <a:cubicBezTo>
                      <a:pt x="1915" y="892"/>
                      <a:pt x="2110" y="512"/>
                      <a:pt x="1803" y="343"/>
                    </a:cubicBezTo>
                    <a:cubicBezTo>
                      <a:pt x="1527" y="194"/>
                      <a:pt x="1052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734561" y="1561333"/>
                <a:ext cx="36149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751" extrusionOk="0">
                    <a:moveTo>
                      <a:pt x="501" y="1"/>
                    </a:moveTo>
                    <a:cubicBezTo>
                      <a:pt x="174" y="1"/>
                      <a:pt x="0" y="502"/>
                      <a:pt x="323" y="696"/>
                    </a:cubicBezTo>
                    <a:cubicBezTo>
                      <a:pt x="390" y="734"/>
                      <a:pt x="453" y="751"/>
                      <a:pt x="513" y="751"/>
                    </a:cubicBezTo>
                    <a:cubicBezTo>
                      <a:pt x="866" y="751"/>
                      <a:pt x="1051" y="155"/>
                      <a:pt x="609" y="18"/>
                    </a:cubicBezTo>
                    <a:cubicBezTo>
                      <a:pt x="571" y="6"/>
                      <a:pt x="536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6831223" y="1550028"/>
                <a:ext cx="72574" cy="2515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32" extrusionOk="0">
                    <a:moveTo>
                      <a:pt x="1250" y="1"/>
                    </a:moveTo>
                    <a:cubicBezTo>
                      <a:pt x="920" y="1"/>
                      <a:pt x="574" y="80"/>
                      <a:pt x="345" y="150"/>
                    </a:cubicBezTo>
                    <a:cubicBezTo>
                      <a:pt x="0" y="266"/>
                      <a:pt x="156" y="731"/>
                      <a:pt x="463" y="731"/>
                    </a:cubicBezTo>
                    <a:cubicBezTo>
                      <a:pt x="488" y="731"/>
                      <a:pt x="515" y="728"/>
                      <a:pt x="542" y="721"/>
                    </a:cubicBezTo>
                    <a:cubicBezTo>
                      <a:pt x="828" y="650"/>
                      <a:pt x="1094" y="633"/>
                      <a:pt x="1380" y="614"/>
                    </a:cubicBezTo>
                    <a:cubicBezTo>
                      <a:pt x="1473" y="614"/>
                      <a:pt x="1563" y="620"/>
                      <a:pt x="1651" y="620"/>
                    </a:cubicBezTo>
                    <a:cubicBezTo>
                      <a:pt x="1784" y="620"/>
                      <a:pt x="1912" y="607"/>
                      <a:pt x="2040" y="543"/>
                    </a:cubicBezTo>
                    <a:cubicBezTo>
                      <a:pt x="2112" y="507"/>
                      <a:pt x="2112" y="400"/>
                      <a:pt x="2076" y="347"/>
                    </a:cubicBezTo>
                    <a:cubicBezTo>
                      <a:pt x="1913" y="85"/>
                      <a:pt x="1590" y="1"/>
                      <a:pt x="1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6853456" y="1583875"/>
                <a:ext cx="35084" cy="25531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743" extrusionOk="0">
                    <a:moveTo>
                      <a:pt x="533" y="1"/>
                    </a:moveTo>
                    <a:cubicBezTo>
                      <a:pt x="517" y="1"/>
                      <a:pt x="500" y="2"/>
                      <a:pt x="483" y="4"/>
                    </a:cubicBezTo>
                    <a:cubicBezTo>
                      <a:pt x="0" y="69"/>
                      <a:pt x="113" y="743"/>
                      <a:pt x="507" y="743"/>
                    </a:cubicBezTo>
                    <a:cubicBezTo>
                      <a:pt x="550" y="743"/>
                      <a:pt x="596" y="735"/>
                      <a:pt x="644" y="718"/>
                    </a:cubicBezTo>
                    <a:cubicBezTo>
                      <a:pt x="1020" y="581"/>
                      <a:pt x="90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776896" y="1598067"/>
                <a:ext cx="34328" cy="676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969" extrusionOk="0">
                    <a:moveTo>
                      <a:pt x="999" y="1"/>
                    </a:moveTo>
                    <a:cubicBezTo>
                      <a:pt x="411" y="340"/>
                      <a:pt x="71" y="911"/>
                      <a:pt x="0" y="1570"/>
                    </a:cubicBezTo>
                    <a:cubicBezTo>
                      <a:pt x="197" y="1713"/>
                      <a:pt x="392" y="1820"/>
                      <a:pt x="607" y="1927"/>
                    </a:cubicBezTo>
                    <a:cubicBezTo>
                      <a:pt x="668" y="1947"/>
                      <a:pt x="736" y="1968"/>
                      <a:pt x="796" y="1968"/>
                    </a:cubicBezTo>
                    <a:cubicBezTo>
                      <a:pt x="840" y="1968"/>
                      <a:pt x="880" y="1957"/>
                      <a:pt x="910" y="1927"/>
                    </a:cubicBezTo>
                    <a:cubicBezTo>
                      <a:pt x="963" y="1874"/>
                      <a:pt x="963" y="1784"/>
                      <a:pt x="963" y="1713"/>
                    </a:cubicBezTo>
                    <a:cubicBezTo>
                      <a:pt x="963" y="1142"/>
                      <a:pt x="982" y="571"/>
                      <a:pt x="999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6708892" y="1617104"/>
                <a:ext cx="80924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970" extrusionOk="0">
                    <a:moveTo>
                      <a:pt x="160" y="0"/>
                    </a:moveTo>
                    <a:cubicBezTo>
                      <a:pt x="0" y="571"/>
                      <a:pt x="214" y="1320"/>
                      <a:pt x="678" y="1677"/>
                    </a:cubicBezTo>
                    <a:cubicBezTo>
                      <a:pt x="925" y="1876"/>
                      <a:pt x="1239" y="1969"/>
                      <a:pt x="1556" y="1969"/>
                    </a:cubicBezTo>
                    <a:cubicBezTo>
                      <a:pt x="1833" y="1969"/>
                      <a:pt x="2113" y="1898"/>
                      <a:pt x="2354" y="1765"/>
                    </a:cubicBezTo>
                    <a:cubicBezTo>
                      <a:pt x="1444" y="1498"/>
                      <a:pt x="624" y="838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50" y="288386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br>
              <a:rPr lang="en" dirty="0"/>
            </a:br>
            <a:endParaRPr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175787" y="824479"/>
            <a:ext cx="2819523" cy="4133414"/>
            <a:chOff x="5616181" y="1223810"/>
            <a:chExt cx="2261985" cy="3316065"/>
          </a:xfrm>
        </p:grpSpPr>
        <p:sp>
          <p:nvSpPr>
            <p:cNvPr id="119" name="Google Shape;119;p18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8"/>
          <p:cNvSpPr txBox="1"/>
          <p:nvPr/>
        </p:nvSpPr>
        <p:spPr>
          <a:xfrm>
            <a:off x="1239977" y="877039"/>
            <a:ext cx="3102480" cy="50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Motivation &amp; Methods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81430" y="3509214"/>
            <a:ext cx="2422612" cy="2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Results</a:t>
            </a:r>
          </a:p>
        </p:txBody>
      </p:sp>
      <p:sp>
        <p:nvSpPr>
          <p:cNvPr id="140" name="Google Shape;140;p18"/>
          <p:cNvSpPr txBox="1"/>
          <p:nvPr/>
        </p:nvSpPr>
        <p:spPr>
          <a:xfrm>
            <a:off x="-537848" y="2304182"/>
            <a:ext cx="4858610" cy="44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Modeling</a:t>
            </a:r>
            <a:endParaRPr sz="2800" dirty="0">
              <a:solidFill>
                <a:srgbClr val="0020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366661" y="1100599"/>
            <a:ext cx="264972" cy="264972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453062" y="2748238"/>
            <a:ext cx="264972" cy="264972"/>
          </a:xfrm>
          <a:prstGeom prst="ellipse">
            <a:avLst/>
          </a:prstGeom>
          <a:solidFill>
            <a:srgbClr val="0070C0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453062" y="4377725"/>
            <a:ext cx="264972" cy="2649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8"/>
          <p:cNvCxnSpPr>
            <a:cxnSpLocks/>
            <a:stCxn id="142" idx="2"/>
            <a:endCxn id="134" idx="3"/>
          </p:cNvCxnSpPr>
          <p:nvPr/>
        </p:nvCxnSpPr>
        <p:spPr>
          <a:xfrm rot="10800000">
            <a:off x="4342457" y="1129013"/>
            <a:ext cx="3024204" cy="10407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8"/>
          <p:cNvCxnSpPr>
            <a:cxnSpLocks/>
          </p:cNvCxnSpPr>
          <p:nvPr/>
        </p:nvCxnSpPr>
        <p:spPr>
          <a:xfrm rot="10800000">
            <a:off x="4246850" y="2650428"/>
            <a:ext cx="3206215" cy="2482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8"/>
          <p:cNvCxnSpPr>
            <a:cxnSpLocks/>
            <a:stCxn id="144" idx="2"/>
          </p:cNvCxnSpPr>
          <p:nvPr/>
        </p:nvCxnSpPr>
        <p:spPr>
          <a:xfrm rot="10800000">
            <a:off x="4246850" y="3832019"/>
            <a:ext cx="3206212" cy="67819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;p18">
            <a:extLst>
              <a:ext uri="{FF2B5EF4-FFF2-40B4-BE49-F238E27FC236}">
                <a16:creationId xmlns:a16="http://schemas.microsoft.com/office/drawing/2014/main" id="{689FE466-3D79-E2BC-0DDC-B23F724DBD45}"/>
              </a:ext>
            </a:extLst>
          </p:cNvPr>
          <p:cNvSpPr txBox="1"/>
          <p:nvPr/>
        </p:nvSpPr>
        <p:spPr>
          <a:xfrm>
            <a:off x="1416974" y="3991681"/>
            <a:ext cx="3431922" cy="28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Improvements and final results</a:t>
            </a:r>
          </a:p>
        </p:txBody>
      </p:sp>
      <p:sp>
        <p:nvSpPr>
          <p:cNvPr id="16" name="Google Shape;134;p18">
            <a:extLst>
              <a:ext uri="{FF2B5EF4-FFF2-40B4-BE49-F238E27FC236}">
                <a16:creationId xmlns:a16="http://schemas.microsoft.com/office/drawing/2014/main" id="{66879D2F-A468-7851-362C-53F2F9240485}"/>
              </a:ext>
            </a:extLst>
          </p:cNvPr>
          <p:cNvSpPr txBox="1"/>
          <p:nvPr/>
        </p:nvSpPr>
        <p:spPr>
          <a:xfrm>
            <a:off x="1416974" y="1516376"/>
            <a:ext cx="3102480" cy="50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Motivation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Overview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Cleaning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Exploratory Data Analysis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140;p18">
            <a:extLst>
              <a:ext uri="{FF2B5EF4-FFF2-40B4-BE49-F238E27FC236}">
                <a16:creationId xmlns:a16="http://schemas.microsoft.com/office/drawing/2014/main" id="{D832B0B0-0496-3A5C-A73C-03AF97B1B2FC}"/>
              </a:ext>
            </a:extLst>
          </p:cNvPr>
          <p:cNvSpPr txBox="1"/>
          <p:nvPr/>
        </p:nvSpPr>
        <p:spPr>
          <a:xfrm>
            <a:off x="1392913" y="2906598"/>
            <a:ext cx="2927849" cy="26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Selection &amp; Feature Selection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Hypothesis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" name="Google Shape;1385;p34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399" r="13548"/>
          <a:stretch/>
        </p:blipFill>
        <p:spPr>
          <a:xfrm flipH="1">
            <a:off x="2772775" y="1212825"/>
            <a:ext cx="3460812" cy="305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387" name="Google Shape;1387;p34"/>
          <p:cNvGrpSpPr/>
          <p:nvPr/>
        </p:nvGrpSpPr>
        <p:grpSpPr>
          <a:xfrm>
            <a:off x="6371175" y="1581150"/>
            <a:ext cx="1670700" cy="843092"/>
            <a:chOff x="6371175" y="1581150"/>
            <a:chExt cx="1670700" cy="843092"/>
          </a:xfrm>
        </p:grpSpPr>
        <p:sp>
          <p:nvSpPr>
            <p:cNvPr id="1388" name="Google Shape;1388;p34"/>
            <p:cNvSpPr txBox="1"/>
            <p:nvPr/>
          </p:nvSpPr>
          <p:spPr>
            <a:xfrm>
              <a:off x="6663525" y="1581150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9" name="Google Shape;1389;p34"/>
            <p:cNvSpPr txBox="1"/>
            <p:nvPr/>
          </p:nvSpPr>
          <p:spPr>
            <a:xfrm>
              <a:off x="6371175" y="1837442"/>
              <a:ext cx="16707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smallest planet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4"/>
          <p:cNvGrpSpPr/>
          <p:nvPr/>
        </p:nvGrpSpPr>
        <p:grpSpPr>
          <a:xfrm>
            <a:off x="1102075" y="2518688"/>
            <a:ext cx="1670700" cy="843663"/>
            <a:chOff x="1102075" y="2518688"/>
            <a:chExt cx="1670700" cy="843663"/>
          </a:xfrm>
        </p:grpSpPr>
        <p:sp>
          <p:nvSpPr>
            <p:cNvPr id="1391" name="Google Shape;1391;p34"/>
            <p:cNvSpPr txBox="1"/>
            <p:nvPr/>
          </p:nvSpPr>
          <p:spPr>
            <a:xfrm>
              <a:off x="1394425" y="2518688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2" name="Google Shape;1392;p34"/>
            <p:cNvSpPr txBox="1"/>
            <p:nvPr/>
          </p:nvSpPr>
          <p:spPr>
            <a:xfrm>
              <a:off x="1102075" y="2775550"/>
              <a:ext cx="16707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3" name="Google Shape;1393;p34"/>
          <p:cNvSpPr/>
          <p:nvPr/>
        </p:nvSpPr>
        <p:spPr>
          <a:xfrm>
            <a:off x="3495375" y="2481038"/>
            <a:ext cx="944400" cy="51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3100">
              <a:solidFill>
                <a:schemeClr val="accent5"/>
              </a:solidFill>
            </a:endParaRPr>
          </a:p>
        </p:txBody>
      </p:sp>
      <p:grpSp>
        <p:nvGrpSpPr>
          <p:cNvPr id="1394" name="Google Shape;1394;p34"/>
          <p:cNvGrpSpPr/>
          <p:nvPr/>
        </p:nvGrpSpPr>
        <p:grpSpPr>
          <a:xfrm>
            <a:off x="6371175" y="3281200"/>
            <a:ext cx="1670700" cy="844800"/>
            <a:chOff x="6371175" y="3281200"/>
            <a:chExt cx="1670700" cy="844800"/>
          </a:xfrm>
        </p:grpSpPr>
        <p:sp>
          <p:nvSpPr>
            <p:cNvPr id="1395" name="Google Shape;1395;p34"/>
            <p:cNvSpPr txBox="1"/>
            <p:nvPr/>
          </p:nvSpPr>
          <p:spPr>
            <a:xfrm>
              <a:off x="6663525" y="3281200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6" name="Google Shape;1396;p34"/>
            <p:cNvSpPr txBox="1"/>
            <p:nvPr/>
          </p:nvSpPr>
          <p:spPr>
            <a:xfrm>
              <a:off x="6371175" y="3539200"/>
              <a:ext cx="16707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7" name="Google Shape;1397;p34"/>
          <p:cNvGrpSpPr/>
          <p:nvPr/>
        </p:nvGrpSpPr>
        <p:grpSpPr>
          <a:xfrm>
            <a:off x="6871679" y="986899"/>
            <a:ext cx="669693" cy="518053"/>
            <a:chOff x="713225" y="1330025"/>
            <a:chExt cx="1604823" cy="1241737"/>
          </a:xfrm>
        </p:grpSpPr>
        <p:sp>
          <p:nvSpPr>
            <p:cNvPr id="1398" name="Google Shape;1398;p34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34"/>
          <p:cNvGrpSpPr/>
          <p:nvPr/>
        </p:nvGrpSpPr>
        <p:grpSpPr>
          <a:xfrm>
            <a:off x="6871679" y="2684549"/>
            <a:ext cx="669693" cy="518053"/>
            <a:chOff x="713225" y="1330025"/>
            <a:chExt cx="1604823" cy="1241737"/>
          </a:xfrm>
        </p:grpSpPr>
        <p:sp>
          <p:nvSpPr>
            <p:cNvPr id="1405" name="Google Shape;1405;p34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>
            <a:off x="1602579" y="1914649"/>
            <a:ext cx="669693" cy="518053"/>
            <a:chOff x="713225" y="1330025"/>
            <a:chExt cx="1604823" cy="1241737"/>
          </a:xfrm>
        </p:grpSpPr>
        <p:sp>
          <p:nvSpPr>
            <p:cNvPr id="1412" name="Google Shape;1412;p34"/>
            <p:cNvSpPr/>
            <p:nvPr/>
          </p:nvSpPr>
          <p:spPr>
            <a:xfrm>
              <a:off x="1733950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059257" y="1661541"/>
              <a:ext cx="258791" cy="258791"/>
            </a:xfrm>
            <a:custGeom>
              <a:avLst/>
              <a:gdLst/>
              <a:ahLst/>
              <a:cxnLst/>
              <a:rect l="l" t="t" r="r" b="b"/>
              <a:pathLst>
                <a:path w="15046" h="15046" extrusionOk="0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731268" y="1336234"/>
              <a:ext cx="566052" cy="566052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13225" y="1661541"/>
              <a:ext cx="258499" cy="258791"/>
            </a:xfrm>
            <a:custGeom>
              <a:avLst/>
              <a:gdLst/>
              <a:ahLst/>
              <a:cxnLst/>
              <a:rect l="l" t="t" r="r" b="b"/>
              <a:pathLst>
                <a:path w="15029" h="15046" extrusionOk="0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074325" y="1336234"/>
              <a:ext cx="882635" cy="1235528"/>
            </a:xfrm>
            <a:custGeom>
              <a:avLst/>
              <a:gdLst/>
              <a:ahLst/>
              <a:cxnLst/>
              <a:rect l="l" t="t" r="r" b="b"/>
              <a:pathLst>
                <a:path w="51316" h="71833" extrusionOk="0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329713" y="1330025"/>
              <a:ext cx="371847" cy="107964"/>
            </a:xfrm>
            <a:custGeom>
              <a:avLst/>
              <a:gdLst/>
              <a:ahLst/>
              <a:cxnLst/>
              <a:rect l="l" t="t" r="r" b="b"/>
              <a:pathLst>
                <a:path w="21619" h="6277" extrusionOk="0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34"/>
          <p:cNvSpPr txBox="1"/>
          <p:nvPr/>
        </p:nvSpPr>
        <p:spPr>
          <a:xfrm>
            <a:off x="457200" y="4377850"/>
            <a:ext cx="8229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34"/>
          <p:cNvSpPr/>
          <p:nvPr/>
        </p:nvSpPr>
        <p:spPr>
          <a:xfrm>
            <a:off x="4727100" y="1846538"/>
            <a:ext cx="944400" cy="51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3100">
              <a:solidFill>
                <a:schemeClr val="accent5"/>
              </a:solidFill>
            </a:endParaRPr>
          </a:p>
        </p:txBody>
      </p:sp>
      <p:sp>
        <p:nvSpPr>
          <p:cNvPr id="1420" name="Google Shape;1420;p34"/>
          <p:cNvSpPr/>
          <p:nvPr/>
        </p:nvSpPr>
        <p:spPr>
          <a:xfrm>
            <a:off x="4727100" y="2944563"/>
            <a:ext cx="944400" cy="518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426" name="Google Shape;1426;p35"/>
          <p:cNvGrpSpPr/>
          <p:nvPr/>
        </p:nvGrpSpPr>
        <p:grpSpPr>
          <a:xfrm>
            <a:off x="7041038" y="1461520"/>
            <a:ext cx="423059" cy="423022"/>
            <a:chOff x="2446256" y="4824975"/>
            <a:chExt cx="361619" cy="361619"/>
          </a:xfrm>
        </p:grpSpPr>
        <p:sp>
          <p:nvSpPr>
            <p:cNvPr id="1427" name="Google Shape;1427;p35"/>
            <p:cNvSpPr/>
            <p:nvPr/>
          </p:nvSpPr>
          <p:spPr>
            <a:xfrm>
              <a:off x="2452734" y="4831445"/>
              <a:ext cx="348664" cy="348671"/>
            </a:xfrm>
            <a:custGeom>
              <a:avLst/>
              <a:gdLst/>
              <a:ahLst/>
              <a:cxnLst/>
              <a:rect l="l" t="t" r="r" b="b"/>
              <a:pathLst>
                <a:path w="46504" h="46505" extrusionOk="0">
                  <a:moveTo>
                    <a:pt x="23241" y="1"/>
                  </a:moveTo>
                  <a:cubicBezTo>
                    <a:pt x="10434" y="1"/>
                    <a:pt x="0" y="10434"/>
                    <a:pt x="0" y="23241"/>
                  </a:cubicBezTo>
                  <a:cubicBezTo>
                    <a:pt x="0" y="36071"/>
                    <a:pt x="10434" y="46504"/>
                    <a:pt x="23241" y="46504"/>
                  </a:cubicBezTo>
                  <a:cubicBezTo>
                    <a:pt x="36070" y="46504"/>
                    <a:pt x="46504" y="36071"/>
                    <a:pt x="46504" y="23241"/>
                  </a:cubicBezTo>
                  <a:cubicBezTo>
                    <a:pt x="46504" y="10434"/>
                    <a:pt x="36070" y="1"/>
                    <a:pt x="23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2446256" y="4824975"/>
              <a:ext cx="361619" cy="361619"/>
            </a:xfrm>
            <a:custGeom>
              <a:avLst/>
              <a:gdLst/>
              <a:ahLst/>
              <a:cxnLst/>
              <a:rect l="l" t="t" r="r" b="b"/>
              <a:pathLst>
                <a:path w="48232" h="48232" extrusionOk="0">
                  <a:moveTo>
                    <a:pt x="24105" y="0"/>
                  </a:moveTo>
                  <a:cubicBezTo>
                    <a:pt x="10800" y="0"/>
                    <a:pt x="1" y="10799"/>
                    <a:pt x="1" y="24104"/>
                  </a:cubicBezTo>
                  <a:cubicBezTo>
                    <a:pt x="1" y="37432"/>
                    <a:pt x="10800" y="48231"/>
                    <a:pt x="24105" y="48231"/>
                  </a:cubicBezTo>
                  <a:cubicBezTo>
                    <a:pt x="37432" y="48231"/>
                    <a:pt x="48232" y="37432"/>
                    <a:pt x="48232" y="24104"/>
                  </a:cubicBezTo>
                  <a:cubicBezTo>
                    <a:pt x="48232" y="10799"/>
                    <a:pt x="37432" y="0"/>
                    <a:pt x="24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2629892" y="4824975"/>
              <a:ext cx="103495" cy="34503"/>
            </a:xfrm>
            <a:custGeom>
              <a:avLst/>
              <a:gdLst/>
              <a:ahLst/>
              <a:cxnLst/>
              <a:rect l="l" t="t" r="r" b="b"/>
              <a:pathLst>
                <a:path w="13804" h="4602" extrusionOk="0">
                  <a:moveTo>
                    <a:pt x="1" y="0"/>
                  </a:moveTo>
                  <a:lnTo>
                    <a:pt x="7344" y="3089"/>
                  </a:lnTo>
                  <a:lnTo>
                    <a:pt x="13803" y="4601"/>
                  </a:lnTo>
                  <a:cubicBezTo>
                    <a:pt x="9915" y="1771"/>
                    <a:pt x="5164" y="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2781634" y="4921814"/>
              <a:ext cx="26241" cy="119188"/>
            </a:xfrm>
            <a:custGeom>
              <a:avLst/>
              <a:gdLst/>
              <a:ahLst/>
              <a:cxnLst/>
              <a:rect l="l" t="t" r="r" b="b"/>
              <a:pathLst>
                <a:path w="3500" h="15897" extrusionOk="0">
                  <a:moveTo>
                    <a:pt x="756" y="0"/>
                  </a:moveTo>
                  <a:lnTo>
                    <a:pt x="1" y="6091"/>
                  </a:lnTo>
                  <a:lnTo>
                    <a:pt x="2160" y="15897"/>
                  </a:lnTo>
                  <a:lnTo>
                    <a:pt x="3175" y="15162"/>
                  </a:lnTo>
                  <a:cubicBezTo>
                    <a:pt x="3391" y="13867"/>
                    <a:pt x="3500" y="12550"/>
                    <a:pt x="3500" y="11188"/>
                  </a:cubicBezTo>
                  <a:cubicBezTo>
                    <a:pt x="3500" y="7150"/>
                    <a:pt x="2506" y="3349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2464887" y="4847640"/>
              <a:ext cx="89393" cy="95398"/>
            </a:xfrm>
            <a:custGeom>
              <a:avLst/>
              <a:gdLst/>
              <a:ahLst/>
              <a:cxnLst/>
              <a:rect l="l" t="t" r="r" b="b"/>
              <a:pathLst>
                <a:path w="11923" h="12724" extrusionOk="0">
                  <a:moveTo>
                    <a:pt x="9913" y="1"/>
                  </a:moveTo>
                  <a:cubicBezTo>
                    <a:pt x="5637" y="2399"/>
                    <a:pt x="2160" y="6028"/>
                    <a:pt x="0" y="10434"/>
                  </a:cubicBezTo>
                  <a:lnTo>
                    <a:pt x="2526" y="12723"/>
                  </a:lnTo>
                  <a:lnTo>
                    <a:pt x="9913" y="5876"/>
                  </a:lnTo>
                  <a:lnTo>
                    <a:pt x="1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2600262" y="4888772"/>
              <a:ext cx="129392" cy="133126"/>
            </a:xfrm>
            <a:custGeom>
              <a:avLst/>
              <a:gdLst/>
              <a:ahLst/>
              <a:cxnLst/>
              <a:rect l="l" t="t" r="r" b="b"/>
              <a:pathLst>
                <a:path w="17258" h="17756" extrusionOk="0">
                  <a:moveTo>
                    <a:pt x="10346" y="1"/>
                  </a:moveTo>
                  <a:lnTo>
                    <a:pt x="1" y="3263"/>
                  </a:lnTo>
                  <a:lnTo>
                    <a:pt x="476" y="14408"/>
                  </a:lnTo>
                  <a:lnTo>
                    <a:pt x="11296" y="17755"/>
                  </a:lnTo>
                  <a:lnTo>
                    <a:pt x="17257" y="8597"/>
                  </a:lnTo>
                  <a:lnTo>
                    <a:pt x="10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2639609" y="5091695"/>
              <a:ext cx="120012" cy="90847"/>
            </a:xfrm>
            <a:custGeom>
              <a:avLst/>
              <a:gdLst/>
              <a:ahLst/>
              <a:cxnLst/>
              <a:rect l="l" t="t" r="r" b="b"/>
              <a:pathLst>
                <a:path w="16007" h="12117" extrusionOk="0">
                  <a:moveTo>
                    <a:pt x="8187" y="0"/>
                  </a:moveTo>
                  <a:lnTo>
                    <a:pt x="0" y="6998"/>
                  </a:lnTo>
                  <a:lnTo>
                    <a:pt x="3370" y="12116"/>
                  </a:lnTo>
                  <a:cubicBezTo>
                    <a:pt x="6978" y="11361"/>
                    <a:pt x="10261" y="9784"/>
                    <a:pt x="13069" y="7624"/>
                  </a:cubicBezTo>
                  <a:lnTo>
                    <a:pt x="16006" y="1426"/>
                  </a:lnTo>
                  <a:lnTo>
                    <a:pt x="8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2468929" y="5017034"/>
              <a:ext cx="97820" cy="117096"/>
            </a:xfrm>
            <a:custGeom>
              <a:avLst/>
              <a:gdLst/>
              <a:ahLst/>
              <a:cxnLst/>
              <a:rect l="l" t="t" r="r" b="b"/>
              <a:pathLst>
                <a:path w="13047" h="15618" extrusionOk="0">
                  <a:moveTo>
                    <a:pt x="2312" y="0"/>
                  </a:moveTo>
                  <a:lnTo>
                    <a:pt x="0" y="7560"/>
                  </a:lnTo>
                  <a:lnTo>
                    <a:pt x="6523" y="15617"/>
                  </a:lnTo>
                  <a:lnTo>
                    <a:pt x="13046" y="13867"/>
                  </a:lnTo>
                  <a:lnTo>
                    <a:pt x="10497" y="3758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2564964" y="5119549"/>
              <a:ext cx="75627" cy="26069"/>
            </a:xfrm>
            <a:custGeom>
              <a:avLst/>
              <a:gdLst/>
              <a:ahLst/>
              <a:cxnLst/>
              <a:rect l="l" t="t" r="r" b="b"/>
              <a:pathLst>
                <a:path w="10087" h="3477" extrusionOk="0">
                  <a:moveTo>
                    <a:pt x="194" y="0"/>
                  </a:moveTo>
                  <a:lnTo>
                    <a:pt x="237" y="194"/>
                  </a:lnTo>
                  <a:lnTo>
                    <a:pt x="0" y="259"/>
                  </a:lnTo>
                  <a:lnTo>
                    <a:pt x="10086" y="3477"/>
                  </a:lnTo>
                  <a:lnTo>
                    <a:pt x="9956" y="3283"/>
                  </a:lnTo>
                  <a:lnTo>
                    <a:pt x="10086" y="317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2683334" y="5020595"/>
              <a:ext cx="19111" cy="71909"/>
            </a:xfrm>
            <a:custGeom>
              <a:avLst/>
              <a:gdLst/>
              <a:ahLst/>
              <a:cxnLst/>
              <a:rect l="l" t="t" r="r" b="b"/>
              <a:pathLst>
                <a:path w="2549" h="9591" extrusionOk="0">
                  <a:moveTo>
                    <a:pt x="325" y="0"/>
                  </a:moveTo>
                  <a:lnTo>
                    <a:pt x="216" y="173"/>
                  </a:lnTo>
                  <a:lnTo>
                    <a:pt x="0" y="109"/>
                  </a:lnTo>
                  <a:lnTo>
                    <a:pt x="2226" y="9590"/>
                  </a:lnTo>
                  <a:lnTo>
                    <a:pt x="2355" y="9483"/>
                  </a:lnTo>
                  <a:lnTo>
                    <a:pt x="2549" y="952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2545358" y="4995178"/>
              <a:ext cx="59928" cy="50038"/>
            </a:xfrm>
            <a:custGeom>
              <a:avLst/>
              <a:gdLst/>
              <a:ahLst/>
              <a:cxnLst/>
              <a:rect l="l" t="t" r="r" b="b"/>
              <a:pathLst>
                <a:path w="7993" h="6674" extrusionOk="0">
                  <a:moveTo>
                    <a:pt x="7777" y="0"/>
                  </a:moveTo>
                  <a:lnTo>
                    <a:pt x="1" y="6523"/>
                  </a:lnTo>
                  <a:lnTo>
                    <a:pt x="303" y="6673"/>
                  </a:lnTo>
                  <a:lnTo>
                    <a:pt x="7993" y="280"/>
                  </a:lnTo>
                  <a:lnTo>
                    <a:pt x="7799" y="216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2757994" y="5039227"/>
              <a:ext cx="41784" cy="65753"/>
            </a:xfrm>
            <a:custGeom>
              <a:avLst/>
              <a:gdLst/>
              <a:ahLst/>
              <a:cxnLst/>
              <a:rect l="l" t="t" r="r" b="b"/>
              <a:pathLst>
                <a:path w="5573" h="8770" extrusionOk="0">
                  <a:moveTo>
                    <a:pt x="5248" y="0"/>
                  </a:moveTo>
                  <a:lnTo>
                    <a:pt x="0" y="8380"/>
                  </a:lnTo>
                  <a:lnTo>
                    <a:pt x="216" y="8424"/>
                  </a:lnTo>
                  <a:lnTo>
                    <a:pt x="43" y="8769"/>
                  </a:lnTo>
                  <a:lnTo>
                    <a:pt x="5573" y="43"/>
                  </a:lnTo>
                  <a:lnTo>
                    <a:pt x="5313" y="237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2728349" y="4951610"/>
              <a:ext cx="53615" cy="17342"/>
            </a:xfrm>
            <a:custGeom>
              <a:avLst/>
              <a:gdLst/>
              <a:ahLst/>
              <a:cxnLst/>
              <a:rect l="l" t="t" r="r" b="b"/>
              <a:pathLst>
                <a:path w="7151" h="2313" extrusionOk="0">
                  <a:moveTo>
                    <a:pt x="1" y="0"/>
                  </a:moveTo>
                  <a:lnTo>
                    <a:pt x="173" y="216"/>
                  </a:lnTo>
                  <a:lnTo>
                    <a:pt x="87" y="368"/>
                  </a:lnTo>
                  <a:lnTo>
                    <a:pt x="7151" y="2312"/>
                  </a:lnTo>
                  <a:lnTo>
                    <a:pt x="7108" y="2117"/>
                  </a:lnTo>
                  <a:lnTo>
                    <a:pt x="7128" y="19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2676377" y="4847640"/>
              <a:ext cx="9874" cy="42278"/>
            </a:xfrm>
            <a:custGeom>
              <a:avLst/>
              <a:gdLst/>
              <a:ahLst/>
              <a:cxnLst/>
              <a:rect l="l" t="t" r="r" b="b"/>
              <a:pathLst>
                <a:path w="1317" h="5639" extrusionOk="0">
                  <a:moveTo>
                    <a:pt x="971" y="1"/>
                  </a:moveTo>
                  <a:lnTo>
                    <a:pt x="0" y="5553"/>
                  </a:lnTo>
                  <a:lnTo>
                    <a:pt x="194" y="5487"/>
                  </a:lnTo>
                  <a:lnTo>
                    <a:pt x="323" y="5639"/>
                  </a:lnTo>
                  <a:lnTo>
                    <a:pt x="1317" y="110"/>
                  </a:lnTo>
                  <a:lnTo>
                    <a:pt x="1144" y="6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2538078" y="4890564"/>
              <a:ext cx="63969" cy="24127"/>
            </a:xfrm>
            <a:custGeom>
              <a:avLst/>
              <a:gdLst/>
              <a:ahLst/>
              <a:cxnLst/>
              <a:rect l="l" t="t" r="r" b="b"/>
              <a:pathLst>
                <a:path w="8532" h="3218" extrusionOk="0">
                  <a:moveTo>
                    <a:pt x="194" y="0"/>
                  </a:moveTo>
                  <a:lnTo>
                    <a:pt x="151" y="151"/>
                  </a:lnTo>
                  <a:lnTo>
                    <a:pt x="1" y="280"/>
                  </a:lnTo>
                  <a:lnTo>
                    <a:pt x="8295" y="3218"/>
                  </a:lnTo>
                  <a:lnTo>
                    <a:pt x="8295" y="3024"/>
                  </a:lnTo>
                  <a:lnTo>
                    <a:pt x="8532" y="293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2482529" y="4941893"/>
              <a:ext cx="4866" cy="78551"/>
            </a:xfrm>
            <a:custGeom>
              <a:avLst/>
              <a:gdLst/>
              <a:ahLst/>
              <a:cxnLst/>
              <a:rect l="l" t="t" r="r" b="b"/>
              <a:pathLst>
                <a:path w="649" h="10477" extrusionOk="0">
                  <a:moveTo>
                    <a:pt x="1" y="0"/>
                  </a:moveTo>
                  <a:lnTo>
                    <a:pt x="346" y="10477"/>
                  </a:lnTo>
                  <a:lnTo>
                    <a:pt x="498" y="10022"/>
                  </a:lnTo>
                  <a:lnTo>
                    <a:pt x="649" y="10109"/>
                  </a:lnTo>
                  <a:lnTo>
                    <a:pt x="325" y="0"/>
                  </a:lnTo>
                  <a:lnTo>
                    <a:pt x="173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458237" y="5070469"/>
              <a:ext cx="11839" cy="4716"/>
            </a:xfrm>
            <a:custGeom>
              <a:avLst/>
              <a:gdLst/>
              <a:ahLst/>
              <a:cxnLst/>
              <a:rect l="l" t="t" r="r" b="b"/>
              <a:pathLst>
                <a:path w="1579" h="629" extrusionOk="0">
                  <a:moveTo>
                    <a:pt x="1" y="1"/>
                  </a:moveTo>
                  <a:lnTo>
                    <a:pt x="110" y="326"/>
                  </a:lnTo>
                  <a:lnTo>
                    <a:pt x="1578" y="628"/>
                  </a:lnTo>
                  <a:lnTo>
                    <a:pt x="1426" y="433"/>
                  </a:lnTo>
                  <a:lnTo>
                    <a:pt x="1470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2516058" y="5131687"/>
              <a:ext cx="8262" cy="22845"/>
            </a:xfrm>
            <a:custGeom>
              <a:avLst/>
              <a:gdLst/>
              <a:ahLst/>
              <a:cxnLst/>
              <a:rect l="l" t="t" r="r" b="b"/>
              <a:pathLst>
                <a:path w="1102" h="3047" extrusionOk="0">
                  <a:moveTo>
                    <a:pt x="0" y="0"/>
                  </a:moveTo>
                  <a:lnTo>
                    <a:pt x="735" y="2787"/>
                  </a:lnTo>
                  <a:lnTo>
                    <a:pt x="1101" y="3046"/>
                  </a:lnTo>
                  <a:lnTo>
                    <a:pt x="389" y="282"/>
                  </a:lnTo>
                  <a:lnTo>
                    <a:pt x="237" y="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2550711" y="4825297"/>
              <a:ext cx="68175" cy="23970"/>
            </a:xfrm>
            <a:custGeom>
              <a:avLst/>
              <a:gdLst/>
              <a:ahLst/>
              <a:cxnLst/>
              <a:rect l="l" t="t" r="r" b="b"/>
              <a:pathLst>
                <a:path w="9093" h="3197" extrusionOk="0">
                  <a:moveTo>
                    <a:pt x="8445" y="0"/>
                  </a:moveTo>
                  <a:lnTo>
                    <a:pt x="1" y="2981"/>
                  </a:lnTo>
                  <a:lnTo>
                    <a:pt x="476" y="2981"/>
                  </a:lnTo>
                  <a:lnTo>
                    <a:pt x="410" y="3197"/>
                  </a:lnTo>
                  <a:lnTo>
                    <a:pt x="9093" y="0"/>
                  </a:lnTo>
                  <a:close/>
                  <a:moveTo>
                    <a:pt x="410" y="3197"/>
                  </a:moveTo>
                  <a:lnTo>
                    <a:pt x="410" y="3197"/>
                  </a:lnTo>
                  <a:lnTo>
                    <a:pt x="410" y="3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35"/>
          <p:cNvGrpSpPr/>
          <p:nvPr/>
        </p:nvGrpSpPr>
        <p:grpSpPr>
          <a:xfrm>
            <a:off x="1527258" y="1517728"/>
            <a:ext cx="666691" cy="310614"/>
            <a:chOff x="1680125" y="4873012"/>
            <a:chExt cx="569870" cy="265527"/>
          </a:xfrm>
        </p:grpSpPr>
        <p:sp>
          <p:nvSpPr>
            <p:cNvPr id="1447" name="Google Shape;1447;p35"/>
            <p:cNvSpPr/>
            <p:nvPr/>
          </p:nvSpPr>
          <p:spPr>
            <a:xfrm>
              <a:off x="1753488" y="5077255"/>
              <a:ext cx="50706" cy="49911"/>
            </a:xfrm>
            <a:custGeom>
              <a:avLst/>
              <a:gdLst/>
              <a:ahLst/>
              <a:cxnLst/>
              <a:rect l="l" t="t" r="r" b="b"/>
              <a:pathLst>
                <a:path w="6763" h="6657" extrusionOk="0">
                  <a:moveTo>
                    <a:pt x="3364" y="1"/>
                  </a:moveTo>
                  <a:cubicBezTo>
                    <a:pt x="1579" y="1"/>
                    <a:pt x="109" y="1446"/>
                    <a:pt x="67" y="3243"/>
                  </a:cubicBezTo>
                  <a:cubicBezTo>
                    <a:pt x="1" y="5080"/>
                    <a:pt x="1449" y="6591"/>
                    <a:pt x="3284" y="6655"/>
                  </a:cubicBezTo>
                  <a:cubicBezTo>
                    <a:pt x="3311" y="6656"/>
                    <a:pt x="3337" y="6656"/>
                    <a:pt x="3364" y="6656"/>
                  </a:cubicBezTo>
                  <a:cubicBezTo>
                    <a:pt x="5165" y="6656"/>
                    <a:pt x="6654" y="5226"/>
                    <a:pt x="6719" y="3416"/>
                  </a:cubicBezTo>
                  <a:cubicBezTo>
                    <a:pt x="6762" y="1581"/>
                    <a:pt x="5314" y="46"/>
                    <a:pt x="3479" y="3"/>
                  </a:cubicBezTo>
                  <a:cubicBezTo>
                    <a:pt x="3440" y="2"/>
                    <a:pt x="3402" y="1"/>
                    <a:pt x="3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1838345" y="5079691"/>
              <a:ext cx="50698" cy="49746"/>
            </a:xfrm>
            <a:custGeom>
              <a:avLst/>
              <a:gdLst/>
              <a:ahLst/>
              <a:cxnLst/>
              <a:rect l="l" t="t" r="r" b="b"/>
              <a:pathLst>
                <a:path w="6762" h="6635" extrusionOk="0">
                  <a:moveTo>
                    <a:pt x="3359" y="1"/>
                  </a:moveTo>
                  <a:cubicBezTo>
                    <a:pt x="1576" y="1"/>
                    <a:pt x="109" y="1425"/>
                    <a:pt x="66" y="3220"/>
                  </a:cubicBezTo>
                  <a:cubicBezTo>
                    <a:pt x="1" y="5057"/>
                    <a:pt x="1449" y="6590"/>
                    <a:pt x="3284" y="6633"/>
                  </a:cubicBezTo>
                  <a:cubicBezTo>
                    <a:pt x="3324" y="6634"/>
                    <a:pt x="3364" y="6635"/>
                    <a:pt x="3404" y="6635"/>
                  </a:cubicBezTo>
                  <a:cubicBezTo>
                    <a:pt x="5187" y="6635"/>
                    <a:pt x="6654" y="5210"/>
                    <a:pt x="6719" y="3415"/>
                  </a:cubicBezTo>
                  <a:cubicBezTo>
                    <a:pt x="6762" y="1579"/>
                    <a:pt x="5314" y="46"/>
                    <a:pt x="3479" y="3"/>
                  </a:cubicBezTo>
                  <a:cubicBezTo>
                    <a:pt x="3439" y="1"/>
                    <a:pt x="3399" y="1"/>
                    <a:pt x="3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2016642" y="5088569"/>
              <a:ext cx="51658" cy="49971"/>
            </a:xfrm>
            <a:custGeom>
              <a:avLst/>
              <a:gdLst/>
              <a:ahLst/>
              <a:cxnLst/>
              <a:rect l="l" t="t" r="r" b="b"/>
              <a:pathLst>
                <a:path w="6890" h="6665" extrusionOk="0">
                  <a:moveTo>
                    <a:pt x="3418" y="0"/>
                  </a:moveTo>
                  <a:cubicBezTo>
                    <a:pt x="3352" y="0"/>
                    <a:pt x="3285" y="2"/>
                    <a:pt x="3218" y="6"/>
                  </a:cubicBezTo>
                  <a:cubicBezTo>
                    <a:pt x="1383" y="135"/>
                    <a:pt x="1" y="1713"/>
                    <a:pt x="130" y="3548"/>
                  </a:cubicBezTo>
                  <a:cubicBezTo>
                    <a:pt x="234" y="5317"/>
                    <a:pt x="1720" y="6664"/>
                    <a:pt x="3470" y="6664"/>
                  </a:cubicBezTo>
                  <a:cubicBezTo>
                    <a:pt x="3537" y="6664"/>
                    <a:pt x="3605" y="6662"/>
                    <a:pt x="3673" y="6658"/>
                  </a:cubicBezTo>
                  <a:cubicBezTo>
                    <a:pt x="5508" y="6529"/>
                    <a:pt x="6890" y="4953"/>
                    <a:pt x="6760" y="3116"/>
                  </a:cubicBezTo>
                  <a:cubicBezTo>
                    <a:pt x="6635" y="1348"/>
                    <a:pt x="5168" y="0"/>
                    <a:pt x="3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2101334" y="5083043"/>
              <a:ext cx="51665" cy="49851"/>
            </a:xfrm>
            <a:custGeom>
              <a:avLst/>
              <a:gdLst/>
              <a:ahLst/>
              <a:cxnLst/>
              <a:rect l="l" t="t" r="r" b="b"/>
              <a:pathLst>
                <a:path w="6891" h="6649" extrusionOk="0">
                  <a:moveTo>
                    <a:pt x="3457" y="0"/>
                  </a:moveTo>
                  <a:cubicBezTo>
                    <a:pt x="3378" y="0"/>
                    <a:pt x="3299" y="3"/>
                    <a:pt x="3219" y="9"/>
                  </a:cubicBezTo>
                  <a:cubicBezTo>
                    <a:pt x="1382" y="117"/>
                    <a:pt x="0" y="1716"/>
                    <a:pt x="130" y="3530"/>
                  </a:cubicBezTo>
                  <a:cubicBezTo>
                    <a:pt x="234" y="5286"/>
                    <a:pt x="1702" y="6649"/>
                    <a:pt x="3437" y="6649"/>
                  </a:cubicBezTo>
                  <a:cubicBezTo>
                    <a:pt x="3515" y="6649"/>
                    <a:pt x="3593" y="6646"/>
                    <a:pt x="3672" y="6640"/>
                  </a:cubicBezTo>
                  <a:cubicBezTo>
                    <a:pt x="5509" y="6511"/>
                    <a:pt x="6891" y="4933"/>
                    <a:pt x="6761" y="3098"/>
                  </a:cubicBezTo>
                  <a:cubicBezTo>
                    <a:pt x="6657" y="1341"/>
                    <a:pt x="5190" y="0"/>
                    <a:pt x="3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180035" y="5068160"/>
              <a:ext cx="51500" cy="49971"/>
            </a:xfrm>
            <a:custGeom>
              <a:avLst/>
              <a:gdLst/>
              <a:ahLst/>
              <a:cxnLst/>
              <a:rect l="l" t="t" r="r" b="b"/>
              <a:pathLst>
                <a:path w="6869" h="6665" extrusionOk="0">
                  <a:moveTo>
                    <a:pt x="3419" y="1"/>
                  </a:moveTo>
                  <a:cubicBezTo>
                    <a:pt x="3353" y="1"/>
                    <a:pt x="3286" y="3"/>
                    <a:pt x="3219" y="6"/>
                  </a:cubicBezTo>
                  <a:cubicBezTo>
                    <a:pt x="1382" y="136"/>
                    <a:pt x="0" y="1714"/>
                    <a:pt x="109" y="3549"/>
                  </a:cubicBezTo>
                  <a:cubicBezTo>
                    <a:pt x="234" y="5317"/>
                    <a:pt x="1700" y="6665"/>
                    <a:pt x="3449" y="6665"/>
                  </a:cubicBezTo>
                  <a:cubicBezTo>
                    <a:pt x="3516" y="6665"/>
                    <a:pt x="3583" y="6663"/>
                    <a:pt x="3651" y="6659"/>
                  </a:cubicBezTo>
                  <a:cubicBezTo>
                    <a:pt x="5486" y="6529"/>
                    <a:pt x="6869" y="4953"/>
                    <a:pt x="6761" y="3117"/>
                  </a:cubicBezTo>
                  <a:cubicBezTo>
                    <a:pt x="6637" y="1348"/>
                    <a:pt x="5167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1680125" y="4904202"/>
              <a:ext cx="569870" cy="203385"/>
            </a:xfrm>
            <a:custGeom>
              <a:avLst/>
              <a:gdLst/>
              <a:ahLst/>
              <a:cxnLst/>
              <a:rect l="l" t="t" r="r" b="b"/>
              <a:pathLst>
                <a:path w="76008" h="27127" extrusionOk="0">
                  <a:moveTo>
                    <a:pt x="8260" y="1"/>
                  </a:moveTo>
                  <a:cubicBezTo>
                    <a:pt x="7294" y="1"/>
                    <a:pt x="5975" y="5196"/>
                    <a:pt x="5273" y="6778"/>
                  </a:cubicBezTo>
                  <a:cubicBezTo>
                    <a:pt x="4473" y="8549"/>
                    <a:pt x="1" y="20299"/>
                    <a:pt x="7712" y="25417"/>
                  </a:cubicBezTo>
                  <a:cubicBezTo>
                    <a:pt x="7712" y="25417"/>
                    <a:pt x="10520" y="25503"/>
                    <a:pt x="18901" y="25719"/>
                  </a:cubicBezTo>
                  <a:cubicBezTo>
                    <a:pt x="27260" y="25957"/>
                    <a:pt x="40954" y="26799"/>
                    <a:pt x="45251" y="27058"/>
                  </a:cubicBezTo>
                  <a:cubicBezTo>
                    <a:pt x="45969" y="27102"/>
                    <a:pt x="46961" y="27126"/>
                    <a:pt x="48141" y="27126"/>
                  </a:cubicBezTo>
                  <a:cubicBezTo>
                    <a:pt x="53992" y="27126"/>
                    <a:pt x="64448" y="26520"/>
                    <a:pt x="68816" y="24596"/>
                  </a:cubicBezTo>
                  <a:cubicBezTo>
                    <a:pt x="74064" y="22286"/>
                    <a:pt x="76008" y="16195"/>
                    <a:pt x="70435" y="14401"/>
                  </a:cubicBezTo>
                  <a:cubicBezTo>
                    <a:pt x="64842" y="12609"/>
                    <a:pt x="62055" y="12005"/>
                    <a:pt x="56266" y="9326"/>
                  </a:cubicBezTo>
                  <a:cubicBezTo>
                    <a:pt x="50478" y="6626"/>
                    <a:pt x="46353" y="2997"/>
                    <a:pt x="41968" y="1292"/>
                  </a:cubicBezTo>
                  <a:cubicBezTo>
                    <a:pt x="40692" y="798"/>
                    <a:pt x="36551" y="578"/>
                    <a:pt x="33786" y="578"/>
                  </a:cubicBezTo>
                  <a:cubicBezTo>
                    <a:pt x="32434" y="578"/>
                    <a:pt x="31410" y="631"/>
                    <a:pt x="31212" y="730"/>
                  </a:cubicBezTo>
                  <a:lnTo>
                    <a:pt x="30391" y="1226"/>
                  </a:lnTo>
                  <a:cubicBezTo>
                    <a:pt x="30068" y="1485"/>
                    <a:pt x="29786" y="1767"/>
                    <a:pt x="29570" y="2112"/>
                  </a:cubicBezTo>
                  <a:cubicBezTo>
                    <a:pt x="28556" y="3711"/>
                    <a:pt x="25748" y="6237"/>
                    <a:pt x="23588" y="6562"/>
                  </a:cubicBezTo>
                  <a:cubicBezTo>
                    <a:pt x="22860" y="6664"/>
                    <a:pt x="21735" y="6731"/>
                    <a:pt x="20492" y="6731"/>
                  </a:cubicBezTo>
                  <a:cubicBezTo>
                    <a:pt x="18049" y="6731"/>
                    <a:pt x="15149" y="6471"/>
                    <a:pt x="13890" y="5698"/>
                  </a:cubicBezTo>
                  <a:cubicBezTo>
                    <a:pt x="11643" y="4293"/>
                    <a:pt x="9786" y="1853"/>
                    <a:pt x="8556" y="189"/>
                  </a:cubicBezTo>
                  <a:cubicBezTo>
                    <a:pt x="8462" y="60"/>
                    <a:pt x="8363" y="1"/>
                    <a:pt x="8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1888390" y="4873012"/>
              <a:ext cx="250364" cy="130119"/>
            </a:xfrm>
            <a:custGeom>
              <a:avLst/>
              <a:gdLst/>
              <a:ahLst/>
              <a:cxnLst/>
              <a:rect l="l" t="t" r="r" b="b"/>
              <a:pathLst>
                <a:path w="33393" h="17355" extrusionOk="0">
                  <a:moveTo>
                    <a:pt x="2889" y="0"/>
                  </a:moveTo>
                  <a:cubicBezTo>
                    <a:pt x="2501" y="0"/>
                    <a:pt x="2180" y="57"/>
                    <a:pt x="1944" y="182"/>
                  </a:cubicBezTo>
                  <a:cubicBezTo>
                    <a:pt x="1" y="1218"/>
                    <a:pt x="1792" y="6272"/>
                    <a:pt x="1792" y="6272"/>
                  </a:cubicBezTo>
                  <a:cubicBezTo>
                    <a:pt x="1792" y="6272"/>
                    <a:pt x="22074" y="14350"/>
                    <a:pt x="26977" y="16574"/>
                  </a:cubicBezTo>
                  <a:cubicBezTo>
                    <a:pt x="28230" y="17143"/>
                    <a:pt x="29262" y="17355"/>
                    <a:pt x="30104" y="17355"/>
                  </a:cubicBezTo>
                  <a:cubicBezTo>
                    <a:pt x="32555" y="17355"/>
                    <a:pt x="33392" y="15560"/>
                    <a:pt x="33392" y="15560"/>
                  </a:cubicBezTo>
                  <a:cubicBezTo>
                    <a:pt x="29223" y="14134"/>
                    <a:pt x="19137" y="7719"/>
                    <a:pt x="14990" y="4954"/>
                  </a:cubicBezTo>
                  <a:cubicBezTo>
                    <a:pt x="12139" y="3054"/>
                    <a:pt x="5727" y="0"/>
                    <a:pt x="2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822150" y="4951527"/>
              <a:ext cx="114809" cy="156915"/>
            </a:xfrm>
            <a:custGeom>
              <a:avLst/>
              <a:gdLst/>
              <a:ahLst/>
              <a:cxnLst/>
              <a:rect l="l" t="t" r="r" b="b"/>
              <a:pathLst>
                <a:path w="15313" h="20929" extrusionOk="0">
                  <a:moveTo>
                    <a:pt x="13000" y="1"/>
                  </a:moveTo>
                  <a:cubicBezTo>
                    <a:pt x="12685" y="1"/>
                    <a:pt x="12358" y="101"/>
                    <a:pt x="12053" y="336"/>
                  </a:cubicBezTo>
                  <a:cubicBezTo>
                    <a:pt x="6524" y="4613"/>
                    <a:pt x="1" y="11804"/>
                    <a:pt x="562" y="19450"/>
                  </a:cubicBezTo>
                  <a:cubicBezTo>
                    <a:pt x="629" y="20425"/>
                    <a:pt x="1445" y="20928"/>
                    <a:pt x="2207" y="20928"/>
                  </a:cubicBezTo>
                  <a:cubicBezTo>
                    <a:pt x="2931" y="20928"/>
                    <a:pt x="3606" y="20474"/>
                    <a:pt x="3543" y="19537"/>
                  </a:cubicBezTo>
                  <a:cubicBezTo>
                    <a:pt x="3025" y="12625"/>
                    <a:pt x="9159" y="6318"/>
                    <a:pt x="14106" y="2496"/>
                  </a:cubicBezTo>
                  <a:cubicBezTo>
                    <a:pt x="15312" y="1565"/>
                    <a:pt x="14248" y="1"/>
                    <a:pt x="13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1883037" y="4975655"/>
              <a:ext cx="115904" cy="134468"/>
            </a:xfrm>
            <a:custGeom>
              <a:avLst/>
              <a:gdLst/>
              <a:ahLst/>
              <a:cxnLst/>
              <a:rect l="l" t="t" r="r" b="b"/>
              <a:pathLst>
                <a:path w="15459" h="17935" extrusionOk="0">
                  <a:moveTo>
                    <a:pt x="13152" y="0"/>
                  </a:moveTo>
                  <a:cubicBezTo>
                    <a:pt x="12837" y="0"/>
                    <a:pt x="12510" y="100"/>
                    <a:pt x="12205" y="335"/>
                  </a:cubicBezTo>
                  <a:cubicBezTo>
                    <a:pt x="7733" y="3748"/>
                    <a:pt x="1" y="9925"/>
                    <a:pt x="174" y="16448"/>
                  </a:cubicBezTo>
                  <a:cubicBezTo>
                    <a:pt x="196" y="17431"/>
                    <a:pt x="986" y="17934"/>
                    <a:pt x="1747" y="17934"/>
                  </a:cubicBezTo>
                  <a:cubicBezTo>
                    <a:pt x="2474" y="17934"/>
                    <a:pt x="3175" y="17475"/>
                    <a:pt x="3154" y="16535"/>
                  </a:cubicBezTo>
                  <a:cubicBezTo>
                    <a:pt x="3134" y="15368"/>
                    <a:pt x="3738" y="14095"/>
                    <a:pt x="4277" y="13058"/>
                  </a:cubicBezTo>
                  <a:cubicBezTo>
                    <a:pt x="6503" y="8738"/>
                    <a:pt x="10455" y="5390"/>
                    <a:pt x="14235" y="2495"/>
                  </a:cubicBezTo>
                  <a:cubicBezTo>
                    <a:pt x="15459" y="1564"/>
                    <a:pt x="14399" y="0"/>
                    <a:pt x="1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1946196" y="4999055"/>
              <a:ext cx="114809" cy="112792"/>
            </a:xfrm>
            <a:custGeom>
              <a:avLst/>
              <a:gdLst/>
              <a:ahLst/>
              <a:cxnLst/>
              <a:rect l="l" t="t" r="r" b="b"/>
              <a:pathLst>
                <a:path w="15313" h="15044" extrusionOk="0">
                  <a:moveTo>
                    <a:pt x="12967" y="0"/>
                  </a:moveTo>
                  <a:cubicBezTo>
                    <a:pt x="12655" y="0"/>
                    <a:pt x="12332" y="97"/>
                    <a:pt x="12032" y="325"/>
                  </a:cubicBezTo>
                  <a:cubicBezTo>
                    <a:pt x="8230" y="3219"/>
                    <a:pt x="4320" y="6265"/>
                    <a:pt x="1535" y="10174"/>
                  </a:cubicBezTo>
                  <a:cubicBezTo>
                    <a:pt x="908" y="11060"/>
                    <a:pt x="0" y="12420"/>
                    <a:pt x="87" y="13566"/>
                  </a:cubicBezTo>
                  <a:cubicBezTo>
                    <a:pt x="165" y="14540"/>
                    <a:pt x="986" y="15043"/>
                    <a:pt x="1748" y="15043"/>
                  </a:cubicBezTo>
                  <a:cubicBezTo>
                    <a:pt x="2472" y="15043"/>
                    <a:pt x="3142" y="14588"/>
                    <a:pt x="3067" y="13652"/>
                  </a:cubicBezTo>
                  <a:cubicBezTo>
                    <a:pt x="3066" y="13632"/>
                    <a:pt x="3065" y="13615"/>
                    <a:pt x="3063" y="13600"/>
                  </a:cubicBezTo>
                  <a:lnTo>
                    <a:pt x="3063" y="13600"/>
                  </a:lnTo>
                  <a:cubicBezTo>
                    <a:pt x="3080" y="13568"/>
                    <a:pt x="3102" y="13510"/>
                    <a:pt x="3133" y="13414"/>
                  </a:cubicBezTo>
                  <a:cubicBezTo>
                    <a:pt x="3327" y="12745"/>
                    <a:pt x="3802" y="12118"/>
                    <a:pt x="4256" y="11492"/>
                  </a:cubicBezTo>
                  <a:cubicBezTo>
                    <a:pt x="6805" y="7927"/>
                    <a:pt x="10627" y="5120"/>
                    <a:pt x="14083" y="2507"/>
                  </a:cubicBezTo>
                  <a:cubicBezTo>
                    <a:pt x="15312" y="1573"/>
                    <a:pt x="14226" y="0"/>
                    <a:pt x="12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1727037" y="5042046"/>
              <a:ext cx="515326" cy="73843"/>
            </a:xfrm>
            <a:custGeom>
              <a:avLst/>
              <a:gdLst/>
              <a:ahLst/>
              <a:cxnLst/>
              <a:rect l="l" t="t" r="r" b="b"/>
              <a:pathLst>
                <a:path w="68733" h="9849" extrusionOk="0">
                  <a:moveTo>
                    <a:pt x="67358" y="0"/>
                  </a:moveTo>
                  <a:cubicBezTo>
                    <a:pt x="66924" y="0"/>
                    <a:pt x="66493" y="231"/>
                    <a:pt x="66317" y="768"/>
                  </a:cubicBezTo>
                  <a:cubicBezTo>
                    <a:pt x="64244" y="7118"/>
                    <a:pt x="54286" y="7032"/>
                    <a:pt x="48886" y="7400"/>
                  </a:cubicBezTo>
                  <a:cubicBezTo>
                    <a:pt x="47001" y="7528"/>
                    <a:pt x="45126" y="7582"/>
                    <a:pt x="43254" y="7582"/>
                  </a:cubicBezTo>
                  <a:cubicBezTo>
                    <a:pt x="40430" y="7582"/>
                    <a:pt x="37615" y="7460"/>
                    <a:pt x="34783" y="7291"/>
                  </a:cubicBezTo>
                  <a:cubicBezTo>
                    <a:pt x="23681" y="6643"/>
                    <a:pt x="12600" y="6233"/>
                    <a:pt x="1478" y="5908"/>
                  </a:cubicBezTo>
                  <a:cubicBezTo>
                    <a:pt x="1464" y="5908"/>
                    <a:pt x="1451" y="5908"/>
                    <a:pt x="1437" y="5908"/>
                  </a:cubicBezTo>
                  <a:cubicBezTo>
                    <a:pt x="51" y="5908"/>
                    <a:pt x="0" y="8112"/>
                    <a:pt x="1412" y="8155"/>
                  </a:cubicBezTo>
                  <a:cubicBezTo>
                    <a:pt x="13335" y="8480"/>
                    <a:pt x="25236" y="8955"/>
                    <a:pt x="37137" y="9689"/>
                  </a:cubicBezTo>
                  <a:cubicBezTo>
                    <a:pt x="38972" y="9796"/>
                    <a:pt x="40811" y="9849"/>
                    <a:pt x="42652" y="9849"/>
                  </a:cubicBezTo>
                  <a:cubicBezTo>
                    <a:pt x="46379" y="9849"/>
                    <a:pt x="50109" y="9633"/>
                    <a:pt x="53811" y="9214"/>
                  </a:cubicBezTo>
                  <a:cubicBezTo>
                    <a:pt x="59383" y="8566"/>
                    <a:pt x="66447" y="7636"/>
                    <a:pt x="68455" y="1416"/>
                  </a:cubicBezTo>
                  <a:cubicBezTo>
                    <a:pt x="68733" y="571"/>
                    <a:pt x="68041" y="0"/>
                    <a:pt x="67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8" name="Google Shape;1458;p35"/>
          <p:cNvSpPr/>
          <p:nvPr/>
        </p:nvSpPr>
        <p:spPr>
          <a:xfrm>
            <a:off x="5154198" y="1462297"/>
            <a:ext cx="641183" cy="421732"/>
          </a:xfrm>
          <a:custGeom>
            <a:avLst/>
            <a:gdLst/>
            <a:ahLst/>
            <a:cxnLst/>
            <a:rect l="l" t="t" r="r" b="b"/>
            <a:pathLst>
              <a:path w="73111" h="48088" extrusionOk="0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9" name="Google Shape;1459;p35"/>
          <p:cNvGrpSpPr/>
          <p:nvPr/>
        </p:nvGrpSpPr>
        <p:grpSpPr>
          <a:xfrm>
            <a:off x="3439627" y="1294003"/>
            <a:ext cx="468888" cy="646448"/>
            <a:chOff x="0" y="2605150"/>
            <a:chExt cx="670223" cy="924025"/>
          </a:xfrm>
        </p:grpSpPr>
        <p:sp>
          <p:nvSpPr>
            <p:cNvPr id="1460" name="Google Shape;1460;p35"/>
            <p:cNvSpPr/>
            <p:nvPr/>
          </p:nvSpPr>
          <p:spPr>
            <a:xfrm>
              <a:off x="0" y="2858626"/>
              <a:ext cx="670223" cy="670549"/>
            </a:xfrm>
            <a:custGeom>
              <a:avLst/>
              <a:gdLst/>
              <a:ahLst/>
              <a:cxnLst/>
              <a:rect l="l" t="t" r="r" b="b"/>
              <a:pathLst>
                <a:path w="45293" h="45315" extrusionOk="0">
                  <a:moveTo>
                    <a:pt x="22636" y="0"/>
                  </a:moveTo>
                  <a:cubicBezTo>
                    <a:pt x="10129" y="0"/>
                    <a:pt x="0" y="10152"/>
                    <a:pt x="0" y="22657"/>
                  </a:cubicBezTo>
                  <a:cubicBezTo>
                    <a:pt x="0" y="35163"/>
                    <a:pt x="10129" y="45315"/>
                    <a:pt x="22636" y="45315"/>
                  </a:cubicBezTo>
                  <a:cubicBezTo>
                    <a:pt x="35141" y="45315"/>
                    <a:pt x="45292" y="35163"/>
                    <a:pt x="45292" y="22657"/>
                  </a:cubicBezTo>
                  <a:cubicBezTo>
                    <a:pt x="45292" y="10152"/>
                    <a:pt x="35141" y="0"/>
                    <a:pt x="2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54634" y="2913601"/>
              <a:ext cx="560944" cy="560914"/>
            </a:xfrm>
            <a:custGeom>
              <a:avLst/>
              <a:gdLst/>
              <a:ahLst/>
              <a:cxnLst/>
              <a:rect l="l" t="t" r="r" b="b"/>
              <a:pathLst>
                <a:path w="37908" h="37906" extrusionOk="0">
                  <a:moveTo>
                    <a:pt x="18944" y="0"/>
                  </a:moveTo>
                  <a:cubicBezTo>
                    <a:pt x="8490" y="0"/>
                    <a:pt x="1" y="8488"/>
                    <a:pt x="1" y="18942"/>
                  </a:cubicBezTo>
                  <a:cubicBezTo>
                    <a:pt x="1" y="29418"/>
                    <a:pt x="8490" y="37905"/>
                    <a:pt x="18944" y="37905"/>
                  </a:cubicBezTo>
                  <a:cubicBezTo>
                    <a:pt x="29418" y="37905"/>
                    <a:pt x="37908" y="29418"/>
                    <a:pt x="37908" y="18942"/>
                  </a:cubicBezTo>
                  <a:cubicBezTo>
                    <a:pt x="37908" y="8488"/>
                    <a:pt x="29418" y="0"/>
                    <a:pt x="18944" y="0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293416" y="3152338"/>
              <a:ext cx="83414" cy="83443"/>
            </a:xfrm>
            <a:custGeom>
              <a:avLst/>
              <a:gdLst/>
              <a:ahLst/>
              <a:cxnLst/>
              <a:rect l="l" t="t" r="r" b="b"/>
              <a:pathLst>
                <a:path w="5637" h="5639" extrusionOk="0">
                  <a:moveTo>
                    <a:pt x="2808" y="1"/>
                  </a:moveTo>
                  <a:cubicBezTo>
                    <a:pt x="1253" y="1"/>
                    <a:pt x="0" y="1253"/>
                    <a:pt x="0" y="2809"/>
                  </a:cubicBezTo>
                  <a:cubicBezTo>
                    <a:pt x="0" y="4364"/>
                    <a:pt x="1253" y="5639"/>
                    <a:pt x="2808" y="5639"/>
                  </a:cubicBezTo>
                  <a:cubicBezTo>
                    <a:pt x="4363" y="5639"/>
                    <a:pt x="5636" y="4364"/>
                    <a:pt x="5636" y="2809"/>
                  </a:cubicBezTo>
                  <a:cubicBezTo>
                    <a:pt x="5636" y="1253"/>
                    <a:pt x="4363" y="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455780" y="2819470"/>
              <a:ext cx="114429" cy="98921"/>
            </a:xfrm>
            <a:custGeom>
              <a:avLst/>
              <a:gdLst/>
              <a:ahLst/>
              <a:cxnLst/>
              <a:rect l="l" t="t" r="r" b="b"/>
              <a:pathLst>
                <a:path w="7733" h="6685" extrusionOk="0">
                  <a:moveTo>
                    <a:pt x="1643" y="1"/>
                  </a:moveTo>
                  <a:cubicBezTo>
                    <a:pt x="1128" y="1"/>
                    <a:pt x="625" y="288"/>
                    <a:pt x="367" y="789"/>
                  </a:cubicBezTo>
                  <a:cubicBezTo>
                    <a:pt x="0" y="1480"/>
                    <a:pt x="280" y="2344"/>
                    <a:pt x="994" y="2710"/>
                  </a:cubicBezTo>
                  <a:lnTo>
                    <a:pt x="1426" y="2949"/>
                  </a:lnTo>
                  <a:lnTo>
                    <a:pt x="453" y="4849"/>
                  </a:lnTo>
                  <a:lnTo>
                    <a:pt x="4018" y="6684"/>
                  </a:lnTo>
                  <a:lnTo>
                    <a:pt x="5011" y="4763"/>
                  </a:lnTo>
                  <a:lnTo>
                    <a:pt x="5443" y="5000"/>
                  </a:lnTo>
                  <a:cubicBezTo>
                    <a:pt x="5655" y="5109"/>
                    <a:pt x="5881" y="5161"/>
                    <a:pt x="6103" y="5161"/>
                  </a:cubicBezTo>
                  <a:cubicBezTo>
                    <a:pt x="6624" y="5161"/>
                    <a:pt x="7122" y="4874"/>
                    <a:pt x="7365" y="4374"/>
                  </a:cubicBezTo>
                  <a:cubicBezTo>
                    <a:pt x="7733" y="3683"/>
                    <a:pt x="7451" y="2819"/>
                    <a:pt x="6760" y="2451"/>
                  </a:cubicBezTo>
                  <a:lnTo>
                    <a:pt x="2290" y="161"/>
                  </a:lnTo>
                  <a:cubicBezTo>
                    <a:pt x="2084" y="52"/>
                    <a:pt x="1862" y="1"/>
                    <a:pt x="1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9724" y="2819470"/>
              <a:ext cx="114429" cy="98921"/>
            </a:xfrm>
            <a:custGeom>
              <a:avLst/>
              <a:gdLst/>
              <a:ahLst/>
              <a:cxnLst/>
              <a:rect l="l" t="t" r="r" b="b"/>
              <a:pathLst>
                <a:path w="7733" h="6685" extrusionOk="0">
                  <a:moveTo>
                    <a:pt x="6103" y="1"/>
                  </a:moveTo>
                  <a:cubicBezTo>
                    <a:pt x="5881" y="1"/>
                    <a:pt x="5655" y="52"/>
                    <a:pt x="5443" y="161"/>
                  </a:cubicBezTo>
                  <a:lnTo>
                    <a:pt x="994" y="2451"/>
                  </a:lnTo>
                  <a:cubicBezTo>
                    <a:pt x="280" y="2819"/>
                    <a:pt x="0" y="3683"/>
                    <a:pt x="366" y="4374"/>
                  </a:cubicBezTo>
                  <a:cubicBezTo>
                    <a:pt x="625" y="4874"/>
                    <a:pt x="1127" y="5161"/>
                    <a:pt x="1643" y="5161"/>
                  </a:cubicBezTo>
                  <a:cubicBezTo>
                    <a:pt x="1862" y="5161"/>
                    <a:pt x="2083" y="5109"/>
                    <a:pt x="2290" y="5000"/>
                  </a:cubicBezTo>
                  <a:lnTo>
                    <a:pt x="2742" y="4763"/>
                  </a:lnTo>
                  <a:lnTo>
                    <a:pt x="3715" y="6684"/>
                  </a:lnTo>
                  <a:lnTo>
                    <a:pt x="7301" y="4849"/>
                  </a:lnTo>
                  <a:lnTo>
                    <a:pt x="6307" y="2949"/>
                  </a:lnTo>
                  <a:lnTo>
                    <a:pt x="6760" y="2710"/>
                  </a:lnTo>
                  <a:cubicBezTo>
                    <a:pt x="7451" y="2344"/>
                    <a:pt x="7733" y="1480"/>
                    <a:pt x="7387" y="789"/>
                  </a:cubicBezTo>
                  <a:cubicBezTo>
                    <a:pt x="7129" y="288"/>
                    <a:pt x="6626" y="1"/>
                    <a:pt x="6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329212" y="2936197"/>
              <a:ext cx="11512" cy="61543"/>
            </a:xfrm>
            <a:custGeom>
              <a:avLst/>
              <a:gdLst/>
              <a:ahLst/>
              <a:cxnLst/>
              <a:rect l="l" t="t" r="r" b="b"/>
              <a:pathLst>
                <a:path w="778" h="4159" extrusionOk="0">
                  <a:moveTo>
                    <a:pt x="389" y="1"/>
                  </a:moveTo>
                  <a:cubicBezTo>
                    <a:pt x="194" y="1"/>
                    <a:pt x="0" y="125"/>
                    <a:pt x="0" y="374"/>
                  </a:cubicBezTo>
                  <a:lnTo>
                    <a:pt x="0" y="3787"/>
                  </a:lnTo>
                  <a:cubicBezTo>
                    <a:pt x="0" y="4034"/>
                    <a:pt x="194" y="4158"/>
                    <a:pt x="389" y="4158"/>
                  </a:cubicBezTo>
                  <a:cubicBezTo>
                    <a:pt x="583" y="4158"/>
                    <a:pt x="778" y="4034"/>
                    <a:pt x="778" y="3787"/>
                  </a:cubicBezTo>
                  <a:lnTo>
                    <a:pt x="778" y="374"/>
                  </a:lnTo>
                  <a:cubicBezTo>
                    <a:pt x="778" y="125"/>
                    <a:pt x="583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329212" y="3390069"/>
              <a:ext cx="11512" cy="61854"/>
            </a:xfrm>
            <a:custGeom>
              <a:avLst/>
              <a:gdLst/>
              <a:ahLst/>
              <a:cxnLst/>
              <a:rect l="l" t="t" r="r" b="b"/>
              <a:pathLst>
                <a:path w="778" h="4180" extrusionOk="0">
                  <a:moveTo>
                    <a:pt x="389" y="0"/>
                  </a:moveTo>
                  <a:cubicBezTo>
                    <a:pt x="194" y="0"/>
                    <a:pt x="0" y="124"/>
                    <a:pt x="0" y="373"/>
                  </a:cubicBezTo>
                  <a:lnTo>
                    <a:pt x="0" y="3807"/>
                  </a:lnTo>
                  <a:cubicBezTo>
                    <a:pt x="0" y="4055"/>
                    <a:pt x="194" y="4180"/>
                    <a:pt x="389" y="4180"/>
                  </a:cubicBezTo>
                  <a:cubicBezTo>
                    <a:pt x="583" y="4180"/>
                    <a:pt x="778" y="4055"/>
                    <a:pt x="778" y="3807"/>
                  </a:cubicBezTo>
                  <a:lnTo>
                    <a:pt x="778" y="373"/>
                  </a:lnTo>
                  <a:cubicBezTo>
                    <a:pt x="778" y="124"/>
                    <a:pt x="583" y="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529282" y="3188134"/>
              <a:ext cx="65523" cy="11527"/>
            </a:xfrm>
            <a:custGeom>
              <a:avLst/>
              <a:gdLst/>
              <a:ahLst/>
              <a:cxnLst/>
              <a:rect l="l" t="t" r="r" b="b"/>
              <a:pathLst>
                <a:path w="4428" h="779" extrusionOk="0">
                  <a:moveTo>
                    <a:pt x="497" y="1"/>
                  </a:moveTo>
                  <a:cubicBezTo>
                    <a:pt x="1" y="1"/>
                    <a:pt x="1" y="778"/>
                    <a:pt x="497" y="778"/>
                  </a:cubicBezTo>
                  <a:lnTo>
                    <a:pt x="3932" y="778"/>
                  </a:lnTo>
                  <a:cubicBezTo>
                    <a:pt x="4428" y="778"/>
                    <a:pt x="4428" y="1"/>
                    <a:pt x="3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75426" y="3188134"/>
              <a:ext cx="65213" cy="11527"/>
            </a:xfrm>
            <a:custGeom>
              <a:avLst/>
              <a:gdLst/>
              <a:ahLst/>
              <a:cxnLst/>
              <a:rect l="l" t="t" r="r" b="b"/>
              <a:pathLst>
                <a:path w="4407" h="779" extrusionOk="0">
                  <a:moveTo>
                    <a:pt x="497" y="1"/>
                  </a:moveTo>
                  <a:cubicBezTo>
                    <a:pt x="1" y="1"/>
                    <a:pt x="1" y="778"/>
                    <a:pt x="497" y="778"/>
                  </a:cubicBezTo>
                  <a:lnTo>
                    <a:pt x="3909" y="778"/>
                  </a:lnTo>
                  <a:cubicBezTo>
                    <a:pt x="4407" y="778"/>
                    <a:pt x="4407" y="1"/>
                    <a:pt x="3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469454" y="3009759"/>
              <a:ext cx="52220" cy="47396"/>
            </a:xfrm>
            <a:custGeom>
              <a:avLst/>
              <a:gdLst/>
              <a:ahLst/>
              <a:cxnLst/>
              <a:rect l="l" t="t" r="r" b="b"/>
              <a:pathLst>
                <a:path w="3529" h="3203" extrusionOk="0">
                  <a:moveTo>
                    <a:pt x="2960" y="0"/>
                  </a:moveTo>
                  <a:cubicBezTo>
                    <a:pt x="2873" y="0"/>
                    <a:pt x="2783" y="33"/>
                    <a:pt x="2705" y="111"/>
                  </a:cubicBezTo>
                  <a:cubicBezTo>
                    <a:pt x="1905" y="932"/>
                    <a:pt x="1084" y="1730"/>
                    <a:pt x="286" y="2531"/>
                  </a:cubicBezTo>
                  <a:cubicBezTo>
                    <a:pt x="1" y="2814"/>
                    <a:pt x="273" y="3203"/>
                    <a:pt x="571" y="3203"/>
                  </a:cubicBezTo>
                  <a:cubicBezTo>
                    <a:pt x="658" y="3203"/>
                    <a:pt x="747" y="3170"/>
                    <a:pt x="825" y="3092"/>
                  </a:cubicBezTo>
                  <a:cubicBezTo>
                    <a:pt x="1625" y="2271"/>
                    <a:pt x="2446" y="1471"/>
                    <a:pt x="3244" y="651"/>
                  </a:cubicBezTo>
                  <a:cubicBezTo>
                    <a:pt x="3529" y="383"/>
                    <a:pt x="3257" y="0"/>
                    <a:pt x="2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148484" y="3330832"/>
              <a:ext cx="52013" cy="47234"/>
            </a:xfrm>
            <a:custGeom>
              <a:avLst/>
              <a:gdLst/>
              <a:ahLst/>
              <a:cxnLst/>
              <a:rect l="l" t="t" r="r" b="b"/>
              <a:pathLst>
                <a:path w="3515" h="3192" extrusionOk="0">
                  <a:moveTo>
                    <a:pt x="2955" y="1"/>
                  </a:moveTo>
                  <a:cubicBezTo>
                    <a:pt x="2866" y="1"/>
                    <a:pt x="2772" y="36"/>
                    <a:pt x="2687" y="120"/>
                  </a:cubicBezTo>
                  <a:cubicBezTo>
                    <a:pt x="1889" y="920"/>
                    <a:pt x="1089" y="1741"/>
                    <a:pt x="268" y="2539"/>
                  </a:cubicBezTo>
                  <a:cubicBezTo>
                    <a:pt x="1" y="2807"/>
                    <a:pt x="264" y="3191"/>
                    <a:pt x="557" y="3191"/>
                  </a:cubicBezTo>
                  <a:cubicBezTo>
                    <a:pt x="643" y="3191"/>
                    <a:pt x="731" y="3158"/>
                    <a:pt x="809" y="3080"/>
                  </a:cubicBezTo>
                  <a:cubicBezTo>
                    <a:pt x="1630" y="2280"/>
                    <a:pt x="2428" y="1460"/>
                    <a:pt x="3249" y="661"/>
                  </a:cubicBezTo>
                  <a:cubicBezTo>
                    <a:pt x="3515" y="395"/>
                    <a:pt x="3256" y="1"/>
                    <a:pt x="2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69483" y="3330832"/>
              <a:ext cx="52191" cy="47234"/>
            </a:xfrm>
            <a:custGeom>
              <a:avLst/>
              <a:gdLst/>
              <a:ahLst/>
              <a:cxnLst/>
              <a:rect l="l" t="t" r="r" b="b"/>
              <a:pathLst>
                <a:path w="3527" h="3192" extrusionOk="0">
                  <a:moveTo>
                    <a:pt x="564" y="1"/>
                  </a:moveTo>
                  <a:cubicBezTo>
                    <a:pt x="268" y="1"/>
                    <a:pt x="0" y="395"/>
                    <a:pt x="284" y="661"/>
                  </a:cubicBezTo>
                  <a:lnTo>
                    <a:pt x="2703" y="3080"/>
                  </a:lnTo>
                  <a:cubicBezTo>
                    <a:pt x="2781" y="3158"/>
                    <a:pt x="2870" y="3191"/>
                    <a:pt x="2957" y="3191"/>
                  </a:cubicBezTo>
                  <a:cubicBezTo>
                    <a:pt x="3255" y="3191"/>
                    <a:pt x="3527" y="2807"/>
                    <a:pt x="3242" y="2539"/>
                  </a:cubicBezTo>
                  <a:lnTo>
                    <a:pt x="823" y="120"/>
                  </a:lnTo>
                  <a:cubicBezTo>
                    <a:pt x="743" y="36"/>
                    <a:pt x="652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148484" y="3009759"/>
              <a:ext cx="52043" cy="47396"/>
            </a:xfrm>
            <a:custGeom>
              <a:avLst/>
              <a:gdLst/>
              <a:ahLst/>
              <a:cxnLst/>
              <a:rect l="l" t="t" r="r" b="b"/>
              <a:pathLst>
                <a:path w="3517" h="3203" extrusionOk="0">
                  <a:moveTo>
                    <a:pt x="557" y="0"/>
                  </a:moveTo>
                  <a:cubicBezTo>
                    <a:pt x="264" y="0"/>
                    <a:pt x="1" y="383"/>
                    <a:pt x="268" y="651"/>
                  </a:cubicBezTo>
                  <a:cubicBezTo>
                    <a:pt x="1089" y="1471"/>
                    <a:pt x="1889" y="2271"/>
                    <a:pt x="2687" y="3092"/>
                  </a:cubicBezTo>
                  <a:cubicBezTo>
                    <a:pt x="2770" y="3170"/>
                    <a:pt x="2862" y="3203"/>
                    <a:pt x="2950" y="3203"/>
                  </a:cubicBezTo>
                  <a:cubicBezTo>
                    <a:pt x="3253" y="3203"/>
                    <a:pt x="3516" y="2814"/>
                    <a:pt x="3249" y="2531"/>
                  </a:cubicBezTo>
                  <a:cubicBezTo>
                    <a:pt x="2428" y="1730"/>
                    <a:pt x="1630" y="932"/>
                    <a:pt x="809" y="111"/>
                  </a:cubicBezTo>
                  <a:cubicBezTo>
                    <a:pt x="731" y="33"/>
                    <a:pt x="642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414716" y="2960377"/>
              <a:ext cx="28663" cy="51318"/>
            </a:xfrm>
            <a:custGeom>
              <a:avLst/>
              <a:gdLst/>
              <a:ahLst/>
              <a:cxnLst/>
              <a:rect l="l" t="t" r="r" b="b"/>
              <a:pathLst>
                <a:path w="1937" h="3468" extrusionOk="0">
                  <a:moveTo>
                    <a:pt x="1489" y="1"/>
                  </a:moveTo>
                  <a:cubicBezTo>
                    <a:pt x="1368" y="1"/>
                    <a:pt x="1252" y="62"/>
                    <a:pt x="1198" y="209"/>
                  </a:cubicBezTo>
                  <a:cubicBezTo>
                    <a:pt x="831" y="1137"/>
                    <a:pt x="463" y="2087"/>
                    <a:pt x="97" y="3016"/>
                  </a:cubicBezTo>
                  <a:cubicBezTo>
                    <a:pt x="1" y="3276"/>
                    <a:pt x="218" y="3467"/>
                    <a:pt x="428" y="3467"/>
                  </a:cubicBezTo>
                  <a:cubicBezTo>
                    <a:pt x="549" y="3467"/>
                    <a:pt x="667" y="3404"/>
                    <a:pt x="722" y="3253"/>
                  </a:cubicBezTo>
                  <a:lnTo>
                    <a:pt x="1825" y="468"/>
                  </a:lnTo>
                  <a:cubicBezTo>
                    <a:pt x="1936" y="203"/>
                    <a:pt x="1707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235067" y="3379636"/>
              <a:ext cx="28441" cy="51303"/>
            </a:xfrm>
            <a:custGeom>
              <a:avLst/>
              <a:gdLst/>
              <a:ahLst/>
              <a:cxnLst/>
              <a:rect l="l" t="t" r="r" b="b"/>
              <a:pathLst>
                <a:path w="1922" h="3467" extrusionOk="0">
                  <a:moveTo>
                    <a:pt x="1495" y="0"/>
                  </a:moveTo>
                  <a:cubicBezTo>
                    <a:pt x="1374" y="0"/>
                    <a:pt x="1255" y="64"/>
                    <a:pt x="1199" y="214"/>
                  </a:cubicBezTo>
                  <a:lnTo>
                    <a:pt x="98" y="3000"/>
                  </a:lnTo>
                  <a:cubicBezTo>
                    <a:pt x="0" y="3265"/>
                    <a:pt x="226" y="3467"/>
                    <a:pt x="439" y="3467"/>
                  </a:cubicBezTo>
                  <a:cubicBezTo>
                    <a:pt x="557" y="3467"/>
                    <a:pt x="670" y="3405"/>
                    <a:pt x="724" y="3259"/>
                  </a:cubicBezTo>
                  <a:cubicBezTo>
                    <a:pt x="1092" y="2331"/>
                    <a:pt x="1458" y="1381"/>
                    <a:pt x="1826" y="451"/>
                  </a:cubicBezTo>
                  <a:cubicBezTo>
                    <a:pt x="1922" y="191"/>
                    <a:pt x="1705" y="0"/>
                    <a:pt x="1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518731" y="3266416"/>
              <a:ext cx="55890" cy="26354"/>
            </a:xfrm>
            <a:custGeom>
              <a:avLst/>
              <a:gdLst/>
              <a:ahLst/>
              <a:cxnLst/>
              <a:rect l="l" t="t" r="r" b="b"/>
              <a:pathLst>
                <a:path w="3777" h="1781" extrusionOk="0">
                  <a:moveTo>
                    <a:pt x="481" y="1"/>
                  </a:moveTo>
                  <a:cubicBezTo>
                    <a:pt x="152" y="1"/>
                    <a:pt x="1" y="515"/>
                    <a:pt x="368" y="651"/>
                  </a:cubicBezTo>
                  <a:cubicBezTo>
                    <a:pt x="1296" y="1018"/>
                    <a:pt x="2226" y="1386"/>
                    <a:pt x="3176" y="1752"/>
                  </a:cubicBezTo>
                  <a:cubicBezTo>
                    <a:pt x="3221" y="1772"/>
                    <a:pt x="3265" y="1781"/>
                    <a:pt x="3306" y="1781"/>
                  </a:cubicBezTo>
                  <a:cubicBezTo>
                    <a:pt x="3616" y="1781"/>
                    <a:pt x="3776" y="1259"/>
                    <a:pt x="3413" y="1126"/>
                  </a:cubicBezTo>
                  <a:cubicBezTo>
                    <a:pt x="2485" y="758"/>
                    <a:pt x="1535" y="392"/>
                    <a:pt x="605" y="24"/>
                  </a:cubicBezTo>
                  <a:cubicBezTo>
                    <a:pt x="562" y="8"/>
                    <a:pt x="52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99088" y="3087123"/>
              <a:ext cx="55846" cy="26369"/>
            </a:xfrm>
            <a:custGeom>
              <a:avLst/>
              <a:gdLst/>
              <a:ahLst/>
              <a:cxnLst/>
              <a:rect l="l" t="t" r="r" b="b"/>
              <a:pathLst>
                <a:path w="3774" h="1782" extrusionOk="0">
                  <a:moveTo>
                    <a:pt x="500" y="0"/>
                  </a:moveTo>
                  <a:cubicBezTo>
                    <a:pt x="168" y="0"/>
                    <a:pt x="0" y="518"/>
                    <a:pt x="366" y="672"/>
                  </a:cubicBezTo>
                  <a:cubicBezTo>
                    <a:pt x="1296" y="1038"/>
                    <a:pt x="2246" y="1384"/>
                    <a:pt x="3174" y="1752"/>
                  </a:cubicBezTo>
                  <a:cubicBezTo>
                    <a:pt x="3223" y="1772"/>
                    <a:pt x="3270" y="1782"/>
                    <a:pt x="3313" y="1782"/>
                  </a:cubicBezTo>
                  <a:cubicBezTo>
                    <a:pt x="3633" y="1782"/>
                    <a:pt x="3773" y="1277"/>
                    <a:pt x="3413" y="1125"/>
                  </a:cubicBezTo>
                  <a:lnTo>
                    <a:pt x="625" y="24"/>
                  </a:lnTo>
                  <a:cubicBezTo>
                    <a:pt x="582" y="8"/>
                    <a:pt x="540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518850" y="3094359"/>
              <a:ext cx="55091" cy="27864"/>
            </a:xfrm>
            <a:custGeom>
              <a:avLst/>
              <a:gdLst/>
              <a:ahLst/>
              <a:cxnLst/>
              <a:rect l="l" t="t" r="r" b="b"/>
              <a:pathLst>
                <a:path w="3723" h="1883" extrusionOk="0">
                  <a:moveTo>
                    <a:pt x="3240" y="0"/>
                  </a:moveTo>
                  <a:cubicBezTo>
                    <a:pt x="3196" y="0"/>
                    <a:pt x="3150" y="10"/>
                    <a:pt x="3103" y="31"/>
                  </a:cubicBezTo>
                  <a:cubicBezTo>
                    <a:pt x="2175" y="420"/>
                    <a:pt x="1268" y="831"/>
                    <a:pt x="338" y="1240"/>
                  </a:cubicBezTo>
                  <a:cubicBezTo>
                    <a:pt x="1" y="1390"/>
                    <a:pt x="151" y="1882"/>
                    <a:pt x="465" y="1882"/>
                  </a:cubicBezTo>
                  <a:cubicBezTo>
                    <a:pt x="513" y="1882"/>
                    <a:pt x="565" y="1871"/>
                    <a:pt x="620" y="1845"/>
                  </a:cubicBezTo>
                  <a:cubicBezTo>
                    <a:pt x="1527" y="1456"/>
                    <a:pt x="2455" y="1047"/>
                    <a:pt x="3362" y="636"/>
                  </a:cubicBezTo>
                  <a:cubicBezTo>
                    <a:pt x="3722" y="484"/>
                    <a:pt x="3550" y="0"/>
                    <a:pt x="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99473" y="3259935"/>
              <a:ext cx="55195" cy="28071"/>
            </a:xfrm>
            <a:custGeom>
              <a:avLst/>
              <a:gdLst/>
              <a:ahLst/>
              <a:cxnLst/>
              <a:rect l="l" t="t" r="r" b="b"/>
              <a:pathLst>
                <a:path w="3730" h="1897" extrusionOk="0">
                  <a:moveTo>
                    <a:pt x="3245" y="0"/>
                  </a:moveTo>
                  <a:cubicBezTo>
                    <a:pt x="3201" y="0"/>
                    <a:pt x="3154" y="9"/>
                    <a:pt x="3105" y="30"/>
                  </a:cubicBezTo>
                  <a:cubicBezTo>
                    <a:pt x="2198" y="441"/>
                    <a:pt x="1270" y="830"/>
                    <a:pt x="363" y="1240"/>
                  </a:cubicBezTo>
                  <a:cubicBezTo>
                    <a:pt x="0" y="1392"/>
                    <a:pt x="176" y="1897"/>
                    <a:pt x="489" y="1897"/>
                  </a:cubicBezTo>
                  <a:cubicBezTo>
                    <a:pt x="531" y="1897"/>
                    <a:pt x="576" y="1887"/>
                    <a:pt x="622" y="1867"/>
                  </a:cubicBezTo>
                  <a:cubicBezTo>
                    <a:pt x="1550" y="1456"/>
                    <a:pt x="2457" y="1046"/>
                    <a:pt x="3387" y="657"/>
                  </a:cubicBezTo>
                  <a:cubicBezTo>
                    <a:pt x="3729" y="505"/>
                    <a:pt x="3569" y="0"/>
                    <a:pt x="3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13828" y="3379962"/>
              <a:ext cx="30512" cy="50578"/>
            </a:xfrm>
            <a:custGeom>
              <a:avLst/>
              <a:gdLst/>
              <a:ahLst/>
              <a:cxnLst/>
              <a:rect l="l" t="t" r="r" b="b"/>
              <a:pathLst>
                <a:path w="2062" h="3418" extrusionOk="0">
                  <a:moveTo>
                    <a:pt x="440" y="1"/>
                  </a:moveTo>
                  <a:cubicBezTo>
                    <a:pt x="220" y="1"/>
                    <a:pt x="1" y="204"/>
                    <a:pt x="114" y="472"/>
                  </a:cubicBezTo>
                  <a:cubicBezTo>
                    <a:pt x="523" y="1379"/>
                    <a:pt x="912" y="2309"/>
                    <a:pt x="1323" y="3216"/>
                  </a:cubicBezTo>
                  <a:cubicBezTo>
                    <a:pt x="1383" y="3359"/>
                    <a:pt x="1498" y="3418"/>
                    <a:pt x="1615" y="3418"/>
                  </a:cubicBezTo>
                  <a:cubicBezTo>
                    <a:pt x="1835" y="3418"/>
                    <a:pt x="2061" y="3210"/>
                    <a:pt x="1949" y="2957"/>
                  </a:cubicBezTo>
                  <a:cubicBezTo>
                    <a:pt x="1539" y="2027"/>
                    <a:pt x="1128" y="1120"/>
                    <a:pt x="739" y="192"/>
                  </a:cubicBezTo>
                  <a:cubicBezTo>
                    <a:pt x="672" y="58"/>
                    <a:pt x="556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234209" y="2959179"/>
              <a:ext cx="30409" cy="50593"/>
            </a:xfrm>
            <a:custGeom>
              <a:avLst/>
              <a:gdLst/>
              <a:ahLst/>
              <a:cxnLst/>
              <a:rect l="l" t="t" r="r" b="b"/>
              <a:pathLst>
                <a:path w="2055" h="3419" extrusionOk="0">
                  <a:moveTo>
                    <a:pt x="437" y="1"/>
                  </a:moveTo>
                  <a:cubicBezTo>
                    <a:pt x="219" y="1"/>
                    <a:pt x="1" y="209"/>
                    <a:pt x="113" y="462"/>
                  </a:cubicBezTo>
                  <a:cubicBezTo>
                    <a:pt x="502" y="1390"/>
                    <a:pt x="912" y="2297"/>
                    <a:pt x="1323" y="3227"/>
                  </a:cubicBezTo>
                  <a:cubicBezTo>
                    <a:pt x="1383" y="3361"/>
                    <a:pt x="1496" y="3418"/>
                    <a:pt x="1612" y="3418"/>
                  </a:cubicBezTo>
                  <a:cubicBezTo>
                    <a:pt x="1830" y="3418"/>
                    <a:pt x="2054" y="3214"/>
                    <a:pt x="1928" y="2945"/>
                  </a:cubicBezTo>
                  <a:cubicBezTo>
                    <a:pt x="1539" y="2038"/>
                    <a:pt x="1128" y="1110"/>
                    <a:pt x="739" y="203"/>
                  </a:cubicBezTo>
                  <a:cubicBezTo>
                    <a:pt x="671" y="60"/>
                    <a:pt x="554" y="1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318010" y="3034560"/>
              <a:ext cx="208275" cy="286657"/>
            </a:xfrm>
            <a:custGeom>
              <a:avLst/>
              <a:gdLst/>
              <a:ahLst/>
              <a:cxnLst/>
              <a:rect l="l" t="t" r="r" b="b"/>
              <a:pathLst>
                <a:path w="14075" h="19372" extrusionOk="0">
                  <a:moveTo>
                    <a:pt x="1146" y="1"/>
                  </a:moveTo>
                  <a:cubicBezTo>
                    <a:pt x="822" y="1"/>
                    <a:pt x="498" y="206"/>
                    <a:pt x="498" y="616"/>
                  </a:cubicBezTo>
                  <a:lnTo>
                    <a:pt x="498" y="7680"/>
                  </a:lnTo>
                  <a:cubicBezTo>
                    <a:pt x="498" y="8846"/>
                    <a:pt x="0" y="10790"/>
                    <a:pt x="1123" y="11524"/>
                  </a:cubicBezTo>
                  <a:cubicBezTo>
                    <a:pt x="5034" y="14094"/>
                    <a:pt x="8942" y="16686"/>
                    <a:pt x="12852" y="19257"/>
                  </a:cubicBezTo>
                  <a:cubicBezTo>
                    <a:pt x="12969" y="19337"/>
                    <a:pt x="13085" y="19372"/>
                    <a:pt x="13193" y="19372"/>
                  </a:cubicBezTo>
                  <a:cubicBezTo>
                    <a:pt x="13724" y="19372"/>
                    <a:pt x="14075" y="18532"/>
                    <a:pt x="13500" y="18154"/>
                  </a:cubicBezTo>
                  <a:cubicBezTo>
                    <a:pt x="9785" y="15692"/>
                    <a:pt x="6048" y="13230"/>
                    <a:pt x="2333" y="10790"/>
                  </a:cubicBezTo>
                  <a:cubicBezTo>
                    <a:pt x="2147" y="10671"/>
                    <a:pt x="1975" y="10553"/>
                    <a:pt x="1794" y="10434"/>
                  </a:cubicBezTo>
                  <a:lnTo>
                    <a:pt x="1794" y="10434"/>
                  </a:lnTo>
                  <a:lnTo>
                    <a:pt x="1794" y="7205"/>
                  </a:lnTo>
                  <a:lnTo>
                    <a:pt x="1794" y="616"/>
                  </a:lnTo>
                  <a:cubicBezTo>
                    <a:pt x="1794" y="206"/>
                    <a:pt x="1470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222459" y="2605150"/>
              <a:ext cx="225011" cy="225026"/>
            </a:xfrm>
            <a:custGeom>
              <a:avLst/>
              <a:gdLst/>
              <a:ahLst/>
              <a:cxnLst/>
              <a:rect l="l" t="t" r="r" b="b"/>
              <a:pathLst>
                <a:path w="15206" h="15207" extrusionOk="0">
                  <a:moveTo>
                    <a:pt x="7603" y="1037"/>
                  </a:moveTo>
                  <a:cubicBezTo>
                    <a:pt x="11231" y="1037"/>
                    <a:pt x="14169" y="3997"/>
                    <a:pt x="14169" y="7603"/>
                  </a:cubicBezTo>
                  <a:cubicBezTo>
                    <a:pt x="14169" y="11232"/>
                    <a:pt x="11231" y="14192"/>
                    <a:pt x="7603" y="14192"/>
                  </a:cubicBezTo>
                  <a:cubicBezTo>
                    <a:pt x="3974" y="14192"/>
                    <a:pt x="1037" y="11232"/>
                    <a:pt x="1037" y="7603"/>
                  </a:cubicBezTo>
                  <a:cubicBezTo>
                    <a:pt x="1037" y="3997"/>
                    <a:pt x="3974" y="1037"/>
                    <a:pt x="7603" y="1037"/>
                  </a:cubicBezTo>
                  <a:close/>
                  <a:moveTo>
                    <a:pt x="7603" y="0"/>
                  </a:moveTo>
                  <a:cubicBezTo>
                    <a:pt x="3413" y="0"/>
                    <a:pt x="0" y="3413"/>
                    <a:pt x="0" y="7603"/>
                  </a:cubicBezTo>
                  <a:cubicBezTo>
                    <a:pt x="0" y="11793"/>
                    <a:pt x="3413" y="15206"/>
                    <a:pt x="7603" y="15206"/>
                  </a:cubicBezTo>
                  <a:cubicBezTo>
                    <a:pt x="11793" y="15206"/>
                    <a:pt x="15206" y="11793"/>
                    <a:pt x="15206" y="7603"/>
                  </a:cubicBezTo>
                  <a:cubicBezTo>
                    <a:pt x="15206" y="3413"/>
                    <a:pt x="11793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268141" y="2706783"/>
              <a:ext cx="133621" cy="162077"/>
            </a:xfrm>
            <a:custGeom>
              <a:avLst/>
              <a:gdLst/>
              <a:ahLst/>
              <a:cxnLst/>
              <a:rect l="l" t="t" r="r" b="b"/>
              <a:pathLst>
                <a:path w="9030" h="10953" extrusionOk="0">
                  <a:moveTo>
                    <a:pt x="4516" y="1"/>
                  </a:moveTo>
                  <a:cubicBezTo>
                    <a:pt x="2031" y="1"/>
                    <a:pt x="1" y="2010"/>
                    <a:pt x="1" y="4516"/>
                  </a:cubicBezTo>
                  <a:lnTo>
                    <a:pt x="2054" y="4516"/>
                  </a:lnTo>
                  <a:lnTo>
                    <a:pt x="2054" y="5941"/>
                  </a:lnTo>
                  <a:lnTo>
                    <a:pt x="1924" y="5941"/>
                  </a:lnTo>
                  <a:cubicBezTo>
                    <a:pt x="1124" y="5941"/>
                    <a:pt x="499" y="6589"/>
                    <a:pt x="499" y="7388"/>
                  </a:cubicBezTo>
                  <a:cubicBezTo>
                    <a:pt x="499" y="8165"/>
                    <a:pt x="1124" y="8813"/>
                    <a:pt x="1924" y="8813"/>
                  </a:cubicBezTo>
                  <a:lnTo>
                    <a:pt x="2420" y="8813"/>
                  </a:lnTo>
                  <a:lnTo>
                    <a:pt x="2420" y="10952"/>
                  </a:lnTo>
                  <a:lnTo>
                    <a:pt x="6437" y="10952"/>
                  </a:lnTo>
                  <a:lnTo>
                    <a:pt x="6437" y="8813"/>
                  </a:lnTo>
                  <a:lnTo>
                    <a:pt x="6935" y="8813"/>
                  </a:lnTo>
                  <a:cubicBezTo>
                    <a:pt x="7733" y="8813"/>
                    <a:pt x="8360" y="8165"/>
                    <a:pt x="8360" y="7388"/>
                  </a:cubicBezTo>
                  <a:cubicBezTo>
                    <a:pt x="8360" y="6589"/>
                    <a:pt x="7733" y="5941"/>
                    <a:pt x="6935" y="5941"/>
                  </a:cubicBezTo>
                  <a:lnTo>
                    <a:pt x="6805" y="5941"/>
                  </a:lnTo>
                  <a:lnTo>
                    <a:pt x="6805" y="4516"/>
                  </a:lnTo>
                  <a:lnTo>
                    <a:pt x="9029" y="4516"/>
                  </a:lnTo>
                  <a:cubicBezTo>
                    <a:pt x="9029" y="2010"/>
                    <a:pt x="7021" y="1"/>
                    <a:pt x="4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84" name="Google Shape;1484;p35"/>
          <p:cNvGraphicFramePr/>
          <p:nvPr/>
        </p:nvGraphicFramePr>
        <p:xfrm>
          <a:off x="952500" y="21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2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sz="2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sz="2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3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30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3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30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System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toxic atmosphere and high temperatures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 full of iron oxide dust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big gas giant and the biggest planet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490" name="Google Shape;1490;p36"/>
          <p:cNvGrpSpPr/>
          <p:nvPr/>
        </p:nvGrpSpPr>
        <p:grpSpPr>
          <a:xfrm>
            <a:off x="4166825" y="1795349"/>
            <a:ext cx="810375" cy="846849"/>
            <a:chOff x="4544513" y="1336499"/>
            <a:chExt cx="810375" cy="846849"/>
          </a:xfrm>
        </p:grpSpPr>
        <p:sp>
          <p:nvSpPr>
            <p:cNvPr id="1491" name="Google Shape;1491;p36"/>
            <p:cNvSpPr/>
            <p:nvPr/>
          </p:nvSpPr>
          <p:spPr>
            <a:xfrm>
              <a:off x="4544513" y="1336499"/>
              <a:ext cx="810375" cy="846825"/>
            </a:xfrm>
            <a:custGeom>
              <a:avLst/>
              <a:gdLst/>
              <a:ahLst/>
              <a:cxnLst/>
              <a:rect l="l" t="t" r="r" b="b"/>
              <a:pathLst>
                <a:path w="50601" h="52877" extrusionOk="0">
                  <a:moveTo>
                    <a:pt x="9025" y="8411"/>
                  </a:moveTo>
                  <a:lnTo>
                    <a:pt x="9025" y="8995"/>
                  </a:lnTo>
                  <a:cubicBezTo>
                    <a:pt x="9025" y="13239"/>
                    <a:pt x="9763" y="17344"/>
                    <a:pt x="11132" y="21080"/>
                  </a:cubicBezTo>
                  <a:cubicBezTo>
                    <a:pt x="7842" y="19189"/>
                    <a:pt x="5720" y="15760"/>
                    <a:pt x="5489" y="11963"/>
                  </a:cubicBezTo>
                  <a:lnTo>
                    <a:pt x="5273" y="8411"/>
                  </a:lnTo>
                  <a:close/>
                  <a:moveTo>
                    <a:pt x="45327" y="8411"/>
                  </a:moveTo>
                  <a:lnTo>
                    <a:pt x="45112" y="11963"/>
                  </a:lnTo>
                  <a:cubicBezTo>
                    <a:pt x="44881" y="15760"/>
                    <a:pt x="42759" y="19189"/>
                    <a:pt x="39469" y="21080"/>
                  </a:cubicBezTo>
                  <a:cubicBezTo>
                    <a:pt x="40838" y="17344"/>
                    <a:pt x="41576" y="13239"/>
                    <a:pt x="41576" y="8995"/>
                  </a:cubicBezTo>
                  <a:lnTo>
                    <a:pt x="41576" y="8411"/>
                  </a:lnTo>
                  <a:close/>
                  <a:moveTo>
                    <a:pt x="9025" y="1"/>
                  </a:moveTo>
                  <a:lnTo>
                    <a:pt x="9025" y="3460"/>
                  </a:lnTo>
                  <a:lnTo>
                    <a:pt x="0" y="3460"/>
                  </a:lnTo>
                  <a:lnTo>
                    <a:pt x="415" y="10286"/>
                  </a:lnTo>
                  <a:cubicBezTo>
                    <a:pt x="831" y="16975"/>
                    <a:pt x="4566" y="23017"/>
                    <a:pt x="10378" y="26369"/>
                  </a:cubicBezTo>
                  <a:lnTo>
                    <a:pt x="15760" y="29475"/>
                  </a:lnTo>
                  <a:cubicBezTo>
                    <a:pt x="16990" y="31029"/>
                    <a:pt x="18343" y="32412"/>
                    <a:pt x="19849" y="33612"/>
                  </a:cubicBezTo>
                  <a:lnTo>
                    <a:pt x="22602" y="35779"/>
                  </a:lnTo>
                  <a:lnTo>
                    <a:pt x="22586" y="40162"/>
                  </a:lnTo>
                  <a:cubicBezTo>
                    <a:pt x="17297" y="41053"/>
                    <a:pt x="12930" y="44528"/>
                    <a:pt x="10702" y="49217"/>
                  </a:cubicBezTo>
                  <a:lnTo>
                    <a:pt x="7350" y="49217"/>
                  </a:lnTo>
                  <a:lnTo>
                    <a:pt x="7350" y="52877"/>
                  </a:lnTo>
                  <a:lnTo>
                    <a:pt x="43282" y="52877"/>
                  </a:lnTo>
                  <a:lnTo>
                    <a:pt x="43282" y="49217"/>
                  </a:lnTo>
                  <a:lnTo>
                    <a:pt x="39899" y="49217"/>
                  </a:lnTo>
                  <a:cubicBezTo>
                    <a:pt x="37670" y="44528"/>
                    <a:pt x="33304" y="41053"/>
                    <a:pt x="28014" y="40162"/>
                  </a:cubicBezTo>
                  <a:lnTo>
                    <a:pt x="27998" y="35779"/>
                  </a:lnTo>
                  <a:lnTo>
                    <a:pt x="30751" y="33612"/>
                  </a:lnTo>
                  <a:cubicBezTo>
                    <a:pt x="32258" y="32412"/>
                    <a:pt x="33611" y="31029"/>
                    <a:pt x="34841" y="29475"/>
                  </a:cubicBezTo>
                  <a:lnTo>
                    <a:pt x="40223" y="26369"/>
                  </a:lnTo>
                  <a:cubicBezTo>
                    <a:pt x="46034" y="23017"/>
                    <a:pt x="49770" y="16975"/>
                    <a:pt x="50186" y="10286"/>
                  </a:cubicBezTo>
                  <a:lnTo>
                    <a:pt x="50600" y="3460"/>
                  </a:lnTo>
                  <a:lnTo>
                    <a:pt x="41576" y="3460"/>
                  </a:lnTo>
                  <a:lnTo>
                    <a:pt x="41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761699" y="1413069"/>
              <a:ext cx="75863" cy="250699"/>
            </a:xfrm>
            <a:custGeom>
              <a:avLst/>
              <a:gdLst/>
              <a:ahLst/>
              <a:cxnLst/>
              <a:rect l="l" t="t" r="r" b="b"/>
              <a:pathLst>
                <a:path w="4737" h="15654" extrusionOk="0">
                  <a:moveTo>
                    <a:pt x="1686" y="1"/>
                  </a:moveTo>
                  <a:cubicBezTo>
                    <a:pt x="1677" y="1"/>
                    <a:pt x="1669" y="1"/>
                    <a:pt x="1661" y="1"/>
                  </a:cubicBezTo>
                  <a:cubicBezTo>
                    <a:pt x="738" y="1"/>
                    <a:pt x="0" y="755"/>
                    <a:pt x="15" y="1662"/>
                  </a:cubicBezTo>
                  <a:cubicBezTo>
                    <a:pt x="46" y="5614"/>
                    <a:pt x="93" y="10087"/>
                    <a:pt x="1307" y="14439"/>
                  </a:cubicBezTo>
                  <a:cubicBezTo>
                    <a:pt x="1507" y="15161"/>
                    <a:pt x="2168" y="15653"/>
                    <a:pt x="2891" y="15653"/>
                  </a:cubicBezTo>
                  <a:cubicBezTo>
                    <a:pt x="3045" y="15653"/>
                    <a:pt x="3183" y="15623"/>
                    <a:pt x="3336" y="15592"/>
                  </a:cubicBezTo>
                  <a:cubicBezTo>
                    <a:pt x="4213" y="15346"/>
                    <a:pt x="4736" y="14423"/>
                    <a:pt x="4490" y="13547"/>
                  </a:cubicBezTo>
                  <a:cubicBezTo>
                    <a:pt x="3398" y="9626"/>
                    <a:pt x="3352" y="5382"/>
                    <a:pt x="3322" y="1631"/>
                  </a:cubicBezTo>
                  <a:cubicBezTo>
                    <a:pt x="3306" y="733"/>
                    <a:pt x="2507" y="1"/>
                    <a:pt x="1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807006" y="1678045"/>
              <a:ext cx="55172" cy="55172"/>
            </a:xfrm>
            <a:custGeom>
              <a:avLst/>
              <a:gdLst/>
              <a:ahLst/>
              <a:cxnLst/>
              <a:rect l="l" t="t" r="r" b="b"/>
              <a:pathLst>
                <a:path w="3445" h="3445" extrusionOk="0">
                  <a:moveTo>
                    <a:pt x="1723" y="0"/>
                  </a:moveTo>
                  <a:cubicBezTo>
                    <a:pt x="769" y="0"/>
                    <a:pt x="1" y="769"/>
                    <a:pt x="1" y="1722"/>
                  </a:cubicBezTo>
                  <a:cubicBezTo>
                    <a:pt x="1" y="2675"/>
                    <a:pt x="769" y="3444"/>
                    <a:pt x="1723" y="3444"/>
                  </a:cubicBezTo>
                  <a:cubicBezTo>
                    <a:pt x="2676" y="3444"/>
                    <a:pt x="3445" y="2675"/>
                    <a:pt x="3445" y="1722"/>
                  </a:cubicBezTo>
                  <a:cubicBezTo>
                    <a:pt x="3445" y="769"/>
                    <a:pt x="2676" y="0"/>
                    <a:pt x="1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662210" y="1979697"/>
              <a:ext cx="575467" cy="203647"/>
            </a:xfrm>
            <a:custGeom>
              <a:avLst/>
              <a:gdLst/>
              <a:ahLst/>
              <a:cxnLst/>
              <a:rect l="l" t="t" r="r" b="b"/>
              <a:pathLst>
                <a:path w="35933" h="12716" extrusionOk="0">
                  <a:moveTo>
                    <a:pt x="15237" y="1"/>
                  </a:moveTo>
                  <a:cubicBezTo>
                    <a:pt x="9948" y="892"/>
                    <a:pt x="5581" y="4367"/>
                    <a:pt x="3353" y="9056"/>
                  </a:cubicBezTo>
                  <a:lnTo>
                    <a:pt x="1" y="9056"/>
                  </a:lnTo>
                  <a:lnTo>
                    <a:pt x="1" y="12716"/>
                  </a:lnTo>
                  <a:lnTo>
                    <a:pt x="35933" y="12716"/>
                  </a:lnTo>
                  <a:lnTo>
                    <a:pt x="35933" y="9056"/>
                  </a:lnTo>
                  <a:lnTo>
                    <a:pt x="32550" y="9056"/>
                  </a:lnTo>
                  <a:cubicBezTo>
                    <a:pt x="30321" y="4367"/>
                    <a:pt x="25955" y="892"/>
                    <a:pt x="20665" y="1"/>
                  </a:cubicBezTo>
                  <a:cubicBezTo>
                    <a:pt x="20665" y="1"/>
                    <a:pt x="19558" y="600"/>
                    <a:pt x="17913" y="600"/>
                  </a:cubicBezTo>
                  <a:cubicBezTo>
                    <a:pt x="16483" y="600"/>
                    <a:pt x="15237" y="1"/>
                    <a:pt x="1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662210" y="2124733"/>
              <a:ext cx="575467" cy="58615"/>
            </a:xfrm>
            <a:custGeom>
              <a:avLst/>
              <a:gdLst/>
              <a:ahLst/>
              <a:cxnLst/>
              <a:rect l="l" t="t" r="r" b="b"/>
              <a:pathLst>
                <a:path w="35933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35933" y="3660"/>
                  </a:lnTo>
                  <a:lnTo>
                    <a:pt x="35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6" name="Google Shape;1496;p36"/>
          <p:cNvCxnSpPr>
            <a:stCxn id="1497" idx="6"/>
            <a:endCxn id="1498" idx="2"/>
          </p:cNvCxnSpPr>
          <p:nvPr/>
        </p:nvCxnSpPr>
        <p:spPr>
          <a:xfrm>
            <a:off x="5345063" y="3028950"/>
            <a:ext cx="245100" cy="9360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9" name="Google Shape;1499;p36"/>
          <p:cNvCxnSpPr>
            <a:stCxn id="1497" idx="6"/>
            <a:endCxn id="1500" idx="2"/>
          </p:cNvCxnSpPr>
          <p:nvPr/>
        </p:nvCxnSpPr>
        <p:spPr>
          <a:xfrm rot="10800000" flipH="1">
            <a:off x="5345063" y="2092950"/>
            <a:ext cx="245100" cy="9360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36"/>
          <p:cNvCxnSpPr>
            <a:stCxn id="1502" idx="3"/>
            <a:endCxn id="1503" idx="2"/>
          </p:cNvCxnSpPr>
          <p:nvPr/>
        </p:nvCxnSpPr>
        <p:spPr>
          <a:xfrm rot="10800000" flipH="1">
            <a:off x="6946388" y="1635750"/>
            <a:ext cx="357600" cy="457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4" name="Google Shape;1504;p36"/>
          <p:cNvCxnSpPr>
            <a:stCxn id="1502" idx="3"/>
            <a:endCxn id="1505" idx="2"/>
          </p:cNvCxnSpPr>
          <p:nvPr/>
        </p:nvCxnSpPr>
        <p:spPr>
          <a:xfrm>
            <a:off x="6946388" y="2092950"/>
            <a:ext cx="357600" cy="442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6" name="Google Shape;1506;p36"/>
          <p:cNvCxnSpPr>
            <a:stCxn id="1507" idx="3"/>
            <a:endCxn id="1508" idx="2"/>
          </p:cNvCxnSpPr>
          <p:nvPr/>
        </p:nvCxnSpPr>
        <p:spPr>
          <a:xfrm rot="10800000" flipH="1">
            <a:off x="6946388" y="3507750"/>
            <a:ext cx="357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9" name="Google Shape;1509;p36"/>
          <p:cNvCxnSpPr>
            <a:stCxn id="1507" idx="3"/>
            <a:endCxn id="1510" idx="2"/>
          </p:cNvCxnSpPr>
          <p:nvPr/>
        </p:nvCxnSpPr>
        <p:spPr>
          <a:xfrm>
            <a:off x="6946388" y="3964950"/>
            <a:ext cx="357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11" name="Google Shape;1511;p36"/>
          <p:cNvGrpSpPr/>
          <p:nvPr/>
        </p:nvGrpSpPr>
        <p:grpSpPr>
          <a:xfrm>
            <a:off x="7303988" y="1476150"/>
            <a:ext cx="1356300" cy="319200"/>
            <a:chOff x="5592550" y="1018950"/>
            <a:chExt cx="1356300" cy="319200"/>
          </a:xfrm>
        </p:grpSpPr>
        <p:sp>
          <p:nvSpPr>
            <p:cNvPr id="1512" name="Google Shape;1512;p3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13" name="Google Shape;1513;p36"/>
          <p:cNvGrpSpPr/>
          <p:nvPr/>
        </p:nvGrpSpPr>
        <p:grpSpPr>
          <a:xfrm>
            <a:off x="5590088" y="1933350"/>
            <a:ext cx="1356300" cy="319200"/>
            <a:chOff x="3650050" y="1476150"/>
            <a:chExt cx="1356300" cy="319200"/>
          </a:xfrm>
        </p:grpSpPr>
        <p:sp>
          <p:nvSpPr>
            <p:cNvPr id="1502" name="Google Shape;1502;p3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4" name="Google Shape;1514;p36"/>
          <p:cNvGrpSpPr/>
          <p:nvPr/>
        </p:nvGrpSpPr>
        <p:grpSpPr>
          <a:xfrm>
            <a:off x="5590088" y="3805350"/>
            <a:ext cx="1356300" cy="319200"/>
            <a:chOff x="3650050" y="3348150"/>
            <a:chExt cx="1356300" cy="319200"/>
          </a:xfrm>
        </p:grpSpPr>
        <p:sp>
          <p:nvSpPr>
            <p:cNvPr id="1507" name="Google Shape;1507;p3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3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5" name="Google Shape;1515;p36"/>
          <p:cNvGrpSpPr/>
          <p:nvPr/>
        </p:nvGrpSpPr>
        <p:grpSpPr>
          <a:xfrm>
            <a:off x="7303988" y="2390550"/>
            <a:ext cx="1356300" cy="319200"/>
            <a:chOff x="5592550" y="1933350"/>
            <a:chExt cx="1356300" cy="319200"/>
          </a:xfrm>
        </p:grpSpPr>
        <p:sp>
          <p:nvSpPr>
            <p:cNvPr id="1516" name="Google Shape;1516;p3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17" name="Google Shape;1517;p36"/>
          <p:cNvGrpSpPr/>
          <p:nvPr/>
        </p:nvGrpSpPr>
        <p:grpSpPr>
          <a:xfrm>
            <a:off x="3982788" y="2869350"/>
            <a:ext cx="1362275" cy="319200"/>
            <a:chOff x="1596750" y="2412150"/>
            <a:chExt cx="1362275" cy="319200"/>
          </a:xfrm>
        </p:grpSpPr>
        <p:sp>
          <p:nvSpPr>
            <p:cNvPr id="1518" name="Google Shape;1518;p3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36"/>
          <p:cNvGrpSpPr/>
          <p:nvPr/>
        </p:nvGrpSpPr>
        <p:grpSpPr>
          <a:xfrm>
            <a:off x="7303988" y="3348150"/>
            <a:ext cx="1356300" cy="319200"/>
            <a:chOff x="5592550" y="2890950"/>
            <a:chExt cx="1356300" cy="319200"/>
          </a:xfrm>
        </p:grpSpPr>
        <p:sp>
          <p:nvSpPr>
            <p:cNvPr id="1520" name="Google Shape;1520;p3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21" name="Google Shape;1521;p36"/>
          <p:cNvGrpSpPr/>
          <p:nvPr/>
        </p:nvGrpSpPr>
        <p:grpSpPr>
          <a:xfrm>
            <a:off x="7303988" y="4262550"/>
            <a:ext cx="1356300" cy="319200"/>
            <a:chOff x="5592550" y="3805350"/>
            <a:chExt cx="1356300" cy="319200"/>
          </a:xfrm>
        </p:grpSpPr>
        <p:sp>
          <p:nvSpPr>
            <p:cNvPr id="1522" name="Google Shape;1522;p3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523" name="Google Shape;1523;p36"/>
          <p:cNvSpPr/>
          <p:nvPr/>
        </p:nvSpPr>
        <p:spPr>
          <a:xfrm flipH="1">
            <a:off x="3798938" y="2941950"/>
            <a:ext cx="174000" cy="17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4" name="Google Shape;1524;p36"/>
          <p:cNvCxnSpPr>
            <a:stCxn id="1523" idx="6"/>
            <a:endCxn id="1525" idx="2"/>
          </p:cNvCxnSpPr>
          <p:nvPr/>
        </p:nvCxnSpPr>
        <p:spPr>
          <a:xfrm flipH="1">
            <a:off x="3553838" y="3028950"/>
            <a:ext cx="245100" cy="9360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6" name="Google Shape;1526;p36"/>
          <p:cNvCxnSpPr>
            <a:stCxn id="1523" idx="6"/>
            <a:endCxn id="1527" idx="2"/>
          </p:cNvCxnSpPr>
          <p:nvPr/>
        </p:nvCxnSpPr>
        <p:spPr>
          <a:xfrm rot="10800000">
            <a:off x="3553838" y="2092950"/>
            <a:ext cx="245100" cy="9360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8" name="Google Shape;1528;p36"/>
          <p:cNvCxnSpPr>
            <a:stCxn id="1529" idx="3"/>
            <a:endCxn id="1530" idx="2"/>
          </p:cNvCxnSpPr>
          <p:nvPr/>
        </p:nvCxnSpPr>
        <p:spPr>
          <a:xfrm rot="10800000">
            <a:off x="1840013" y="1635750"/>
            <a:ext cx="357600" cy="457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1" name="Google Shape;1531;p36"/>
          <p:cNvCxnSpPr>
            <a:stCxn id="1529" idx="3"/>
            <a:endCxn id="1532" idx="2"/>
          </p:cNvCxnSpPr>
          <p:nvPr/>
        </p:nvCxnSpPr>
        <p:spPr>
          <a:xfrm flipH="1">
            <a:off x="1840013" y="2092950"/>
            <a:ext cx="357600" cy="442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3" name="Google Shape;1533;p36"/>
          <p:cNvCxnSpPr>
            <a:stCxn id="1534" idx="3"/>
            <a:endCxn id="1535" idx="2"/>
          </p:cNvCxnSpPr>
          <p:nvPr/>
        </p:nvCxnSpPr>
        <p:spPr>
          <a:xfrm rot="10800000">
            <a:off x="1840013" y="3507750"/>
            <a:ext cx="357600" cy="457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6" name="Google Shape;1536;p36"/>
          <p:cNvCxnSpPr>
            <a:stCxn id="1534" idx="3"/>
            <a:endCxn id="1537" idx="2"/>
          </p:cNvCxnSpPr>
          <p:nvPr/>
        </p:nvCxnSpPr>
        <p:spPr>
          <a:xfrm flipH="1">
            <a:off x="1840013" y="3964950"/>
            <a:ext cx="357600" cy="457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38" name="Google Shape;1538;p36"/>
          <p:cNvGrpSpPr/>
          <p:nvPr/>
        </p:nvGrpSpPr>
        <p:grpSpPr>
          <a:xfrm flipH="1">
            <a:off x="483713" y="1476150"/>
            <a:ext cx="1356300" cy="319200"/>
            <a:chOff x="5592550" y="1018950"/>
            <a:chExt cx="1356300" cy="319200"/>
          </a:xfrm>
        </p:grpSpPr>
        <p:sp>
          <p:nvSpPr>
            <p:cNvPr id="1539" name="Google Shape;1539;p3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40" name="Google Shape;1540;p36"/>
          <p:cNvGrpSpPr/>
          <p:nvPr/>
        </p:nvGrpSpPr>
        <p:grpSpPr>
          <a:xfrm flipH="1">
            <a:off x="2197613" y="1933350"/>
            <a:ext cx="1356300" cy="319200"/>
            <a:chOff x="3650050" y="1476150"/>
            <a:chExt cx="1356300" cy="319200"/>
          </a:xfrm>
        </p:grpSpPr>
        <p:sp>
          <p:nvSpPr>
            <p:cNvPr id="1529" name="Google Shape;1529;p3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1" name="Google Shape;1541;p36"/>
          <p:cNvGrpSpPr/>
          <p:nvPr/>
        </p:nvGrpSpPr>
        <p:grpSpPr>
          <a:xfrm flipH="1">
            <a:off x="2197613" y="3805350"/>
            <a:ext cx="1356300" cy="319200"/>
            <a:chOff x="3650050" y="3348150"/>
            <a:chExt cx="1356300" cy="319200"/>
          </a:xfrm>
        </p:grpSpPr>
        <p:sp>
          <p:nvSpPr>
            <p:cNvPr id="1534" name="Google Shape;1534;p3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2" name="Google Shape;1542;p36"/>
          <p:cNvGrpSpPr/>
          <p:nvPr/>
        </p:nvGrpSpPr>
        <p:grpSpPr>
          <a:xfrm flipH="1">
            <a:off x="483713" y="2390550"/>
            <a:ext cx="1356300" cy="319200"/>
            <a:chOff x="5592550" y="1933350"/>
            <a:chExt cx="1356300" cy="319200"/>
          </a:xfrm>
        </p:grpSpPr>
        <p:sp>
          <p:nvSpPr>
            <p:cNvPr id="1543" name="Google Shape;1543;p3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44" name="Google Shape;1544;p36"/>
          <p:cNvGrpSpPr/>
          <p:nvPr/>
        </p:nvGrpSpPr>
        <p:grpSpPr>
          <a:xfrm flipH="1">
            <a:off x="483713" y="3348150"/>
            <a:ext cx="1356300" cy="319200"/>
            <a:chOff x="5592550" y="2890950"/>
            <a:chExt cx="1356300" cy="319200"/>
          </a:xfrm>
        </p:grpSpPr>
        <p:sp>
          <p:nvSpPr>
            <p:cNvPr id="1545" name="Google Shape;1545;p3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46" name="Google Shape;1546;p36"/>
          <p:cNvGrpSpPr/>
          <p:nvPr/>
        </p:nvGrpSpPr>
        <p:grpSpPr>
          <a:xfrm flipH="1">
            <a:off x="483713" y="4262550"/>
            <a:ext cx="1356300" cy="319200"/>
            <a:chOff x="5592550" y="3805350"/>
            <a:chExt cx="1356300" cy="319200"/>
          </a:xfrm>
        </p:grpSpPr>
        <p:sp>
          <p:nvSpPr>
            <p:cNvPr id="1547" name="Google Shape;1547;p3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Name of team</a:t>
              </a:r>
              <a:endParaRPr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7"/>
          <p:cNvSpPr txBox="1">
            <a:spLocks noGrp="1"/>
          </p:cNvSpPr>
          <p:nvPr>
            <p:ph type="title"/>
          </p:nvPr>
        </p:nvSpPr>
        <p:spPr>
          <a:xfrm>
            <a:off x="7894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5130070" y="3104666"/>
            <a:ext cx="1138058" cy="1620284"/>
            <a:chOff x="5622725" y="819225"/>
            <a:chExt cx="2684100" cy="3821425"/>
          </a:xfrm>
        </p:grpSpPr>
        <p:sp>
          <p:nvSpPr>
            <p:cNvPr id="1554" name="Google Shape;1554;p37"/>
            <p:cNvSpPr/>
            <p:nvPr/>
          </p:nvSpPr>
          <p:spPr>
            <a:xfrm>
              <a:off x="6201774" y="819225"/>
              <a:ext cx="717083" cy="570691"/>
            </a:xfrm>
            <a:custGeom>
              <a:avLst/>
              <a:gdLst/>
              <a:ahLst/>
              <a:cxnLst/>
              <a:rect l="l" t="t" r="r" b="b"/>
              <a:pathLst>
                <a:path w="24727" h="19679" extrusionOk="0">
                  <a:moveTo>
                    <a:pt x="19690" y="0"/>
                  </a:moveTo>
                  <a:cubicBezTo>
                    <a:pt x="19196" y="0"/>
                    <a:pt x="18699" y="65"/>
                    <a:pt x="18217" y="189"/>
                  </a:cubicBezTo>
                  <a:cubicBezTo>
                    <a:pt x="16990" y="501"/>
                    <a:pt x="15898" y="1191"/>
                    <a:pt x="14962" y="2038"/>
                  </a:cubicBezTo>
                  <a:cubicBezTo>
                    <a:pt x="14136" y="2796"/>
                    <a:pt x="13446" y="3688"/>
                    <a:pt x="12509" y="4291"/>
                  </a:cubicBezTo>
                  <a:cubicBezTo>
                    <a:pt x="10658" y="5495"/>
                    <a:pt x="8273" y="5272"/>
                    <a:pt x="6110" y="5695"/>
                  </a:cubicBezTo>
                  <a:cubicBezTo>
                    <a:pt x="4305" y="6051"/>
                    <a:pt x="2542" y="6966"/>
                    <a:pt x="1428" y="8438"/>
                  </a:cubicBezTo>
                  <a:cubicBezTo>
                    <a:pt x="336" y="9931"/>
                    <a:pt x="1" y="12050"/>
                    <a:pt x="892" y="13655"/>
                  </a:cubicBezTo>
                  <a:cubicBezTo>
                    <a:pt x="158" y="14948"/>
                    <a:pt x="536" y="16842"/>
                    <a:pt x="1517" y="17957"/>
                  </a:cubicBezTo>
                  <a:cubicBezTo>
                    <a:pt x="2476" y="19072"/>
                    <a:pt x="3969" y="19630"/>
                    <a:pt x="5441" y="19674"/>
                  </a:cubicBezTo>
                  <a:cubicBezTo>
                    <a:pt x="5521" y="19677"/>
                    <a:pt x="5601" y="19678"/>
                    <a:pt x="5681" y="19678"/>
                  </a:cubicBezTo>
                  <a:cubicBezTo>
                    <a:pt x="6314" y="19678"/>
                    <a:pt x="6943" y="19597"/>
                    <a:pt x="7536" y="19339"/>
                  </a:cubicBezTo>
                  <a:cubicBezTo>
                    <a:pt x="8607" y="18893"/>
                    <a:pt x="9388" y="17912"/>
                    <a:pt x="9923" y="16887"/>
                  </a:cubicBezTo>
                  <a:cubicBezTo>
                    <a:pt x="10658" y="17556"/>
                    <a:pt x="11505" y="17980"/>
                    <a:pt x="12509" y="18091"/>
                  </a:cubicBezTo>
                  <a:cubicBezTo>
                    <a:pt x="12634" y="18102"/>
                    <a:pt x="12759" y="18107"/>
                    <a:pt x="12884" y="18107"/>
                  </a:cubicBezTo>
                  <a:cubicBezTo>
                    <a:pt x="13767" y="18107"/>
                    <a:pt x="14654" y="17829"/>
                    <a:pt x="15318" y="17243"/>
                  </a:cubicBezTo>
                  <a:cubicBezTo>
                    <a:pt x="15898" y="16732"/>
                    <a:pt x="16299" y="16018"/>
                    <a:pt x="16612" y="15305"/>
                  </a:cubicBezTo>
                  <a:cubicBezTo>
                    <a:pt x="17658" y="12874"/>
                    <a:pt x="18015" y="10198"/>
                    <a:pt x="18306" y="7567"/>
                  </a:cubicBezTo>
                  <a:cubicBezTo>
                    <a:pt x="18484" y="6030"/>
                    <a:pt x="18684" y="4401"/>
                    <a:pt x="19554" y="3132"/>
                  </a:cubicBezTo>
                  <a:cubicBezTo>
                    <a:pt x="19977" y="2552"/>
                    <a:pt x="20557" y="2038"/>
                    <a:pt x="21270" y="1949"/>
                  </a:cubicBezTo>
                  <a:cubicBezTo>
                    <a:pt x="21340" y="1941"/>
                    <a:pt x="21409" y="1936"/>
                    <a:pt x="21479" y="1936"/>
                  </a:cubicBezTo>
                  <a:cubicBezTo>
                    <a:pt x="22140" y="1936"/>
                    <a:pt x="22771" y="2307"/>
                    <a:pt x="23255" y="2752"/>
                  </a:cubicBezTo>
                  <a:cubicBezTo>
                    <a:pt x="23791" y="3265"/>
                    <a:pt x="24213" y="3911"/>
                    <a:pt x="24727" y="4446"/>
                  </a:cubicBezTo>
                  <a:lnTo>
                    <a:pt x="24525" y="2730"/>
                  </a:lnTo>
                  <a:cubicBezTo>
                    <a:pt x="23791" y="1838"/>
                    <a:pt x="22965" y="968"/>
                    <a:pt x="21895" y="477"/>
                  </a:cubicBezTo>
                  <a:cubicBezTo>
                    <a:pt x="21206" y="153"/>
                    <a:pt x="20451" y="0"/>
                    <a:pt x="19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622725" y="4150750"/>
              <a:ext cx="2684100" cy="48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6869036" y="879603"/>
              <a:ext cx="80881" cy="80446"/>
            </a:xfrm>
            <a:custGeom>
              <a:avLst/>
              <a:gdLst/>
              <a:ahLst/>
              <a:cxnLst/>
              <a:rect l="l" t="t" r="r" b="b"/>
              <a:pathLst>
                <a:path w="2789" h="2774" extrusionOk="0">
                  <a:moveTo>
                    <a:pt x="1599" y="0"/>
                  </a:moveTo>
                  <a:cubicBezTo>
                    <a:pt x="1360" y="0"/>
                    <a:pt x="1120" y="62"/>
                    <a:pt x="915" y="179"/>
                  </a:cubicBezTo>
                  <a:cubicBezTo>
                    <a:pt x="336" y="514"/>
                    <a:pt x="0" y="1249"/>
                    <a:pt x="223" y="1897"/>
                  </a:cubicBezTo>
                  <a:cubicBezTo>
                    <a:pt x="389" y="2410"/>
                    <a:pt x="916" y="2773"/>
                    <a:pt x="1459" y="2773"/>
                  </a:cubicBezTo>
                  <a:cubicBezTo>
                    <a:pt x="1575" y="2773"/>
                    <a:pt x="1693" y="2756"/>
                    <a:pt x="1807" y="2721"/>
                  </a:cubicBezTo>
                  <a:cubicBezTo>
                    <a:pt x="2453" y="2498"/>
                    <a:pt x="2788" y="1740"/>
                    <a:pt x="2765" y="1071"/>
                  </a:cubicBezTo>
                  <a:lnTo>
                    <a:pt x="2765" y="1071"/>
                  </a:lnTo>
                  <a:lnTo>
                    <a:pt x="2721" y="1288"/>
                  </a:lnTo>
                  <a:lnTo>
                    <a:pt x="2721" y="1288"/>
                  </a:lnTo>
                  <a:cubicBezTo>
                    <a:pt x="2787" y="956"/>
                    <a:pt x="2674" y="558"/>
                    <a:pt x="2431" y="313"/>
                  </a:cubicBezTo>
                  <a:cubicBezTo>
                    <a:pt x="2206" y="101"/>
                    <a:pt x="1904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6854797" y="861014"/>
              <a:ext cx="417716" cy="306994"/>
            </a:xfrm>
            <a:custGeom>
              <a:avLst/>
              <a:gdLst/>
              <a:ahLst/>
              <a:cxnLst/>
              <a:rect l="l" t="t" r="r" b="b"/>
              <a:pathLst>
                <a:path w="14404" h="10586" extrusionOk="0">
                  <a:moveTo>
                    <a:pt x="7093" y="1"/>
                  </a:moveTo>
                  <a:cubicBezTo>
                    <a:pt x="3405" y="1"/>
                    <a:pt x="325" y="2879"/>
                    <a:pt x="69" y="6595"/>
                  </a:cubicBezTo>
                  <a:cubicBezTo>
                    <a:pt x="1" y="7732"/>
                    <a:pt x="45" y="9137"/>
                    <a:pt x="247" y="10585"/>
                  </a:cubicBezTo>
                  <a:cubicBezTo>
                    <a:pt x="916" y="10029"/>
                    <a:pt x="1472" y="9360"/>
                    <a:pt x="1897" y="8602"/>
                  </a:cubicBezTo>
                  <a:cubicBezTo>
                    <a:pt x="2633" y="7303"/>
                    <a:pt x="2969" y="5772"/>
                    <a:pt x="2845" y="4277"/>
                  </a:cubicBezTo>
                  <a:lnTo>
                    <a:pt x="2845" y="4277"/>
                  </a:lnTo>
                  <a:cubicBezTo>
                    <a:pt x="2887" y="4605"/>
                    <a:pt x="3010" y="4918"/>
                    <a:pt x="3167" y="5213"/>
                  </a:cubicBezTo>
                  <a:cubicBezTo>
                    <a:pt x="3211" y="5279"/>
                    <a:pt x="3279" y="5368"/>
                    <a:pt x="3368" y="5391"/>
                  </a:cubicBezTo>
                  <a:cubicBezTo>
                    <a:pt x="3377" y="5393"/>
                    <a:pt x="3386" y="5393"/>
                    <a:pt x="3394" y="5393"/>
                  </a:cubicBezTo>
                  <a:cubicBezTo>
                    <a:pt x="3558" y="5393"/>
                    <a:pt x="3659" y="5204"/>
                    <a:pt x="3702" y="5035"/>
                  </a:cubicBezTo>
                  <a:cubicBezTo>
                    <a:pt x="3833" y="4487"/>
                    <a:pt x="3815" y="3898"/>
                    <a:pt x="3666" y="3370"/>
                  </a:cubicBezTo>
                  <a:lnTo>
                    <a:pt x="3666" y="3370"/>
                  </a:lnTo>
                  <a:cubicBezTo>
                    <a:pt x="3889" y="4139"/>
                    <a:pt x="4221" y="4887"/>
                    <a:pt x="4661" y="5570"/>
                  </a:cubicBezTo>
                  <a:cubicBezTo>
                    <a:pt x="4773" y="5718"/>
                    <a:pt x="4929" y="5881"/>
                    <a:pt x="5094" y="5881"/>
                  </a:cubicBezTo>
                  <a:cubicBezTo>
                    <a:pt x="5128" y="5881"/>
                    <a:pt x="5162" y="5874"/>
                    <a:pt x="5197" y="5859"/>
                  </a:cubicBezTo>
                  <a:cubicBezTo>
                    <a:pt x="5396" y="5793"/>
                    <a:pt x="5396" y="5525"/>
                    <a:pt x="5375" y="5302"/>
                  </a:cubicBezTo>
                  <a:cubicBezTo>
                    <a:pt x="5352" y="5012"/>
                    <a:pt x="5375" y="4744"/>
                    <a:pt x="5352" y="4455"/>
                  </a:cubicBezTo>
                  <a:lnTo>
                    <a:pt x="5352" y="4455"/>
                  </a:lnTo>
                  <a:cubicBezTo>
                    <a:pt x="6267" y="5770"/>
                    <a:pt x="7649" y="6751"/>
                    <a:pt x="9120" y="7375"/>
                  </a:cubicBezTo>
                  <a:cubicBezTo>
                    <a:pt x="10613" y="8022"/>
                    <a:pt x="12219" y="8334"/>
                    <a:pt x="13824" y="8468"/>
                  </a:cubicBezTo>
                  <a:cubicBezTo>
                    <a:pt x="13913" y="8490"/>
                    <a:pt x="13981" y="8490"/>
                    <a:pt x="14070" y="8490"/>
                  </a:cubicBezTo>
                  <a:cubicBezTo>
                    <a:pt x="14115" y="8156"/>
                    <a:pt x="14136" y="7821"/>
                    <a:pt x="14159" y="7509"/>
                  </a:cubicBezTo>
                  <a:cubicBezTo>
                    <a:pt x="14404" y="3629"/>
                    <a:pt x="11461" y="264"/>
                    <a:pt x="7581" y="17"/>
                  </a:cubicBezTo>
                  <a:cubicBezTo>
                    <a:pt x="7417" y="6"/>
                    <a:pt x="7255" y="1"/>
                    <a:pt x="7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861931" y="957874"/>
              <a:ext cx="400925" cy="427808"/>
            </a:xfrm>
            <a:custGeom>
              <a:avLst/>
              <a:gdLst/>
              <a:ahLst/>
              <a:cxnLst/>
              <a:rect l="l" t="t" r="r" b="b"/>
              <a:pathLst>
                <a:path w="13825" h="14752" extrusionOk="0">
                  <a:moveTo>
                    <a:pt x="3411" y="0"/>
                  </a:moveTo>
                  <a:lnTo>
                    <a:pt x="3411" y="0"/>
                  </a:lnTo>
                  <a:cubicBezTo>
                    <a:pt x="3414" y="10"/>
                    <a:pt x="3417" y="20"/>
                    <a:pt x="3420" y="30"/>
                  </a:cubicBezTo>
                  <a:lnTo>
                    <a:pt x="3420" y="30"/>
                  </a:lnTo>
                  <a:cubicBezTo>
                    <a:pt x="3417" y="20"/>
                    <a:pt x="3414" y="10"/>
                    <a:pt x="3411" y="0"/>
                  </a:cubicBezTo>
                  <a:close/>
                  <a:moveTo>
                    <a:pt x="2587" y="803"/>
                  </a:moveTo>
                  <a:lnTo>
                    <a:pt x="2587" y="803"/>
                  </a:lnTo>
                  <a:cubicBezTo>
                    <a:pt x="2590" y="848"/>
                    <a:pt x="2594" y="892"/>
                    <a:pt x="2599" y="937"/>
                  </a:cubicBezTo>
                  <a:lnTo>
                    <a:pt x="2599" y="937"/>
                  </a:lnTo>
                  <a:cubicBezTo>
                    <a:pt x="2596" y="892"/>
                    <a:pt x="2592" y="848"/>
                    <a:pt x="2587" y="803"/>
                  </a:cubicBezTo>
                  <a:close/>
                  <a:moveTo>
                    <a:pt x="3420" y="30"/>
                  </a:moveTo>
                  <a:cubicBezTo>
                    <a:pt x="3569" y="558"/>
                    <a:pt x="3587" y="1147"/>
                    <a:pt x="3456" y="1695"/>
                  </a:cubicBezTo>
                  <a:cubicBezTo>
                    <a:pt x="3413" y="1864"/>
                    <a:pt x="3312" y="2053"/>
                    <a:pt x="3148" y="2053"/>
                  </a:cubicBezTo>
                  <a:cubicBezTo>
                    <a:pt x="3140" y="2053"/>
                    <a:pt x="3131" y="2053"/>
                    <a:pt x="3122" y="2051"/>
                  </a:cubicBezTo>
                  <a:cubicBezTo>
                    <a:pt x="3033" y="2028"/>
                    <a:pt x="2965" y="1939"/>
                    <a:pt x="2921" y="1873"/>
                  </a:cubicBezTo>
                  <a:cubicBezTo>
                    <a:pt x="2764" y="1578"/>
                    <a:pt x="2641" y="1265"/>
                    <a:pt x="2599" y="937"/>
                  </a:cubicBezTo>
                  <a:lnTo>
                    <a:pt x="2599" y="937"/>
                  </a:lnTo>
                  <a:cubicBezTo>
                    <a:pt x="2723" y="2432"/>
                    <a:pt x="2387" y="3963"/>
                    <a:pt x="1651" y="5262"/>
                  </a:cubicBezTo>
                  <a:cubicBezTo>
                    <a:pt x="1226" y="6020"/>
                    <a:pt x="670" y="6689"/>
                    <a:pt x="1" y="7245"/>
                  </a:cubicBezTo>
                  <a:cubicBezTo>
                    <a:pt x="557" y="10768"/>
                    <a:pt x="2207" y="14448"/>
                    <a:pt x="6154" y="14737"/>
                  </a:cubicBezTo>
                  <a:cubicBezTo>
                    <a:pt x="6302" y="14747"/>
                    <a:pt x="6447" y="14752"/>
                    <a:pt x="6590" y="14752"/>
                  </a:cubicBezTo>
                  <a:cubicBezTo>
                    <a:pt x="11399" y="14752"/>
                    <a:pt x="13348" y="9026"/>
                    <a:pt x="13824" y="5150"/>
                  </a:cubicBezTo>
                  <a:cubicBezTo>
                    <a:pt x="13735" y="5150"/>
                    <a:pt x="13667" y="5150"/>
                    <a:pt x="13578" y="5128"/>
                  </a:cubicBezTo>
                  <a:cubicBezTo>
                    <a:pt x="11973" y="4994"/>
                    <a:pt x="10367" y="4682"/>
                    <a:pt x="8874" y="4035"/>
                  </a:cubicBezTo>
                  <a:cubicBezTo>
                    <a:pt x="7403" y="3411"/>
                    <a:pt x="6021" y="2430"/>
                    <a:pt x="5106" y="1115"/>
                  </a:cubicBezTo>
                  <a:lnTo>
                    <a:pt x="5106" y="1115"/>
                  </a:lnTo>
                  <a:cubicBezTo>
                    <a:pt x="5129" y="1404"/>
                    <a:pt x="5106" y="1672"/>
                    <a:pt x="5129" y="1962"/>
                  </a:cubicBezTo>
                  <a:cubicBezTo>
                    <a:pt x="5150" y="2185"/>
                    <a:pt x="5150" y="2453"/>
                    <a:pt x="4951" y="2519"/>
                  </a:cubicBezTo>
                  <a:cubicBezTo>
                    <a:pt x="4916" y="2534"/>
                    <a:pt x="4882" y="2541"/>
                    <a:pt x="4848" y="2541"/>
                  </a:cubicBezTo>
                  <a:cubicBezTo>
                    <a:pt x="4683" y="2541"/>
                    <a:pt x="4527" y="2378"/>
                    <a:pt x="4415" y="2230"/>
                  </a:cubicBezTo>
                  <a:cubicBezTo>
                    <a:pt x="3975" y="1547"/>
                    <a:pt x="3643" y="799"/>
                    <a:pt x="3420" y="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6808252" y="1076078"/>
              <a:ext cx="103472" cy="135372"/>
            </a:xfrm>
            <a:custGeom>
              <a:avLst/>
              <a:gdLst/>
              <a:ahLst/>
              <a:cxnLst/>
              <a:rect l="l" t="t" r="r" b="b"/>
              <a:pathLst>
                <a:path w="3568" h="4668" extrusionOk="0">
                  <a:moveTo>
                    <a:pt x="1808" y="0"/>
                  </a:moveTo>
                  <a:cubicBezTo>
                    <a:pt x="1778" y="0"/>
                    <a:pt x="1748" y="1"/>
                    <a:pt x="1718" y="3"/>
                  </a:cubicBezTo>
                  <a:cubicBezTo>
                    <a:pt x="737" y="48"/>
                    <a:pt x="1" y="1141"/>
                    <a:pt x="45" y="2435"/>
                  </a:cubicBezTo>
                  <a:cubicBezTo>
                    <a:pt x="68" y="3687"/>
                    <a:pt x="842" y="4667"/>
                    <a:pt x="1762" y="4667"/>
                  </a:cubicBezTo>
                  <a:cubicBezTo>
                    <a:pt x="1792" y="4667"/>
                    <a:pt x="1822" y="4666"/>
                    <a:pt x="1852" y="4664"/>
                  </a:cubicBezTo>
                  <a:cubicBezTo>
                    <a:pt x="2833" y="4619"/>
                    <a:pt x="3568" y="3526"/>
                    <a:pt x="3523" y="2233"/>
                  </a:cubicBezTo>
                  <a:cubicBezTo>
                    <a:pt x="3503" y="980"/>
                    <a:pt x="2727" y="0"/>
                    <a:pt x="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6826348" y="1096901"/>
              <a:ext cx="65975" cy="97643"/>
            </a:xfrm>
            <a:custGeom>
              <a:avLst/>
              <a:gdLst/>
              <a:ahLst/>
              <a:cxnLst/>
              <a:rect l="l" t="t" r="r" b="b"/>
              <a:pathLst>
                <a:path w="2275" h="3367" extrusionOk="0">
                  <a:moveTo>
                    <a:pt x="943" y="1"/>
                  </a:moveTo>
                  <a:cubicBezTo>
                    <a:pt x="811" y="1"/>
                    <a:pt x="680" y="28"/>
                    <a:pt x="559" y="88"/>
                  </a:cubicBezTo>
                  <a:cubicBezTo>
                    <a:pt x="268" y="222"/>
                    <a:pt x="45" y="489"/>
                    <a:pt x="1" y="802"/>
                  </a:cubicBezTo>
                  <a:cubicBezTo>
                    <a:pt x="135" y="534"/>
                    <a:pt x="381" y="334"/>
                    <a:pt x="625" y="266"/>
                  </a:cubicBezTo>
                  <a:cubicBezTo>
                    <a:pt x="686" y="251"/>
                    <a:pt x="747" y="244"/>
                    <a:pt x="807" y="244"/>
                  </a:cubicBezTo>
                  <a:cubicBezTo>
                    <a:pt x="1011" y="244"/>
                    <a:pt x="1206" y="325"/>
                    <a:pt x="1362" y="445"/>
                  </a:cubicBezTo>
                  <a:cubicBezTo>
                    <a:pt x="1721" y="710"/>
                    <a:pt x="1871" y="1168"/>
                    <a:pt x="1854" y="1615"/>
                  </a:cubicBezTo>
                  <a:lnTo>
                    <a:pt x="1854" y="1615"/>
                  </a:lnTo>
                  <a:cubicBezTo>
                    <a:pt x="1741" y="1581"/>
                    <a:pt x="1623" y="1559"/>
                    <a:pt x="1503" y="1559"/>
                  </a:cubicBezTo>
                  <a:cubicBezTo>
                    <a:pt x="1434" y="1559"/>
                    <a:pt x="1364" y="1566"/>
                    <a:pt x="1294" y="1583"/>
                  </a:cubicBezTo>
                  <a:cubicBezTo>
                    <a:pt x="982" y="1672"/>
                    <a:pt x="759" y="1916"/>
                    <a:pt x="714" y="2228"/>
                  </a:cubicBezTo>
                  <a:cubicBezTo>
                    <a:pt x="693" y="2362"/>
                    <a:pt x="714" y="2519"/>
                    <a:pt x="782" y="2653"/>
                  </a:cubicBezTo>
                  <a:cubicBezTo>
                    <a:pt x="848" y="2764"/>
                    <a:pt x="916" y="2876"/>
                    <a:pt x="1005" y="2965"/>
                  </a:cubicBezTo>
                  <a:cubicBezTo>
                    <a:pt x="1183" y="3143"/>
                    <a:pt x="1406" y="3299"/>
                    <a:pt x="1629" y="3366"/>
                  </a:cubicBezTo>
                  <a:cubicBezTo>
                    <a:pt x="1428" y="3209"/>
                    <a:pt x="1273" y="3054"/>
                    <a:pt x="1139" y="2853"/>
                  </a:cubicBezTo>
                  <a:cubicBezTo>
                    <a:pt x="1026" y="2653"/>
                    <a:pt x="937" y="2430"/>
                    <a:pt x="982" y="2273"/>
                  </a:cubicBezTo>
                  <a:cubicBezTo>
                    <a:pt x="1050" y="2118"/>
                    <a:pt x="1205" y="1961"/>
                    <a:pt x="1383" y="1939"/>
                  </a:cubicBezTo>
                  <a:cubicBezTo>
                    <a:pt x="1423" y="1930"/>
                    <a:pt x="1463" y="1925"/>
                    <a:pt x="1504" y="1925"/>
                  </a:cubicBezTo>
                  <a:cubicBezTo>
                    <a:pt x="1649" y="1925"/>
                    <a:pt x="1802" y="1981"/>
                    <a:pt x="1941" y="2050"/>
                  </a:cubicBezTo>
                  <a:lnTo>
                    <a:pt x="2164" y="2184"/>
                  </a:lnTo>
                  <a:lnTo>
                    <a:pt x="2209" y="1916"/>
                  </a:lnTo>
                  <a:cubicBezTo>
                    <a:pt x="2275" y="1604"/>
                    <a:pt x="2254" y="1271"/>
                    <a:pt x="2141" y="958"/>
                  </a:cubicBezTo>
                  <a:cubicBezTo>
                    <a:pt x="2052" y="646"/>
                    <a:pt x="1829" y="356"/>
                    <a:pt x="1540" y="177"/>
                  </a:cubicBezTo>
                  <a:cubicBezTo>
                    <a:pt x="1362" y="68"/>
                    <a:pt x="1151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6743611" y="3973822"/>
              <a:ext cx="658880" cy="634752"/>
            </a:xfrm>
            <a:custGeom>
              <a:avLst/>
              <a:gdLst/>
              <a:ahLst/>
              <a:cxnLst/>
              <a:rect l="l" t="t" r="r" b="b"/>
              <a:pathLst>
                <a:path w="22720" h="21888" extrusionOk="0">
                  <a:moveTo>
                    <a:pt x="11352" y="1"/>
                  </a:moveTo>
                  <a:cubicBezTo>
                    <a:pt x="5682" y="1"/>
                    <a:pt x="871" y="4366"/>
                    <a:pt x="446" y="10130"/>
                  </a:cubicBezTo>
                  <a:cubicBezTo>
                    <a:pt x="0" y="16150"/>
                    <a:pt x="4504" y="21390"/>
                    <a:pt x="10547" y="21857"/>
                  </a:cubicBezTo>
                  <a:cubicBezTo>
                    <a:pt x="10821" y="21878"/>
                    <a:pt x="11094" y="21888"/>
                    <a:pt x="11364" y="21888"/>
                  </a:cubicBezTo>
                  <a:cubicBezTo>
                    <a:pt x="17034" y="21888"/>
                    <a:pt x="21826" y="17504"/>
                    <a:pt x="22274" y="11759"/>
                  </a:cubicBezTo>
                  <a:cubicBezTo>
                    <a:pt x="22720" y="5739"/>
                    <a:pt x="18193" y="477"/>
                    <a:pt x="12173" y="31"/>
                  </a:cubicBezTo>
                  <a:cubicBezTo>
                    <a:pt x="11898" y="11"/>
                    <a:pt x="11624" y="1"/>
                    <a:pt x="11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043616" y="4290850"/>
              <a:ext cx="34916" cy="316854"/>
            </a:xfrm>
            <a:custGeom>
              <a:avLst/>
              <a:gdLst/>
              <a:ahLst/>
              <a:cxnLst/>
              <a:rect l="l" t="t" r="r" b="b"/>
              <a:pathLst>
                <a:path w="1204" h="10926" extrusionOk="0">
                  <a:moveTo>
                    <a:pt x="826" y="1"/>
                  </a:moveTo>
                  <a:lnTo>
                    <a:pt x="0" y="10904"/>
                  </a:lnTo>
                  <a:cubicBezTo>
                    <a:pt x="68" y="10904"/>
                    <a:pt x="134" y="10904"/>
                    <a:pt x="202" y="10925"/>
                  </a:cubicBezTo>
                  <a:lnTo>
                    <a:pt x="380" y="10925"/>
                  </a:lnTo>
                  <a:lnTo>
                    <a:pt x="1204" y="24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7070761" y="4285688"/>
              <a:ext cx="302615" cy="118987"/>
            </a:xfrm>
            <a:custGeom>
              <a:avLst/>
              <a:gdLst/>
              <a:ahLst/>
              <a:cxnLst/>
              <a:rect l="l" t="t" r="r" b="b"/>
              <a:pathLst>
                <a:path w="10435" h="4103" extrusionOk="0">
                  <a:moveTo>
                    <a:pt x="134" y="0"/>
                  </a:moveTo>
                  <a:lnTo>
                    <a:pt x="0" y="357"/>
                  </a:lnTo>
                  <a:lnTo>
                    <a:pt x="10301" y="4103"/>
                  </a:lnTo>
                  <a:cubicBezTo>
                    <a:pt x="10345" y="3969"/>
                    <a:pt x="10390" y="3858"/>
                    <a:pt x="10435" y="3746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6761069" y="4285688"/>
              <a:ext cx="316854" cy="74414"/>
            </a:xfrm>
            <a:custGeom>
              <a:avLst/>
              <a:gdLst/>
              <a:ahLst/>
              <a:cxnLst/>
              <a:rect l="l" t="t" r="r" b="b"/>
              <a:pathLst>
                <a:path w="10926" h="2566" extrusionOk="0">
                  <a:moveTo>
                    <a:pt x="10858" y="0"/>
                  </a:moveTo>
                  <a:lnTo>
                    <a:pt x="1" y="2185"/>
                  </a:lnTo>
                  <a:cubicBezTo>
                    <a:pt x="22" y="2319"/>
                    <a:pt x="46" y="2453"/>
                    <a:pt x="67" y="2565"/>
                  </a:cubicBezTo>
                  <a:lnTo>
                    <a:pt x="10926" y="380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7072733" y="4036114"/>
              <a:ext cx="197867" cy="258651"/>
            </a:xfrm>
            <a:custGeom>
              <a:avLst/>
              <a:gdLst/>
              <a:ahLst/>
              <a:cxnLst/>
              <a:rect l="l" t="t" r="r" b="b"/>
              <a:pathLst>
                <a:path w="6823" h="8919" extrusionOk="0">
                  <a:moveTo>
                    <a:pt x="6510" y="1"/>
                  </a:moveTo>
                  <a:lnTo>
                    <a:pt x="0" y="8696"/>
                  </a:lnTo>
                  <a:lnTo>
                    <a:pt x="312" y="8919"/>
                  </a:lnTo>
                  <a:lnTo>
                    <a:pt x="6823" y="247"/>
                  </a:lnTo>
                  <a:cubicBezTo>
                    <a:pt x="6733" y="158"/>
                    <a:pt x="6621" y="90"/>
                    <a:pt x="6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6915581" y="4010246"/>
              <a:ext cx="159761" cy="283214"/>
            </a:xfrm>
            <a:custGeom>
              <a:avLst/>
              <a:gdLst/>
              <a:ahLst/>
              <a:cxnLst/>
              <a:rect l="l" t="t" r="r" b="b"/>
              <a:pathLst>
                <a:path w="5509" h="9766" extrusionOk="0">
                  <a:moveTo>
                    <a:pt x="336" y="1"/>
                  </a:moveTo>
                  <a:cubicBezTo>
                    <a:pt x="224" y="69"/>
                    <a:pt x="113" y="113"/>
                    <a:pt x="1" y="179"/>
                  </a:cubicBezTo>
                  <a:lnTo>
                    <a:pt x="5173" y="9766"/>
                  </a:lnTo>
                  <a:lnTo>
                    <a:pt x="5508" y="958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6914305" y="4006360"/>
              <a:ext cx="356294" cy="36917"/>
            </a:xfrm>
            <a:custGeom>
              <a:avLst/>
              <a:gdLst/>
              <a:ahLst/>
              <a:cxnLst/>
              <a:rect l="l" t="t" r="r" b="b"/>
              <a:pathLst>
                <a:path w="12286" h="1273" extrusionOk="0">
                  <a:moveTo>
                    <a:pt x="647" y="1"/>
                  </a:moveTo>
                  <a:cubicBezTo>
                    <a:pt x="425" y="113"/>
                    <a:pt x="223" y="224"/>
                    <a:pt x="0" y="336"/>
                  </a:cubicBezTo>
                  <a:lnTo>
                    <a:pt x="12286" y="1273"/>
                  </a:lnTo>
                  <a:cubicBezTo>
                    <a:pt x="12107" y="1116"/>
                    <a:pt x="11906" y="982"/>
                    <a:pt x="11706" y="827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7256970" y="4036781"/>
              <a:ext cx="125454" cy="343331"/>
            </a:xfrm>
            <a:custGeom>
              <a:avLst/>
              <a:gdLst/>
              <a:ahLst/>
              <a:cxnLst/>
              <a:rect l="l" t="t" r="r" b="b"/>
              <a:pathLst>
                <a:path w="4326" h="11839" extrusionOk="0">
                  <a:moveTo>
                    <a:pt x="202" y="1"/>
                  </a:moveTo>
                  <a:lnTo>
                    <a:pt x="0" y="67"/>
                  </a:lnTo>
                  <a:lnTo>
                    <a:pt x="4171" y="11839"/>
                  </a:lnTo>
                  <a:cubicBezTo>
                    <a:pt x="4215" y="11616"/>
                    <a:pt x="4281" y="11393"/>
                    <a:pt x="4326" y="11170"/>
                  </a:cubicBezTo>
                  <a:lnTo>
                    <a:pt x="470" y="20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101182" y="4410505"/>
              <a:ext cx="246326" cy="196591"/>
            </a:xfrm>
            <a:custGeom>
              <a:avLst/>
              <a:gdLst/>
              <a:ahLst/>
              <a:cxnLst/>
              <a:rect l="l" t="t" r="r" b="b"/>
              <a:pathLst>
                <a:path w="8494" h="6779" extrusionOk="0">
                  <a:moveTo>
                    <a:pt x="8249" y="0"/>
                  </a:moveTo>
                  <a:lnTo>
                    <a:pt x="0" y="6778"/>
                  </a:lnTo>
                  <a:cubicBezTo>
                    <a:pt x="245" y="6755"/>
                    <a:pt x="468" y="6733"/>
                    <a:pt x="714" y="6689"/>
                  </a:cubicBezTo>
                  <a:lnTo>
                    <a:pt x="8494" y="289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757212" y="4010913"/>
              <a:ext cx="174580" cy="326540"/>
            </a:xfrm>
            <a:custGeom>
              <a:avLst/>
              <a:gdLst/>
              <a:ahLst/>
              <a:cxnLst/>
              <a:rect l="l" t="t" r="r" b="b"/>
              <a:pathLst>
                <a:path w="6020" h="11260" extrusionOk="0">
                  <a:moveTo>
                    <a:pt x="5774" y="1"/>
                  </a:moveTo>
                  <a:cubicBezTo>
                    <a:pt x="5729" y="22"/>
                    <a:pt x="5663" y="46"/>
                    <a:pt x="5595" y="90"/>
                  </a:cubicBezTo>
                  <a:lnTo>
                    <a:pt x="0" y="10613"/>
                  </a:lnTo>
                  <a:cubicBezTo>
                    <a:pt x="0" y="10836"/>
                    <a:pt x="45" y="11036"/>
                    <a:pt x="66" y="11259"/>
                  </a:cubicBezTo>
                  <a:lnTo>
                    <a:pt x="89" y="11259"/>
                  </a:lnTo>
                  <a:lnTo>
                    <a:pt x="6020" y="112"/>
                  </a:lnTo>
                  <a:lnTo>
                    <a:pt x="5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784965" y="4369122"/>
              <a:ext cx="216659" cy="231507"/>
            </a:xfrm>
            <a:custGeom>
              <a:avLst/>
              <a:gdLst/>
              <a:ahLst/>
              <a:cxnLst/>
              <a:rect l="l" t="t" r="r" b="b"/>
              <a:pathLst>
                <a:path w="7471" h="7983" extrusionOk="0">
                  <a:moveTo>
                    <a:pt x="292" y="0"/>
                  </a:moveTo>
                  <a:lnTo>
                    <a:pt x="1" y="268"/>
                  </a:lnTo>
                  <a:lnTo>
                    <a:pt x="6779" y="7781"/>
                  </a:lnTo>
                  <a:cubicBezTo>
                    <a:pt x="7002" y="7848"/>
                    <a:pt x="7248" y="7914"/>
                    <a:pt x="7471" y="798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960212" y="4177692"/>
              <a:ext cx="231507" cy="222691"/>
            </a:xfrm>
            <a:custGeom>
              <a:avLst/>
              <a:gdLst/>
              <a:ahLst/>
              <a:cxnLst/>
              <a:rect l="l" t="t" r="r" b="b"/>
              <a:pathLst>
                <a:path w="7983" h="7679" extrusionOk="0">
                  <a:moveTo>
                    <a:pt x="2386" y="1"/>
                  </a:moveTo>
                  <a:cubicBezTo>
                    <a:pt x="2062" y="1"/>
                    <a:pt x="1689" y="239"/>
                    <a:pt x="1562" y="537"/>
                  </a:cubicBezTo>
                  <a:lnTo>
                    <a:pt x="135" y="4037"/>
                  </a:lnTo>
                  <a:cubicBezTo>
                    <a:pt x="1" y="4372"/>
                    <a:pt x="111" y="4818"/>
                    <a:pt x="379" y="5041"/>
                  </a:cubicBezTo>
                  <a:lnTo>
                    <a:pt x="3256" y="7493"/>
                  </a:lnTo>
                  <a:cubicBezTo>
                    <a:pt x="3404" y="7617"/>
                    <a:pt x="3614" y="7679"/>
                    <a:pt x="3821" y="7679"/>
                  </a:cubicBezTo>
                  <a:cubicBezTo>
                    <a:pt x="3987" y="7679"/>
                    <a:pt x="4152" y="7639"/>
                    <a:pt x="4282" y="7559"/>
                  </a:cubicBezTo>
                  <a:lnTo>
                    <a:pt x="7513" y="5576"/>
                  </a:lnTo>
                  <a:cubicBezTo>
                    <a:pt x="7804" y="5397"/>
                    <a:pt x="7983" y="4973"/>
                    <a:pt x="7893" y="4616"/>
                  </a:cubicBezTo>
                  <a:lnTo>
                    <a:pt x="7002" y="938"/>
                  </a:lnTo>
                  <a:cubicBezTo>
                    <a:pt x="6912" y="603"/>
                    <a:pt x="6556" y="314"/>
                    <a:pt x="6220" y="291"/>
                  </a:cubicBezTo>
                  <a:lnTo>
                    <a:pt x="2430" y="2"/>
                  </a:lnTo>
                  <a:cubicBezTo>
                    <a:pt x="2416" y="1"/>
                    <a:pt x="2401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7247284" y="4264489"/>
              <a:ext cx="142912" cy="213672"/>
            </a:xfrm>
            <a:custGeom>
              <a:avLst/>
              <a:gdLst/>
              <a:ahLst/>
              <a:cxnLst/>
              <a:rect l="l" t="t" r="r" b="b"/>
              <a:pathLst>
                <a:path w="4928" h="7368" extrusionOk="0">
                  <a:moveTo>
                    <a:pt x="3544" y="1"/>
                  </a:moveTo>
                  <a:cubicBezTo>
                    <a:pt x="3345" y="1"/>
                    <a:pt x="3118" y="95"/>
                    <a:pt x="2965" y="264"/>
                  </a:cubicBezTo>
                  <a:lnTo>
                    <a:pt x="379" y="2916"/>
                  </a:lnTo>
                  <a:cubicBezTo>
                    <a:pt x="135" y="3163"/>
                    <a:pt x="1" y="3585"/>
                    <a:pt x="67" y="3876"/>
                  </a:cubicBezTo>
                  <a:lnTo>
                    <a:pt x="893" y="6953"/>
                  </a:lnTo>
                  <a:cubicBezTo>
                    <a:pt x="949" y="7201"/>
                    <a:pt x="1172" y="7368"/>
                    <a:pt x="1417" y="7368"/>
                  </a:cubicBezTo>
                  <a:cubicBezTo>
                    <a:pt x="1457" y="7368"/>
                    <a:pt x="1498" y="7363"/>
                    <a:pt x="1538" y="7354"/>
                  </a:cubicBezTo>
                  <a:lnTo>
                    <a:pt x="3099" y="6974"/>
                  </a:lnTo>
                  <a:cubicBezTo>
                    <a:pt x="4103" y="5458"/>
                    <a:pt x="4749" y="3674"/>
                    <a:pt x="4906" y="1736"/>
                  </a:cubicBezTo>
                  <a:cubicBezTo>
                    <a:pt x="4927" y="1400"/>
                    <a:pt x="4927" y="1067"/>
                    <a:pt x="4927" y="755"/>
                  </a:cubicBezTo>
                  <a:lnTo>
                    <a:pt x="3791" y="63"/>
                  </a:lnTo>
                  <a:cubicBezTo>
                    <a:pt x="3721" y="21"/>
                    <a:pt x="3635" y="1"/>
                    <a:pt x="3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7178090" y="4000589"/>
              <a:ext cx="149408" cy="130616"/>
            </a:xfrm>
            <a:custGeom>
              <a:avLst/>
              <a:gdLst/>
              <a:ahLst/>
              <a:cxnLst/>
              <a:rect l="l" t="t" r="r" b="b"/>
              <a:pathLst>
                <a:path w="5152" h="4504" extrusionOk="0">
                  <a:moveTo>
                    <a:pt x="915" y="0"/>
                  </a:moveTo>
                  <a:lnTo>
                    <a:pt x="380" y="357"/>
                  </a:lnTo>
                  <a:cubicBezTo>
                    <a:pt x="134" y="512"/>
                    <a:pt x="0" y="869"/>
                    <a:pt x="45" y="1136"/>
                  </a:cubicBezTo>
                  <a:lnTo>
                    <a:pt x="625" y="4013"/>
                  </a:lnTo>
                  <a:cubicBezTo>
                    <a:pt x="669" y="4281"/>
                    <a:pt x="937" y="4481"/>
                    <a:pt x="1204" y="4481"/>
                  </a:cubicBezTo>
                  <a:lnTo>
                    <a:pt x="4147" y="4504"/>
                  </a:lnTo>
                  <a:cubicBezTo>
                    <a:pt x="4415" y="4504"/>
                    <a:pt x="4727" y="4281"/>
                    <a:pt x="4839" y="4035"/>
                  </a:cubicBezTo>
                  <a:lnTo>
                    <a:pt x="5152" y="3277"/>
                  </a:lnTo>
                  <a:cubicBezTo>
                    <a:pt x="4058" y="1873"/>
                    <a:pt x="2587" y="735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865817" y="3983102"/>
              <a:ext cx="159703" cy="130065"/>
            </a:xfrm>
            <a:custGeom>
              <a:avLst/>
              <a:gdLst/>
              <a:ahLst/>
              <a:cxnLst/>
              <a:rect l="l" t="t" r="r" b="b"/>
              <a:pathLst>
                <a:path w="5507" h="4485" extrusionOk="0">
                  <a:moveTo>
                    <a:pt x="4660" y="0"/>
                  </a:moveTo>
                  <a:cubicBezTo>
                    <a:pt x="2899" y="446"/>
                    <a:pt x="1315" y="1293"/>
                    <a:pt x="1" y="2476"/>
                  </a:cubicBezTo>
                  <a:lnTo>
                    <a:pt x="245" y="3478"/>
                  </a:lnTo>
                  <a:cubicBezTo>
                    <a:pt x="334" y="3769"/>
                    <a:pt x="602" y="4013"/>
                    <a:pt x="869" y="4058"/>
                  </a:cubicBezTo>
                  <a:lnTo>
                    <a:pt x="3768" y="4483"/>
                  </a:lnTo>
                  <a:cubicBezTo>
                    <a:pt x="3784" y="4484"/>
                    <a:pt x="3801" y="4485"/>
                    <a:pt x="3817" y="4485"/>
                  </a:cubicBezTo>
                  <a:cubicBezTo>
                    <a:pt x="4070" y="4485"/>
                    <a:pt x="4332" y="4332"/>
                    <a:pt x="4415" y="4081"/>
                  </a:cubicBezTo>
                  <a:lnTo>
                    <a:pt x="5418" y="1338"/>
                  </a:lnTo>
                  <a:cubicBezTo>
                    <a:pt x="5507" y="1071"/>
                    <a:pt x="5418" y="714"/>
                    <a:pt x="5218" y="514"/>
                  </a:cubicBezTo>
                  <a:lnTo>
                    <a:pt x="4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6757212" y="4223570"/>
              <a:ext cx="139664" cy="220400"/>
            </a:xfrm>
            <a:custGeom>
              <a:avLst/>
              <a:gdLst/>
              <a:ahLst/>
              <a:cxnLst/>
              <a:rect l="l" t="t" r="r" b="b"/>
              <a:pathLst>
                <a:path w="4816" h="7600" extrusionOk="0">
                  <a:moveTo>
                    <a:pt x="1726" y="0"/>
                  </a:moveTo>
                  <a:cubicBezTo>
                    <a:pt x="1674" y="0"/>
                    <a:pt x="1625" y="8"/>
                    <a:pt x="1582" y="25"/>
                  </a:cubicBezTo>
                  <a:lnTo>
                    <a:pt x="245" y="582"/>
                  </a:lnTo>
                  <a:cubicBezTo>
                    <a:pt x="200" y="873"/>
                    <a:pt x="155" y="1185"/>
                    <a:pt x="134" y="1518"/>
                  </a:cubicBezTo>
                  <a:cubicBezTo>
                    <a:pt x="0" y="3436"/>
                    <a:pt x="357" y="5264"/>
                    <a:pt x="1115" y="6914"/>
                  </a:cubicBezTo>
                  <a:lnTo>
                    <a:pt x="2720" y="7561"/>
                  </a:lnTo>
                  <a:cubicBezTo>
                    <a:pt x="2784" y="7588"/>
                    <a:pt x="2852" y="7600"/>
                    <a:pt x="2920" y="7600"/>
                  </a:cubicBezTo>
                  <a:cubicBezTo>
                    <a:pt x="3135" y="7600"/>
                    <a:pt x="3348" y="7474"/>
                    <a:pt x="3434" y="7270"/>
                  </a:cubicBezTo>
                  <a:lnTo>
                    <a:pt x="4682" y="4351"/>
                  </a:lnTo>
                  <a:cubicBezTo>
                    <a:pt x="4816" y="4083"/>
                    <a:pt x="4748" y="3637"/>
                    <a:pt x="4525" y="3370"/>
                  </a:cubicBezTo>
                  <a:lnTo>
                    <a:pt x="2363" y="359"/>
                  </a:lnTo>
                  <a:cubicBezTo>
                    <a:pt x="2219" y="143"/>
                    <a:pt x="1944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6936954" y="4486630"/>
              <a:ext cx="231478" cy="121858"/>
            </a:xfrm>
            <a:custGeom>
              <a:avLst/>
              <a:gdLst/>
              <a:ahLst/>
              <a:cxnLst/>
              <a:rect l="l" t="t" r="r" b="b"/>
              <a:pathLst>
                <a:path w="7982" h="4202" extrusionOk="0">
                  <a:moveTo>
                    <a:pt x="4084" y="1"/>
                  </a:moveTo>
                  <a:cubicBezTo>
                    <a:pt x="3933" y="1"/>
                    <a:pt x="3784" y="31"/>
                    <a:pt x="3657" y="95"/>
                  </a:cubicBezTo>
                  <a:lnTo>
                    <a:pt x="468" y="1767"/>
                  </a:lnTo>
                  <a:cubicBezTo>
                    <a:pt x="179" y="1924"/>
                    <a:pt x="0" y="2280"/>
                    <a:pt x="89" y="2569"/>
                  </a:cubicBezTo>
                  <a:lnTo>
                    <a:pt x="289" y="3283"/>
                  </a:lnTo>
                  <a:cubicBezTo>
                    <a:pt x="1404" y="3752"/>
                    <a:pt x="2608" y="4064"/>
                    <a:pt x="3880" y="4174"/>
                  </a:cubicBezTo>
                  <a:cubicBezTo>
                    <a:pt x="4139" y="4193"/>
                    <a:pt x="4396" y="4202"/>
                    <a:pt x="4652" y="4202"/>
                  </a:cubicBezTo>
                  <a:cubicBezTo>
                    <a:pt x="5648" y="4202"/>
                    <a:pt x="6613" y="4066"/>
                    <a:pt x="7536" y="3818"/>
                  </a:cubicBezTo>
                  <a:lnTo>
                    <a:pt x="7848" y="3149"/>
                  </a:lnTo>
                  <a:cubicBezTo>
                    <a:pt x="7982" y="2881"/>
                    <a:pt x="7870" y="2503"/>
                    <a:pt x="7602" y="2302"/>
                  </a:cubicBezTo>
                  <a:lnTo>
                    <a:pt x="4682" y="185"/>
                  </a:lnTo>
                  <a:cubicBezTo>
                    <a:pt x="4524" y="65"/>
                    <a:pt x="4303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7591282" y="4254658"/>
              <a:ext cx="496567" cy="188210"/>
            </a:xfrm>
            <a:custGeom>
              <a:avLst/>
              <a:gdLst/>
              <a:ahLst/>
              <a:cxnLst/>
              <a:rect l="l" t="t" r="r" b="b"/>
              <a:pathLst>
                <a:path w="17123" h="6490" extrusionOk="0">
                  <a:moveTo>
                    <a:pt x="4347" y="0"/>
                  </a:moveTo>
                  <a:lnTo>
                    <a:pt x="0" y="580"/>
                  </a:lnTo>
                  <a:lnTo>
                    <a:pt x="735" y="5396"/>
                  </a:lnTo>
                  <a:cubicBezTo>
                    <a:pt x="735" y="5396"/>
                    <a:pt x="8936" y="6489"/>
                    <a:pt x="13554" y="6489"/>
                  </a:cubicBezTo>
                  <a:cubicBezTo>
                    <a:pt x="15260" y="6489"/>
                    <a:pt x="16477" y="6340"/>
                    <a:pt x="16609" y="5931"/>
                  </a:cubicBezTo>
                  <a:cubicBezTo>
                    <a:pt x="17123" y="4438"/>
                    <a:pt x="4347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047900" y="4254658"/>
              <a:ext cx="496596" cy="188210"/>
            </a:xfrm>
            <a:custGeom>
              <a:avLst/>
              <a:gdLst/>
              <a:ahLst/>
              <a:cxnLst/>
              <a:rect l="l" t="t" r="r" b="b"/>
              <a:pathLst>
                <a:path w="17124" h="6490" extrusionOk="0">
                  <a:moveTo>
                    <a:pt x="12776" y="0"/>
                  </a:moveTo>
                  <a:cubicBezTo>
                    <a:pt x="12776" y="0"/>
                    <a:pt x="0" y="4438"/>
                    <a:pt x="514" y="5931"/>
                  </a:cubicBezTo>
                  <a:cubicBezTo>
                    <a:pt x="646" y="6340"/>
                    <a:pt x="1863" y="6489"/>
                    <a:pt x="3570" y="6489"/>
                  </a:cubicBezTo>
                  <a:cubicBezTo>
                    <a:pt x="8187" y="6489"/>
                    <a:pt x="16388" y="5396"/>
                    <a:pt x="16388" y="5396"/>
                  </a:cubicBezTo>
                  <a:lnTo>
                    <a:pt x="17123" y="580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18405" y="2960241"/>
              <a:ext cx="487548" cy="1311235"/>
            </a:xfrm>
            <a:custGeom>
              <a:avLst/>
              <a:gdLst/>
              <a:ahLst/>
              <a:cxnLst/>
              <a:rect l="l" t="t" r="r" b="b"/>
              <a:pathLst>
                <a:path w="16812" h="45215" extrusionOk="0">
                  <a:moveTo>
                    <a:pt x="3901" y="0"/>
                  </a:moveTo>
                  <a:cubicBezTo>
                    <a:pt x="1561" y="15384"/>
                    <a:pt x="0" y="44635"/>
                    <a:pt x="0" y="44635"/>
                  </a:cubicBezTo>
                  <a:lnTo>
                    <a:pt x="4347" y="45215"/>
                  </a:lnTo>
                  <a:lnTo>
                    <a:pt x="16811" y="2988"/>
                  </a:lnTo>
                  <a:lnTo>
                    <a:pt x="16811" y="2988"/>
                  </a:lnTo>
                  <a:cubicBezTo>
                    <a:pt x="16553" y="2996"/>
                    <a:pt x="16295" y="3000"/>
                    <a:pt x="16037" y="3000"/>
                  </a:cubicBezTo>
                  <a:cubicBezTo>
                    <a:pt x="11833" y="3000"/>
                    <a:pt x="7620" y="1975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531534" y="2213490"/>
              <a:ext cx="967266" cy="833750"/>
            </a:xfrm>
            <a:custGeom>
              <a:avLst/>
              <a:gdLst/>
              <a:ahLst/>
              <a:cxnLst/>
              <a:rect l="l" t="t" r="r" b="b"/>
              <a:pathLst>
                <a:path w="33354" h="28750" extrusionOk="0">
                  <a:moveTo>
                    <a:pt x="25485" y="0"/>
                  </a:moveTo>
                  <a:lnTo>
                    <a:pt x="6332" y="536"/>
                  </a:lnTo>
                  <a:cubicBezTo>
                    <a:pt x="6332" y="536"/>
                    <a:pt x="3746" y="7848"/>
                    <a:pt x="847" y="21047"/>
                  </a:cubicBezTo>
                  <a:cubicBezTo>
                    <a:pt x="535" y="22406"/>
                    <a:pt x="268" y="23990"/>
                    <a:pt x="0" y="25750"/>
                  </a:cubicBezTo>
                  <a:cubicBezTo>
                    <a:pt x="3719" y="27725"/>
                    <a:pt x="7932" y="28750"/>
                    <a:pt x="12136" y="28750"/>
                  </a:cubicBezTo>
                  <a:cubicBezTo>
                    <a:pt x="12394" y="28750"/>
                    <a:pt x="12652" y="28746"/>
                    <a:pt x="12910" y="28738"/>
                  </a:cubicBezTo>
                  <a:lnTo>
                    <a:pt x="16365" y="17145"/>
                  </a:lnTo>
                  <a:lnTo>
                    <a:pt x="20446" y="28003"/>
                  </a:lnTo>
                  <a:cubicBezTo>
                    <a:pt x="24816" y="27891"/>
                    <a:pt x="29186" y="27133"/>
                    <a:pt x="33354" y="25774"/>
                  </a:cubicBezTo>
                  <a:cubicBezTo>
                    <a:pt x="33309" y="25551"/>
                    <a:pt x="33243" y="25328"/>
                    <a:pt x="33199" y="25126"/>
                  </a:cubicBezTo>
                  <a:cubicBezTo>
                    <a:pt x="28850" y="5976"/>
                    <a:pt x="25485" y="0"/>
                    <a:pt x="25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7124440" y="2960908"/>
              <a:ext cx="592905" cy="1310568"/>
            </a:xfrm>
            <a:custGeom>
              <a:avLst/>
              <a:gdLst/>
              <a:ahLst/>
              <a:cxnLst/>
              <a:rect l="l" t="t" r="r" b="b"/>
              <a:pathLst>
                <a:path w="20445" h="45192" extrusionOk="0">
                  <a:moveTo>
                    <a:pt x="12909" y="1"/>
                  </a:moveTo>
                  <a:cubicBezTo>
                    <a:pt x="8741" y="1360"/>
                    <a:pt x="4371" y="2118"/>
                    <a:pt x="1" y="2230"/>
                  </a:cubicBezTo>
                  <a:lnTo>
                    <a:pt x="16098" y="45192"/>
                  </a:lnTo>
                  <a:lnTo>
                    <a:pt x="20445" y="44612"/>
                  </a:lnTo>
                  <a:cubicBezTo>
                    <a:pt x="20445" y="44612"/>
                    <a:pt x="17190" y="19085"/>
                    <a:pt x="12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275492" y="2060224"/>
              <a:ext cx="364066" cy="917531"/>
            </a:xfrm>
            <a:custGeom>
              <a:avLst/>
              <a:gdLst/>
              <a:ahLst/>
              <a:cxnLst/>
              <a:rect l="l" t="t" r="r" b="b"/>
              <a:pathLst>
                <a:path w="12554" h="31639" extrusionOk="0">
                  <a:moveTo>
                    <a:pt x="5663" y="1"/>
                  </a:moveTo>
                  <a:cubicBezTo>
                    <a:pt x="5241" y="1674"/>
                    <a:pt x="4839" y="3413"/>
                    <a:pt x="4438" y="5196"/>
                  </a:cubicBezTo>
                  <a:cubicBezTo>
                    <a:pt x="2497" y="14114"/>
                    <a:pt x="0" y="31460"/>
                    <a:pt x="0" y="31460"/>
                  </a:cubicBezTo>
                  <a:lnTo>
                    <a:pt x="2765" y="31638"/>
                  </a:lnTo>
                  <a:cubicBezTo>
                    <a:pt x="2765" y="31638"/>
                    <a:pt x="6689" y="19866"/>
                    <a:pt x="8027" y="15830"/>
                  </a:cubicBezTo>
                  <a:cubicBezTo>
                    <a:pt x="8852" y="13244"/>
                    <a:pt x="11059" y="7046"/>
                    <a:pt x="12553" y="2922"/>
                  </a:cubicBezTo>
                  <a:cubicBezTo>
                    <a:pt x="10101" y="2387"/>
                    <a:pt x="7759" y="1406"/>
                    <a:pt x="5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6869036" y="1301844"/>
              <a:ext cx="263204" cy="283852"/>
            </a:xfrm>
            <a:custGeom>
              <a:avLst/>
              <a:gdLst/>
              <a:ahLst/>
              <a:cxnLst/>
              <a:rect l="l" t="t" r="r" b="b"/>
              <a:pathLst>
                <a:path w="9076" h="9788" extrusionOk="0">
                  <a:moveTo>
                    <a:pt x="1896" y="0"/>
                  </a:moveTo>
                  <a:cubicBezTo>
                    <a:pt x="1896" y="0"/>
                    <a:pt x="1450" y="4504"/>
                    <a:pt x="1049" y="5039"/>
                  </a:cubicBezTo>
                  <a:cubicBezTo>
                    <a:pt x="981" y="5150"/>
                    <a:pt x="580" y="5351"/>
                    <a:pt x="0" y="5596"/>
                  </a:cubicBezTo>
                  <a:cubicBezTo>
                    <a:pt x="708" y="7143"/>
                    <a:pt x="2359" y="9788"/>
                    <a:pt x="5518" y="9788"/>
                  </a:cubicBezTo>
                  <a:cubicBezTo>
                    <a:pt x="5545" y="9788"/>
                    <a:pt x="5571" y="9787"/>
                    <a:pt x="5597" y="9787"/>
                  </a:cubicBezTo>
                  <a:cubicBezTo>
                    <a:pt x="8540" y="9721"/>
                    <a:pt x="9075" y="7290"/>
                    <a:pt x="9075" y="5596"/>
                  </a:cubicBezTo>
                  <a:cubicBezTo>
                    <a:pt x="8473" y="5440"/>
                    <a:pt x="8005" y="5328"/>
                    <a:pt x="7804" y="5194"/>
                  </a:cubicBezTo>
                  <a:cubicBezTo>
                    <a:pt x="6867" y="4659"/>
                    <a:pt x="7113" y="1160"/>
                    <a:pt x="7113" y="1160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6439720" y="1464099"/>
              <a:ext cx="1200049" cy="872871"/>
            </a:xfrm>
            <a:custGeom>
              <a:avLst/>
              <a:gdLst/>
              <a:ahLst/>
              <a:cxnLst/>
              <a:rect l="l" t="t" r="r" b="b"/>
              <a:pathLst>
                <a:path w="41381" h="30099" extrusionOk="0">
                  <a:moveTo>
                    <a:pt x="14804" y="1"/>
                  </a:moveTo>
                  <a:cubicBezTo>
                    <a:pt x="12486" y="1005"/>
                    <a:pt x="7090" y="3100"/>
                    <a:pt x="5307" y="5820"/>
                  </a:cubicBezTo>
                  <a:cubicBezTo>
                    <a:pt x="3502" y="8540"/>
                    <a:pt x="1650" y="13957"/>
                    <a:pt x="0" y="20557"/>
                  </a:cubicBezTo>
                  <a:cubicBezTo>
                    <a:pt x="2096" y="21962"/>
                    <a:pt x="4438" y="22943"/>
                    <a:pt x="6890" y="23478"/>
                  </a:cubicBezTo>
                  <a:cubicBezTo>
                    <a:pt x="7714" y="21136"/>
                    <a:pt x="8339" y="19465"/>
                    <a:pt x="8339" y="19465"/>
                  </a:cubicBezTo>
                  <a:lnTo>
                    <a:pt x="9498" y="26377"/>
                  </a:lnTo>
                  <a:cubicBezTo>
                    <a:pt x="9498" y="26377"/>
                    <a:pt x="12441" y="30099"/>
                    <a:pt x="19040" y="30099"/>
                  </a:cubicBezTo>
                  <a:cubicBezTo>
                    <a:pt x="25640" y="30099"/>
                    <a:pt x="28651" y="25841"/>
                    <a:pt x="28651" y="25841"/>
                  </a:cubicBezTo>
                  <a:lnTo>
                    <a:pt x="28740" y="18684"/>
                  </a:lnTo>
                  <a:cubicBezTo>
                    <a:pt x="28740" y="18684"/>
                    <a:pt x="30256" y="17815"/>
                    <a:pt x="31058" y="16299"/>
                  </a:cubicBezTo>
                  <a:cubicBezTo>
                    <a:pt x="31927" y="14649"/>
                    <a:pt x="31772" y="12955"/>
                    <a:pt x="31772" y="12955"/>
                  </a:cubicBezTo>
                  <a:lnTo>
                    <a:pt x="31772" y="12955"/>
                  </a:lnTo>
                  <a:lnTo>
                    <a:pt x="36074" y="17703"/>
                  </a:lnTo>
                  <a:cubicBezTo>
                    <a:pt x="38104" y="16522"/>
                    <a:pt x="39909" y="14961"/>
                    <a:pt x="41380" y="13133"/>
                  </a:cubicBezTo>
                  <a:cubicBezTo>
                    <a:pt x="38015" y="8651"/>
                    <a:pt x="34246" y="4058"/>
                    <a:pt x="32551" y="2943"/>
                  </a:cubicBezTo>
                  <a:cubicBezTo>
                    <a:pt x="30077" y="1317"/>
                    <a:pt x="25997" y="536"/>
                    <a:pt x="23879" y="1"/>
                  </a:cubicBezTo>
                  <a:cubicBezTo>
                    <a:pt x="23879" y="1695"/>
                    <a:pt x="23344" y="4126"/>
                    <a:pt x="20401" y="4192"/>
                  </a:cubicBezTo>
                  <a:cubicBezTo>
                    <a:pt x="20375" y="4192"/>
                    <a:pt x="20349" y="4193"/>
                    <a:pt x="20322" y="4193"/>
                  </a:cubicBezTo>
                  <a:cubicBezTo>
                    <a:pt x="17163" y="4193"/>
                    <a:pt x="15512" y="1548"/>
                    <a:pt x="14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347479" y="1844957"/>
              <a:ext cx="506311" cy="611668"/>
            </a:xfrm>
            <a:custGeom>
              <a:avLst/>
              <a:gdLst/>
              <a:ahLst/>
              <a:cxnLst/>
              <a:rect l="l" t="t" r="r" b="b"/>
              <a:pathLst>
                <a:path w="17459" h="21092" extrusionOk="0">
                  <a:moveTo>
                    <a:pt x="10078" y="0"/>
                  </a:moveTo>
                  <a:cubicBezTo>
                    <a:pt x="8607" y="1828"/>
                    <a:pt x="6802" y="3389"/>
                    <a:pt x="4772" y="4570"/>
                  </a:cubicBezTo>
                  <a:lnTo>
                    <a:pt x="8853" y="9052"/>
                  </a:lnTo>
                  <a:lnTo>
                    <a:pt x="1" y="17658"/>
                  </a:lnTo>
                  <a:lnTo>
                    <a:pt x="1094" y="21091"/>
                  </a:lnTo>
                  <a:cubicBezTo>
                    <a:pt x="1094" y="21091"/>
                    <a:pt x="17459" y="11995"/>
                    <a:pt x="16210" y="9141"/>
                  </a:cubicBezTo>
                  <a:cubicBezTo>
                    <a:pt x="15631" y="7780"/>
                    <a:pt x="13021" y="3946"/>
                    <a:pt x="10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179792" y="2962213"/>
              <a:ext cx="194010" cy="273499"/>
            </a:xfrm>
            <a:custGeom>
              <a:avLst/>
              <a:gdLst/>
              <a:ahLst/>
              <a:cxnLst/>
              <a:rect l="l" t="t" r="r" b="b"/>
              <a:pathLst>
                <a:path w="6690" h="9431" extrusionOk="0">
                  <a:moveTo>
                    <a:pt x="5976" y="0"/>
                  </a:moveTo>
                  <a:lnTo>
                    <a:pt x="3279" y="179"/>
                  </a:lnTo>
                  <a:cubicBezTo>
                    <a:pt x="3279" y="179"/>
                    <a:pt x="3324" y="646"/>
                    <a:pt x="2922" y="1315"/>
                  </a:cubicBezTo>
                  <a:cubicBezTo>
                    <a:pt x="2521" y="1984"/>
                    <a:pt x="1" y="6264"/>
                    <a:pt x="447" y="6600"/>
                  </a:cubicBezTo>
                  <a:cubicBezTo>
                    <a:pt x="474" y="6620"/>
                    <a:pt x="504" y="6629"/>
                    <a:pt x="536" y="6629"/>
                  </a:cubicBezTo>
                  <a:cubicBezTo>
                    <a:pt x="1044" y="6629"/>
                    <a:pt x="2185" y="4348"/>
                    <a:pt x="2186" y="4347"/>
                  </a:cubicBezTo>
                  <a:lnTo>
                    <a:pt x="2186" y="4347"/>
                  </a:lnTo>
                  <a:cubicBezTo>
                    <a:pt x="2185" y="4348"/>
                    <a:pt x="604" y="8315"/>
                    <a:pt x="1071" y="8583"/>
                  </a:cubicBezTo>
                  <a:cubicBezTo>
                    <a:pt x="1085" y="8590"/>
                    <a:pt x="1100" y="8594"/>
                    <a:pt x="1116" y="8594"/>
                  </a:cubicBezTo>
                  <a:cubicBezTo>
                    <a:pt x="1626" y="8594"/>
                    <a:pt x="2966" y="4928"/>
                    <a:pt x="2967" y="4927"/>
                  </a:cubicBezTo>
                  <a:lnTo>
                    <a:pt x="2967" y="4927"/>
                  </a:lnTo>
                  <a:cubicBezTo>
                    <a:pt x="2966" y="4928"/>
                    <a:pt x="1606" y="8984"/>
                    <a:pt x="2120" y="9073"/>
                  </a:cubicBezTo>
                  <a:cubicBezTo>
                    <a:pt x="2127" y="9075"/>
                    <a:pt x="2134" y="9076"/>
                    <a:pt x="2141" y="9076"/>
                  </a:cubicBezTo>
                  <a:cubicBezTo>
                    <a:pt x="2666" y="9076"/>
                    <a:pt x="3903" y="5195"/>
                    <a:pt x="3903" y="5194"/>
                  </a:cubicBezTo>
                  <a:lnTo>
                    <a:pt x="3903" y="5194"/>
                  </a:lnTo>
                  <a:cubicBezTo>
                    <a:pt x="3903" y="5195"/>
                    <a:pt x="3086" y="9431"/>
                    <a:pt x="3539" y="9431"/>
                  </a:cubicBezTo>
                  <a:cubicBezTo>
                    <a:pt x="3542" y="9431"/>
                    <a:pt x="3544" y="9430"/>
                    <a:pt x="3546" y="9430"/>
                  </a:cubicBezTo>
                  <a:cubicBezTo>
                    <a:pt x="3992" y="9409"/>
                    <a:pt x="5084" y="5084"/>
                    <a:pt x="5084" y="5084"/>
                  </a:cubicBezTo>
                  <a:cubicBezTo>
                    <a:pt x="5084" y="5084"/>
                    <a:pt x="5307" y="7647"/>
                    <a:pt x="5687" y="7670"/>
                  </a:cubicBezTo>
                  <a:cubicBezTo>
                    <a:pt x="5691" y="7670"/>
                    <a:pt x="5695" y="7670"/>
                    <a:pt x="5699" y="7670"/>
                  </a:cubicBezTo>
                  <a:cubicBezTo>
                    <a:pt x="6046" y="7670"/>
                    <a:pt x="6136" y="6739"/>
                    <a:pt x="6400" y="5306"/>
                  </a:cubicBezTo>
                  <a:cubicBezTo>
                    <a:pt x="6689" y="3880"/>
                    <a:pt x="5976" y="0"/>
                    <a:pt x="5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7206916" y="2327083"/>
              <a:ext cx="181975" cy="175740"/>
            </a:xfrm>
            <a:custGeom>
              <a:avLst/>
              <a:gdLst/>
              <a:ahLst/>
              <a:cxnLst/>
              <a:rect l="l" t="t" r="r" b="b"/>
              <a:pathLst>
                <a:path w="6275" h="6060" extrusionOk="0">
                  <a:moveTo>
                    <a:pt x="3613" y="0"/>
                  </a:moveTo>
                  <a:cubicBezTo>
                    <a:pt x="2470" y="0"/>
                    <a:pt x="1774" y="431"/>
                    <a:pt x="1794" y="742"/>
                  </a:cubicBezTo>
                  <a:cubicBezTo>
                    <a:pt x="1816" y="1122"/>
                    <a:pt x="4381" y="1345"/>
                    <a:pt x="4381" y="1345"/>
                  </a:cubicBezTo>
                  <a:cubicBezTo>
                    <a:pt x="4381" y="1345"/>
                    <a:pt x="55" y="2415"/>
                    <a:pt x="11" y="2883"/>
                  </a:cubicBezTo>
                  <a:cubicBezTo>
                    <a:pt x="1" y="2986"/>
                    <a:pt x="203" y="3027"/>
                    <a:pt x="523" y="3027"/>
                  </a:cubicBezTo>
                  <a:cubicBezTo>
                    <a:pt x="1650" y="3027"/>
                    <a:pt x="4246" y="2526"/>
                    <a:pt x="4247" y="2526"/>
                  </a:cubicBezTo>
                  <a:lnTo>
                    <a:pt x="4247" y="2526"/>
                  </a:lnTo>
                  <a:cubicBezTo>
                    <a:pt x="4246" y="2526"/>
                    <a:pt x="255" y="3798"/>
                    <a:pt x="367" y="4309"/>
                  </a:cubicBezTo>
                  <a:cubicBezTo>
                    <a:pt x="381" y="4385"/>
                    <a:pt x="490" y="4418"/>
                    <a:pt x="665" y="4418"/>
                  </a:cubicBezTo>
                  <a:cubicBezTo>
                    <a:pt x="1616" y="4418"/>
                    <a:pt x="4513" y="3463"/>
                    <a:pt x="4514" y="3462"/>
                  </a:cubicBezTo>
                  <a:lnTo>
                    <a:pt x="4514" y="3462"/>
                  </a:lnTo>
                  <a:cubicBezTo>
                    <a:pt x="4513" y="3463"/>
                    <a:pt x="612" y="4889"/>
                    <a:pt x="858" y="5358"/>
                  </a:cubicBezTo>
                  <a:cubicBezTo>
                    <a:pt x="891" y="5414"/>
                    <a:pt x="983" y="5438"/>
                    <a:pt x="1117" y="5438"/>
                  </a:cubicBezTo>
                  <a:cubicBezTo>
                    <a:pt x="2055" y="5438"/>
                    <a:pt x="5093" y="4244"/>
                    <a:pt x="5094" y="4243"/>
                  </a:cubicBezTo>
                  <a:lnTo>
                    <a:pt x="5094" y="4243"/>
                  </a:lnTo>
                  <a:cubicBezTo>
                    <a:pt x="5093" y="4244"/>
                    <a:pt x="2508" y="5537"/>
                    <a:pt x="2841" y="5983"/>
                  </a:cubicBezTo>
                  <a:cubicBezTo>
                    <a:pt x="2879" y="6032"/>
                    <a:pt x="2997" y="6059"/>
                    <a:pt x="3169" y="6059"/>
                  </a:cubicBezTo>
                  <a:cubicBezTo>
                    <a:pt x="3925" y="6059"/>
                    <a:pt x="5703" y="5528"/>
                    <a:pt x="6030" y="4021"/>
                  </a:cubicBezTo>
                  <a:cubicBezTo>
                    <a:pt x="6275" y="2861"/>
                    <a:pt x="5406" y="163"/>
                    <a:pt x="4134" y="29"/>
                  </a:cubicBezTo>
                  <a:cubicBezTo>
                    <a:pt x="3952" y="9"/>
                    <a:pt x="3778" y="0"/>
                    <a:pt x="3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843168" y="1467347"/>
              <a:ext cx="316854" cy="158427"/>
            </a:xfrm>
            <a:custGeom>
              <a:avLst/>
              <a:gdLst/>
              <a:ahLst/>
              <a:cxnLst/>
              <a:rect l="l" t="t" r="r" b="b"/>
              <a:pathLst>
                <a:path w="10926" h="5463" extrusionOk="0">
                  <a:moveTo>
                    <a:pt x="10524" y="1"/>
                  </a:moveTo>
                  <a:cubicBezTo>
                    <a:pt x="10301" y="2186"/>
                    <a:pt x="9632" y="3613"/>
                    <a:pt x="8496" y="4415"/>
                  </a:cubicBezTo>
                  <a:cubicBezTo>
                    <a:pt x="7889" y="4854"/>
                    <a:pt x="7121" y="5073"/>
                    <a:pt x="6313" y="5073"/>
                  </a:cubicBezTo>
                  <a:cubicBezTo>
                    <a:pt x="5397" y="5073"/>
                    <a:pt x="4431" y="4793"/>
                    <a:pt x="3591" y="4237"/>
                  </a:cubicBezTo>
                  <a:cubicBezTo>
                    <a:pt x="2319" y="3411"/>
                    <a:pt x="1272" y="2052"/>
                    <a:pt x="357" y="45"/>
                  </a:cubicBezTo>
                  <a:lnTo>
                    <a:pt x="1" y="224"/>
                  </a:lnTo>
                  <a:cubicBezTo>
                    <a:pt x="916" y="2275"/>
                    <a:pt x="2030" y="3702"/>
                    <a:pt x="3368" y="4571"/>
                  </a:cubicBezTo>
                  <a:cubicBezTo>
                    <a:pt x="4260" y="5173"/>
                    <a:pt x="5307" y="5462"/>
                    <a:pt x="6311" y="5462"/>
                  </a:cubicBezTo>
                  <a:cubicBezTo>
                    <a:pt x="7203" y="5462"/>
                    <a:pt x="8050" y="5239"/>
                    <a:pt x="8740" y="4749"/>
                  </a:cubicBezTo>
                  <a:cubicBezTo>
                    <a:pt x="9967" y="3880"/>
                    <a:pt x="10681" y="2341"/>
                    <a:pt x="10925" y="45"/>
                  </a:cubicBezTo>
                  <a:lnTo>
                    <a:pt x="10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7466466" y="1818422"/>
              <a:ext cx="157789" cy="148741"/>
            </a:xfrm>
            <a:custGeom>
              <a:avLst/>
              <a:gdLst/>
              <a:ahLst/>
              <a:cxnLst/>
              <a:rect l="l" t="t" r="r" b="b"/>
              <a:pathLst>
                <a:path w="5441" h="5129" extrusionOk="0">
                  <a:moveTo>
                    <a:pt x="5107" y="0"/>
                  </a:moveTo>
                  <a:cubicBezTo>
                    <a:pt x="3680" y="1896"/>
                    <a:pt x="1962" y="3501"/>
                    <a:pt x="0" y="4795"/>
                  </a:cubicBezTo>
                  <a:lnTo>
                    <a:pt x="223" y="5128"/>
                  </a:lnTo>
                  <a:cubicBezTo>
                    <a:pt x="2230" y="3814"/>
                    <a:pt x="3992" y="2164"/>
                    <a:pt x="5440" y="246"/>
                  </a:cubicBez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39720" y="2029861"/>
              <a:ext cx="208887" cy="95062"/>
            </a:xfrm>
            <a:custGeom>
              <a:avLst/>
              <a:gdLst/>
              <a:ahLst/>
              <a:cxnLst/>
              <a:rect l="l" t="t" r="r" b="b"/>
              <a:pathLst>
                <a:path w="7203" h="3278" extrusionOk="0">
                  <a:moveTo>
                    <a:pt x="223" y="1"/>
                  </a:moveTo>
                  <a:lnTo>
                    <a:pt x="0" y="334"/>
                  </a:lnTo>
                  <a:cubicBezTo>
                    <a:pt x="2185" y="1761"/>
                    <a:pt x="4572" y="2742"/>
                    <a:pt x="7113" y="3277"/>
                  </a:cubicBezTo>
                  <a:lnTo>
                    <a:pt x="7203" y="2876"/>
                  </a:lnTo>
                  <a:cubicBezTo>
                    <a:pt x="4705" y="2364"/>
                    <a:pt x="2364" y="1383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907838" y="1305034"/>
              <a:ext cx="188819" cy="86043"/>
            </a:xfrm>
            <a:custGeom>
              <a:avLst/>
              <a:gdLst/>
              <a:ahLst/>
              <a:cxnLst/>
              <a:rect l="l" t="t" r="r" b="b"/>
              <a:pathLst>
                <a:path w="6511" h="2967" extrusionOk="0">
                  <a:moveTo>
                    <a:pt x="0" y="1"/>
                  </a:moveTo>
                  <a:cubicBezTo>
                    <a:pt x="514" y="1160"/>
                    <a:pt x="1539" y="2097"/>
                    <a:pt x="2743" y="2587"/>
                  </a:cubicBezTo>
                  <a:cubicBezTo>
                    <a:pt x="3359" y="2838"/>
                    <a:pt x="4022" y="2967"/>
                    <a:pt x="4681" y="2967"/>
                  </a:cubicBezTo>
                  <a:cubicBezTo>
                    <a:pt x="5309" y="2967"/>
                    <a:pt x="5934" y="2850"/>
                    <a:pt x="6510" y="2610"/>
                  </a:cubicBezTo>
                  <a:lnTo>
                    <a:pt x="6510" y="2610"/>
                  </a:lnTo>
                  <a:cubicBezTo>
                    <a:pt x="6139" y="2663"/>
                    <a:pt x="5769" y="2691"/>
                    <a:pt x="5401" y="2691"/>
                  </a:cubicBezTo>
                  <a:cubicBezTo>
                    <a:pt x="4530" y="2691"/>
                    <a:pt x="3676" y="2538"/>
                    <a:pt x="2877" y="2209"/>
                  </a:cubicBezTo>
                  <a:cubicBezTo>
                    <a:pt x="1762" y="1763"/>
                    <a:pt x="781" y="9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37"/>
            <p:cNvGrpSpPr/>
            <p:nvPr/>
          </p:nvGrpSpPr>
          <p:grpSpPr>
            <a:xfrm>
              <a:off x="7011091" y="1137161"/>
              <a:ext cx="196917" cy="188149"/>
              <a:chOff x="2466703" y="1550286"/>
              <a:chExt cx="196917" cy="188149"/>
            </a:xfrm>
          </p:grpSpPr>
          <p:sp>
            <p:nvSpPr>
              <p:cNvPr id="1594" name="Google Shape;1594;p37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0" name="Google Shape;1600;p37"/>
          <p:cNvGrpSpPr/>
          <p:nvPr/>
        </p:nvGrpSpPr>
        <p:grpSpPr>
          <a:xfrm>
            <a:off x="3085168" y="3122084"/>
            <a:ext cx="1013386" cy="1586037"/>
            <a:chOff x="2874489" y="3228557"/>
            <a:chExt cx="818501" cy="1281025"/>
          </a:xfrm>
        </p:grpSpPr>
        <p:sp>
          <p:nvSpPr>
            <p:cNvPr id="1601" name="Google Shape;1601;p37"/>
            <p:cNvSpPr/>
            <p:nvPr/>
          </p:nvSpPr>
          <p:spPr>
            <a:xfrm>
              <a:off x="2948051" y="4367675"/>
              <a:ext cx="744938" cy="1419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956875" y="4280769"/>
              <a:ext cx="152709" cy="152709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965838" y="4291289"/>
              <a:ext cx="120674" cy="120460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047094" y="4373148"/>
              <a:ext cx="17474" cy="33015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052253" y="4343008"/>
              <a:ext cx="36505" cy="2711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032105" y="4301821"/>
              <a:ext cx="3364" cy="29111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2983060" y="4337547"/>
              <a:ext cx="25546" cy="9955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2999191" y="4373210"/>
              <a:ext cx="19708" cy="27127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002769" y="4322860"/>
              <a:ext cx="60695" cy="57782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004112" y="4280769"/>
              <a:ext cx="60695" cy="29337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2956875" y="4304959"/>
              <a:ext cx="32023" cy="57318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2965838" y="4392931"/>
              <a:ext cx="49271" cy="3762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046654" y="4395404"/>
              <a:ext cx="50388" cy="36492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077334" y="4308298"/>
              <a:ext cx="32249" cy="57782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2938974" y="3771428"/>
              <a:ext cx="24403" cy="39743"/>
            </a:xfrm>
            <a:custGeom>
              <a:avLst/>
              <a:gdLst/>
              <a:ahLst/>
              <a:cxnLst/>
              <a:rect l="l" t="t" r="r" b="b"/>
              <a:pathLst>
                <a:path w="1944" h="316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2904491" y="3762465"/>
              <a:ext cx="44564" cy="60130"/>
            </a:xfrm>
            <a:custGeom>
              <a:avLst/>
              <a:gdLst/>
              <a:ahLst/>
              <a:cxnLst/>
              <a:rect l="l" t="t" r="r" b="b"/>
              <a:pathLst>
                <a:path w="3550" h="4790" extrusionOk="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2889477" y="3749272"/>
              <a:ext cx="47263" cy="58272"/>
            </a:xfrm>
            <a:custGeom>
              <a:avLst/>
              <a:gdLst/>
              <a:ahLst/>
              <a:cxnLst/>
              <a:rect l="l" t="t" r="r" b="b"/>
              <a:pathLst>
                <a:path w="3765" h="4642" extrusionOk="0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874489" y="3742769"/>
              <a:ext cx="56439" cy="47074"/>
            </a:xfrm>
            <a:custGeom>
              <a:avLst/>
              <a:gdLst/>
              <a:ahLst/>
              <a:cxnLst/>
              <a:rect l="l" t="t" r="r" b="b"/>
              <a:pathLst>
                <a:path w="4496" h="3750" extrusionOk="0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874702" y="3732915"/>
              <a:ext cx="62038" cy="30052"/>
            </a:xfrm>
            <a:custGeom>
              <a:avLst/>
              <a:gdLst/>
              <a:ahLst/>
              <a:cxnLst/>
              <a:rect l="l" t="t" r="r" b="b"/>
              <a:pathLst>
                <a:path w="4942" h="2394" extrusionOk="0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912550" y="3634637"/>
              <a:ext cx="144650" cy="152709"/>
            </a:xfrm>
            <a:custGeom>
              <a:avLst/>
              <a:gdLst/>
              <a:ahLst/>
              <a:cxnLst/>
              <a:rect l="l" t="t" r="r" b="b"/>
              <a:pathLst>
                <a:path w="11523" h="12165" extrusionOk="0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161515" y="4235767"/>
              <a:ext cx="108823" cy="131658"/>
            </a:xfrm>
            <a:custGeom>
              <a:avLst/>
              <a:gdLst/>
              <a:ahLst/>
              <a:cxnLst/>
              <a:rect l="l" t="t" r="r" b="b"/>
              <a:pathLst>
                <a:path w="8669" h="10488" extrusionOk="0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226202" y="4255023"/>
              <a:ext cx="44137" cy="53979"/>
            </a:xfrm>
            <a:custGeom>
              <a:avLst/>
              <a:gdLst/>
              <a:ahLst/>
              <a:cxnLst/>
              <a:rect l="l" t="t" r="r" b="b"/>
              <a:pathLst>
                <a:path w="3516" h="4300" extrusionOk="0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75399" y="4282113"/>
              <a:ext cx="29563" cy="21089"/>
            </a:xfrm>
            <a:custGeom>
              <a:avLst/>
              <a:gdLst/>
              <a:ahLst/>
              <a:cxnLst/>
              <a:rect l="l" t="t" r="r" b="b"/>
              <a:pathLst>
                <a:path w="2355" h="1680" extrusionOk="0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162620" y="4309880"/>
              <a:ext cx="39655" cy="22269"/>
            </a:xfrm>
            <a:custGeom>
              <a:avLst/>
              <a:gdLst/>
              <a:ahLst/>
              <a:cxnLst/>
              <a:rect l="l" t="t" r="r" b="b"/>
              <a:pathLst>
                <a:path w="3159" h="1774" extrusionOk="0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167553" y="4281221"/>
              <a:ext cx="111736" cy="96948"/>
            </a:xfrm>
            <a:custGeom>
              <a:avLst/>
              <a:gdLst/>
              <a:ahLst/>
              <a:cxnLst/>
              <a:rect l="l" t="t" r="r" b="b"/>
              <a:pathLst>
                <a:path w="8901" h="7723" extrusionOk="0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176504" y="4363381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215908" y="4330480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255312" y="4297339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957778" y="3767185"/>
              <a:ext cx="259486" cy="240908"/>
            </a:xfrm>
            <a:custGeom>
              <a:avLst/>
              <a:gdLst/>
              <a:ahLst/>
              <a:cxnLst/>
              <a:rect l="l" t="t" r="r" b="b"/>
              <a:pathLst>
                <a:path w="20671" h="19191" extrusionOk="0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2904704" y="3891423"/>
              <a:ext cx="198378" cy="221450"/>
            </a:xfrm>
            <a:custGeom>
              <a:avLst/>
              <a:gdLst/>
              <a:ahLst/>
              <a:cxnLst/>
              <a:rect l="l" t="t" r="r" b="b"/>
              <a:pathLst>
                <a:path w="15803" h="17641" extrusionOk="0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005907" y="4036951"/>
              <a:ext cx="125381" cy="89567"/>
            </a:xfrm>
            <a:custGeom>
              <a:avLst/>
              <a:gdLst/>
              <a:ahLst/>
              <a:cxnLst/>
              <a:rect l="l" t="t" r="r" b="b"/>
              <a:pathLst>
                <a:path w="9988" h="7135" extrusionOk="0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033223" y="4054864"/>
              <a:ext cx="199495" cy="213153"/>
            </a:xfrm>
            <a:custGeom>
              <a:avLst/>
              <a:gdLst/>
              <a:ahLst/>
              <a:cxnLst/>
              <a:rect l="l" t="t" r="r" b="b"/>
              <a:pathLst>
                <a:path w="15892" h="16980" extrusionOk="0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535849" y="4334948"/>
              <a:ext cx="113744" cy="126737"/>
            </a:xfrm>
            <a:custGeom>
              <a:avLst/>
              <a:gdLst/>
              <a:ahLst/>
              <a:cxnLst/>
              <a:rect l="l" t="t" r="r" b="b"/>
              <a:pathLst>
                <a:path w="9061" h="10096" extrusionOk="0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04803" y="4355322"/>
              <a:ext cx="44790" cy="53288"/>
            </a:xfrm>
            <a:custGeom>
              <a:avLst/>
              <a:gdLst/>
              <a:ahLst/>
              <a:cxnLst/>
              <a:rect l="l" t="t" r="r" b="b"/>
              <a:pathLst>
                <a:path w="3568" h="4245" extrusionOk="0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553524" y="4377943"/>
              <a:ext cx="30253" cy="21642"/>
            </a:xfrm>
            <a:custGeom>
              <a:avLst/>
              <a:gdLst/>
              <a:ahLst/>
              <a:cxnLst/>
              <a:rect l="l" t="t" r="r" b="b"/>
              <a:pathLst>
                <a:path w="2410" h="1724" extrusionOk="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538535" y="4404355"/>
              <a:ext cx="40534" cy="23889"/>
            </a:xfrm>
            <a:custGeom>
              <a:avLst/>
              <a:gdLst/>
              <a:ahLst/>
              <a:cxnLst/>
              <a:rect l="l" t="t" r="r" b="b"/>
              <a:pathLst>
                <a:path w="3229" h="1903" extrusionOk="0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540544" y="4383316"/>
              <a:ext cx="117108" cy="89780"/>
            </a:xfrm>
            <a:custGeom>
              <a:avLst/>
              <a:gdLst/>
              <a:ahLst/>
              <a:cxnLst/>
              <a:rect l="l" t="t" r="r" b="b"/>
              <a:pathLst>
                <a:path w="9329" h="7152" extrusionOk="0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548842" y="4459651"/>
              <a:ext cx="20600" cy="18604"/>
            </a:xfrm>
            <a:custGeom>
              <a:avLst/>
              <a:gdLst/>
              <a:ahLst/>
              <a:cxnLst/>
              <a:rect l="l" t="t" r="r" b="b"/>
              <a:pathLst>
                <a:path w="1641" h="1482" extrusionOk="0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590480" y="4429649"/>
              <a:ext cx="20612" cy="18604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632332" y="4399647"/>
              <a:ext cx="20612" cy="18604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270087" y="3922554"/>
              <a:ext cx="224576" cy="234204"/>
            </a:xfrm>
            <a:custGeom>
              <a:avLst/>
              <a:gdLst/>
              <a:ahLst/>
              <a:cxnLst/>
              <a:rect l="l" t="t" r="r" b="b"/>
              <a:pathLst>
                <a:path w="17890" h="18657" extrusionOk="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389191" y="4095159"/>
              <a:ext cx="121364" cy="83755"/>
            </a:xfrm>
            <a:custGeom>
              <a:avLst/>
              <a:gdLst/>
              <a:ahLst/>
              <a:cxnLst/>
              <a:rect l="l" t="t" r="r" b="b"/>
              <a:pathLst>
                <a:path w="9668" h="6672" extrusionOk="0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410243" y="4117780"/>
              <a:ext cx="201742" cy="246293"/>
            </a:xfrm>
            <a:custGeom>
              <a:avLst/>
              <a:gdLst/>
              <a:ahLst/>
              <a:cxnLst/>
              <a:rect l="l" t="t" r="r" b="b"/>
              <a:pathLst>
                <a:path w="16071" h="19620" extrusionOk="0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341075" y="3563887"/>
              <a:ext cx="149332" cy="224564"/>
            </a:xfrm>
            <a:custGeom>
              <a:avLst/>
              <a:gdLst/>
              <a:ahLst/>
              <a:cxnLst/>
              <a:rect l="l" t="t" r="r" b="b"/>
              <a:pathLst>
                <a:path w="11896" h="17889" extrusionOk="0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113600" y="3767185"/>
              <a:ext cx="275391" cy="264646"/>
            </a:xfrm>
            <a:custGeom>
              <a:avLst/>
              <a:gdLst/>
              <a:ahLst/>
              <a:cxnLst/>
              <a:rect l="l" t="t" r="r" b="b"/>
              <a:pathLst>
                <a:path w="21938" h="21082" extrusionOk="0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935384" y="3400007"/>
              <a:ext cx="234418" cy="415610"/>
            </a:xfrm>
            <a:custGeom>
              <a:avLst/>
              <a:gdLst/>
              <a:ahLst/>
              <a:cxnLst/>
              <a:rect l="l" t="t" r="r" b="b"/>
              <a:pathLst>
                <a:path w="18674" h="33108" extrusionOk="0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066350" y="3395751"/>
              <a:ext cx="310327" cy="419803"/>
            </a:xfrm>
            <a:custGeom>
              <a:avLst/>
              <a:gdLst/>
              <a:ahLst/>
              <a:cxnLst/>
              <a:rect l="l" t="t" r="r" b="b"/>
              <a:pathLst>
                <a:path w="24721" h="33442" extrusionOk="0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307935" y="3534337"/>
              <a:ext cx="90232" cy="124050"/>
            </a:xfrm>
            <a:custGeom>
              <a:avLst/>
              <a:gdLst/>
              <a:ahLst/>
              <a:cxnLst/>
              <a:rect l="l" t="t" r="r" b="b"/>
              <a:pathLst>
                <a:path w="7188" h="9882" extrusionOk="0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105993" y="3395751"/>
              <a:ext cx="83504" cy="44124"/>
            </a:xfrm>
            <a:custGeom>
              <a:avLst/>
              <a:gdLst/>
              <a:ahLst/>
              <a:cxnLst/>
              <a:rect l="l" t="t" r="r" b="b"/>
              <a:pathLst>
                <a:path w="6652" h="3515" extrusionOk="0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3122325" y="3337317"/>
              <a:ext cx="51506" cy="85851"/>
            </a:xfrm>
            <a:custGeom>
              <a:avLst/>
              <a:gdLst/>
              <a:ahLst/>
              <a:cxnLst/>
              <a:rect l="l" t="t" r="r" b="b"/>
              <a:pathLst>
                <a:path w="4103" h="6839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122325" y="3337317"/>
              <a:ext cx="48367" cy="72482"/>
            </a:xfrm>
            <a:custGeom>
              <a:avLst/>
              <a:gdLst/>
              <a:ahLst/>
              <a:cxnLst/>
              <a:rect l="l" t="t" r="r" b="b"/>
              <a:pathLst>
                <a:path w="3853" h="5774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3064555" y="3272166"/>
              <a:ext cx="122255" cy="130176"/>
            </a:xfrm>
            <a:custGeom>
              <a:avLst/>
              <a:gdLst/>
              <a:ahLst/>
              <a:cxnLst/>
              <a:rect l="l" t="t" r="r" b="b"/>
              <a:pathLst>
                <a:path w="9739" h="10370" extrusionOk="0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3059873" y="3228557"/>
              <a:ext cx="131206" cy="102271"/>
            </a:xfrm>
            <a:custGeom>
              <a:avLst/>
              <a:gdLst/>
              <a:ahLst/>
              <a:cxnLst/>
              <a:rect l="l" t="t" r="r" b="b"/>
              <a:pathLst>
                <a:path w="10452" h="8147" extrusionOk="0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143816" y="3600166"/>
              <a:ext cx="109062" cy="211571"/>
            </a:xfrm>
            <a:custGeom>
              <a:avLst/>
              <a:gdLst/>
              <a:ahLst/>
              <a:cxnLst/>
              <a:rect l="l" t="t" r="r" b="b"/>
              <a:pathLst>
                <a:path w="8688" h="16854" extrusionOk="0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3375998" y="3706955"/>
              <a:ext cx="34935" cy="48593"/>
            </a:xfrm>
            <a:custGeom>
              <a:avLst/>
              <a:gdLst/>
              <a:ahLst/>
              <a:cxnLst/>
              <a:rect l="l" t="t" r="r" b="b"/>
              <a:pathLst>
                <a:path w="2783" h="3871" extrusionOk="0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370751" y="3704896"/>
              <a:ext cx="113694" cy="102810"/>
            </a:xfrm>
            <a:custGeom>
              <a:avLst/>
              <a:gdLst/>
              <a:ahLst/>
              <a:cxnLst/>
              <a:rect l="l" t="t" r="r" b="b"/>
              <a:pathLst>
                <a:path w="9057" h="8190" extrusionOk="0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3368830" y="3702524"/>
              <a:ext cx="62251" cy="69444"/>
            </a:xfrm>
            <a:custGeom>
              <a:avLst/>
              <a:gdLst/>
              <a:ahLst/>
              <a:cxnLst/>
              <a:rect l="l" t="t" r="r" b="b"/>
              <a:pathLst>
                <a:path w="4959" h="5532" extrusionOk="0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3386957" y="3716408"/>
              <a:ext cx="62038" cy="69658"/>
            </a:xfrm>
            <a:custGeom>
              <a:avLst/>
              <a:gdLst/>
              <a:ahLst/>
              <a:cxnLst/>
              <a:rect l="l" t="t" r="r" b="b"/>
              <a:pathLst>
                <a:path w="4942" h="5549" extrusionOk="0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3405761" y="3728496"/>
              <a:ext cx="62251" cy="69570"/>
            </a:xfrm>
            <a:custGeom>
              <a:avLst/>
              <a:gdLst/>
              <a:ahLst/>
              <a:cxnLst/>
              <a:rect l="l" t="t" r="r" b="b"/>
              <a:pathLst>
                <a:path w="4959" h="5542" extrusionOk="0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3423913" y="3741928"/>
              <a:ext cx="62013" cy="69444"/>
            </a:xfrm>
            <a:custGeom>
              <a:avLst/>
              <a:gdLst/>
              <a:ahLst/>
              <a:cxnLst/>
              <a:rect l="l" t="t" r="r" b="b"/>
              <a:pathLst>
                <a:path w="4940" h="5532" extrusionOk="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3113600" y="3305896"/>
              <a:ext cx="22809" cy="9214"/>
            </a:xfrm>
            <a:custGeom>
              <a:avLst/>
              <a:gdLst/>
              <a:ahLst/>
              <a:cxnLst/>
              <a:rect l="l" t="t" r="r" b="b"/>
              <a:pathLst>
                <a:path w="1817" h="734" extrusionOk="0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070229" y="3307591"/>
              <a:ext cx="22106" cy="9164"/>
            </a:xfrm>
            <a:custGeom>
              <a:avLst/>
              <a:gdLst/>
              <a:ahLst/>
              <a:cxnLst/>
              <a:rect l="l" t="t" r="r" b="b"/>
              <a:pathLst>
                <a:path w="1761" h="730" extrusionOk="0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118295" y="3316717"/>
              <a:ext cx="10758" cy="10771"/>
            </a:xfrm>
            <a:custGeom>
              <a:avLst/>
              <a:gdLst/>
              <a:ahLst/>
              <a:cxnLst/>
              <a:rect l="l" t="t" r="r" b="b"/>
              <a:pathLst>
                <a:path w="857" h="858" extrusionOk="0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075539" y="3318726"/>
              <a:ext cx="10758" cy="10758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088745" y="3324098"/>
              <a:ext cx="16809" cy="29086"/>
            </a:xfrm>
            <a:custGeom>
              <a:avLst/>
              <a:gdLst/>
              <a:ahLst/>
              <a:cxnLst/>
              <a:rect l="l" t="t" r="r" b="b"/>
              <a:pathLst>
                <a:path w="1339" h="2317" extrusionOk="0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100382" y="3355443"/>
              <a:ext cx="22633" cy="13206"/>
            </a:xfrm>
            <a:custGeom>
              <a:avLst/>
              <a:gdLst/>
              <a:ahLst/>
              <a:cxnLst/>
              <a:rect l="l" t="t" r="r" b="b"/>
              <a:pathLst>
                <a:path w="1803" h="1052" extrusionOk="0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246588" y="3897699"/>
              <a:ext cx="142403" cy="134131"/>
            </a:xfrm>
            <a:custGeom>
              <a:avLst/>
              <a:gdLst/>
              <a:ahLst/>
              <a:cxnLst/>
              <a:rect l="l" t="t" r="r" b="b"/>
              <a:pathLst>
                <a:path w="11344" h="10685" extrusionOk="0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957778" y="3863894"/>
              <a:ext cx="148441" cy="144198"/>
            </a:xfrm>
            <a:custGeom>
              <a:avLst/>
              <a:gdLst/>
              <a:ahLst/>
              <a:cxnLst/>
              <a:rect l="l" t="t" r="r" b="b"/>
              <a:pathLst>
                <a:path w="11825" h="11487" extrusionOk="0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7"/>
          <p:cNvGrpSpPr/>
          <p:nvPr/>
        </p:nvGrpSpPr>
        <p:grpSpPr>
          <a:xfrm>
            <a:off x="5003454" y="1233399"/>
            <a:ext cx="1264666" cy="1530742"/>
            <a:chOff x="268004" y="1213250"/>
            <a:chExt cx="2722054" cy="3294753"/>
          </a:xfrm>
        </p:grpSpPr>
        <p:sp>
          <p:nvSpPr>
            <p:cNvPr id="1670" name="Google Shape;1670;p37"/>
            <p:cNvSpPr/>
            <p:nvPr/>
          </p:nvSpPr>
          <p:spPr>
            <a:xfrm>
              <a:off x="601347" y="41774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1" name="Google Shape;1671;p37"/>
            <p:cNvGrpSpPr/>
            <p:nvPr/>
          </p:nvGrpSpPr>
          <p:grpSpPr>
            <a:xfrm>
              <a:off x="268004" y="1213250"/>
              <a:ext cx="2722054" cy="3242924"/>
              <a:chOff x="268004" y="1213250"/>
              <a:chExt cx="2722054" cy="3242924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2175709" y="3976402"/>
                <a:ext cx="425583" cy="425583"/>
              </a:xfrm>
              <a:custGeom>
                <a:avLst/>
                <a:gdLst/>
                <a:ahLst/>
                <a:cxnLst/>
                <a:rect l="l" t="t" r="r" b="b"/>
                <a:pathLst>
                  <a:path w="12183" h="12183" extrusionOk="0">
                    <a:moveTo>
                      <a:pt x="6083" y="0"/>
                    </a:moveTo>
                    <a:cubicBezTo>
                      <a:pt x="5280" y="0"/>
                      <a:pt x="4531" y="161"/>
                      <a:pt x="3817" y="447"/>
                    </a:cubicBezTo>
                    <a:cubicBezTo>
                      <a:pt x="2997" y="768"/>
                      <a:pt x="2248" y="1284"/>
                      <a:pt x="1660" y="1926"/>
                    </a:cubicBezTo>
                    <a:cubicBezTo>
                      <a:pt x="625" y="3015"/>
                      <a:pt x="0" y="4478"/>
                      <a:pt x="0" y="6100"/>
                    </a:cubicBezTo>
                    <a:cubicBezTo>
                      <a:pt x="0" y="6190"/>
                      <a:pt x="0" y="6297"/>
                      <a:pt x="19" y="6404"/>
                    </a:cubicBezTo>
                    <a:cubicBezTo>
                      <a:pt x="55" y="7331"/>
                      <a:pt x="322" y="8204"/>
                      <a:pt x="732" y="8972"/>
                    </a:cubicBezTo>
                    <a:cubicBezTo>
                      <a:pt x="1499" y="10416"/>
                      <a:pt x="2837" y="11505"/>
                      <a:pt x="4442" y="11950"/>
                    </a:cubicBezTo>
                    <a:cubicBezTo>
                      <a:pt x="4959" y="12092"/>
                      <a:pt x="5512" y="12182"/>
                      <a:pt x="6083" y="12182"/>
                    </a:cubicBezTo>
                    <a:cubicBezTo>
                      <a:pt x="6492" y="12182"/>
                      <a:pt x="6885" y="12128"/>
                      <a:pt x="7277" y="12057"/>
                    </a:cubicBezTo>
                    <a:cubicBezTo>
                      <a:pt x="8901" y="11736"/>
                      <a:pt x="10292" y="10773"/>
                      <a:pt x="11184" y="9436"/>
                    </a:cubicBezTo>
                    <a:cubicBezTo>
                      <a:pt x="11700" y="8632"/>
                      <a:pt x="12040" y="7724"/>
                      <a:pt x="12147" y="6725"/>
                    </a:cubicBezTo>
                    <a:cubicBezTo>
                      <a:pt x="12164" y="6528"/>
                      <a:pt x="12183" y="6314"/>
                      <a:pt x="12183" y="6100"/>
                    </a:cubicBezTo>
                    <a:cubicBezTo>
                      <a:pt x="12183" y="4620"/>
                      <a:pt x="11648" y="3265"/>
                      <a:pt x="10773" y="2212"/>
                    </a:cubicBezTo>
                    <a:cubicBezTo>
                      <a:pt x="10185" y="1498"/>
                      <a:pt x="9453" y="928"/>
                      <a:pt x="8616" y="554"/>
                    </a:cubicBezTo>
                    <a:cubicBezTo>
                      <a:pt x="7848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2201280" y="4006304"/>
                <a:ext cx="335806" cy="335212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07"/>
                      <a:pt x="3014" y="340"/>
                    </a:cubicBezTo>
                    <a:cubicBezTo>
                      <a:pt x="2355" y="590"/>
                      <a:pt x="1765" y="999"/>
                      <a:pt x="1302" y="1517"/>
                    </a:cubicBezTo>
                    <a:cubicBezTo>
                      <a:pt x="500" y="2373"/>
                      <a:pt x="0" y="3532"/>
                      <a:pt x="0" y="4799"/>
                    </a:cubicBezTo>
                    <a:cubicBezTo>
                      <a:pt x="0" y="4870"/>
                      <a:pt x="0" y="4958"/>
                      <a:pt x="18" y="5048"/>
                    </a:cubicBezTo>
                    <a:cubicBezTo>
                      <a:pt x="53" y="5779"/>
                      <a:pt x="250" y="6457"/>
                      <a:pt x="571" y="7063"/>
                    </a:cubicBezTo>
                    <a:cubicBezTo>
                      <a:pt x="1178" y="8204"/>
                      <a:pt x="2248" y="9061"/>
                      <a:pt x="3496" y="9417"/>
                    </a:cubicBezTo>
                    <a:cubicBezTo>
                      <a:pt x="3924" y="9543"/>
                      <a:pt x="4352" y="9596"/>
                      <a:pt x="4797" y="9596"/>
                    </a:cubicBezTo>
                    <a:cubicBezTo>
                      <a:pt x="5118" y="9596"/>
                      <a:pt x="5439" y="9560"/>
                      <a:pt x="5743" y="9507"/>
                    </a:cubicBezTo>
                    <a:cubicBezTo>
                      <a:pt x="7027" y="9257"/>
                      <a:pt x="8133" y="8490"/>
                      <a:pt x="8811" y="7438"/>
                    </a:cubicBezTo>
                    <a:cubicBezTo>
                      <a:pt x="9239" y="6813"/>
                      <a:pt x="9506" y="6083"/>
                      <a:pt x="9577" y="5298"/>
                    </a:cubicBezTo>
                    <a:cubicBezTo>
                      <a:pt x="9596" y="5137"/>
                      <a:pt x="9613" y="4958"/>
                      <a:pt x="9613" y="4799"/>
                    </a:cubicBezTo>
                    <a:cubicBezTo>
                      <a:pt x="9613" y="3622"/>
                      <a:pt x="9203" y="2551"/>
                      <a:pt x="8507" y="1731"/>
                    </a:cubicBezTo>
                    <a:cubicBezTo>
                      <a:pt x="8043" y="1177"/>
                      <a:pt x="7456" y="714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2427403" y="4234104"/>
                <a:ext cx="48626" cy="9187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4" y="0"/>
                    </a:moveTo>
                    <a:cubicBezTo>
                      <a:pt x="74" y="0"/>
                      <a:pt x="65" y="2"/>
                      <a:pt x="55" y="7"/>
                    </a:cubicBezTo>
                    <a:cubicBezTo>
                      <a:pt x="19" y="25"/>
                      <a:pt x="1" y="78"/>
                      <a:pt x="19" y="114"/>
                    </a:cubicBezTo>
                    <a:lnTo>
                      <a:pt x="305" y="613"/>
                    </a:lnTo>
                    <a:lnTo>
                      <a:pt x="821" y="1790"/>
                    </a:lnTo>
                    <a:lnTo>
                      <a:pt x="1232" y="2575"/>
                    </a:lnTo>
                    <a:cubicBezTo>
                      <a:pt x="1249" y="2611"/>
                      <a:pt x="1285" y="2629"/>
                      <a:pt x="1304" y="2629"/>
                    </a:cubicBezTo>
                    <a:cubicBezTo>
                      <a:pt x="1321" y="2629"/>
                      <a:pt x="1321" y="2629"/>
                      <a:pt x="1339" y="2611"/>
                    </a:cubicBezTo>
                    <a:cubicBezTo>
                      <a:pt x="1375" y="2594"/>
                      <a:pt x="1392" y="2540"/>
                      <a:pt x="1375" y="2504"/>
                    </a:cubicBezTo>
                    <a:lnTo>
                      <a:pt x="947" y="1738"/>
                    </a:lnTo>
                    <a:lnTo>
                      <a:pt x="447" y="542"/>
                    </a:lnTo>
                    <a:lnTo>
                      <a:pt x="162" y="43"/>
                    </a:lnTo>
                    <a:cubicBezTo>
                      <a:pt x="136" y="16"/>
                      <a:pt x="110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2441132" y="4150229"/>
                <a:ext cx="102212" cy="751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15" extrusionOk="0">
                    <a:moveTo>
                      <a:pt x="2837" y="1"/>
                    </a:moveTo>
                    <a:lnTo>
                      <a:pt x="90" y="72"/>
                    </a:lnTo>
                    <a:cubicBezTo>
                      <a:pt x="36" y="72"/>
                      <a:pt x="0" y="108"/>
                      <a:pt x="19" y="144"/>
                    </a:cubicBezTo>
                    <a:cubicBezTo>
                      <a:pt x="19" y="179"/>
                      <a:pt x="36" y="215"/>
                      <a:pt x="90" y="215"/>
                    </a:cubicBezTo>
                    <a:lnTo>
                      <a:pt x="2837" y="144"/>
                    </a:lnTo>
                    <a:cubicBezTo>
                      <a:pt x="2890" y="144"/>
                      <a:pt x="2925" y="108"/>
                      <a:pt x="2925" y="72"/>
                    </a:cubicBezTo>
                    <a:cubicBezTo>
                      <a:pt x="2925" y="37"/>
                      <a:pt x="2890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>
                <a:off x="2385693" y="4035613"/>
                <a:ext cx="9362" cy="8038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01" extrusionOk="0">
                    <a:moveTo>
                      <a:pt x="196" y="0"/>
                    </a:moveTo>
                    <a:cubicBezTo>
                      <a:pt x="143" y="0"/>
                      <a:pt x="108" y="36"/>
                      <a:pt x="108" y="72"/>
                    </a:cubicBezTo>
                    <a:lnTo>
                      <a:pt x="1" y="2229"/>
                    </a:lnTo>
                    <a:cubicBezTo>
                      <a:pt x="1" y="2265"/>
                      <a:pt x="36" y="2300"/>
                      <a:pt x="72" y="2300"/>
                    </a:cubicBezTo>
                    <a:cubicBezTo>
                      <a:pt x="125" y="2300"/>
                      <a:pt x="160" y="2283"/>
                      <a:pt x="160" y="2229"/>
                    </a:cubicBezTo>
                    <a:lnTo>
                      <a:pt x="267" y="89"/>
                    </a:lnTo>
                    <a:cubicBezTo>
                      <a:pt x="267" y="36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>
                <a:off x="2249243" y="4134649"/>
                <a:ext cx="71053" cy="28086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4" extrusionOk="0">
                    <a:moveTo>
                      <a:pt x="107" y="0"/>
                    </a:moveTo>
                    <a:cubicBezTo>
                      <a:pt x="71" y="0"/>
                      <a:pt x="19" y="19"/>
                      <a:pt x="19" y="55"/>
                    </a:cubicBezTo>
                    <a:cubicBezTo>
                      <a:pt x="0" y="90"/>
                      <a:pt x="19" y="143"/>
                      <a:pt x="54" y="143"/>
                    </a:cubicBezTo>
                    <a:lnTo>
                      <a:pt x="1926" y="804"/>
                    </a:lnTo>
                    <a:lnTo>
                      <a:pt x="1945" y="804"/>
                    </a:lnTo>
                    <a:cubicBezTo>
                      <a:pt x="1980" y="804"/>
                      <a:pt x="1998" y="785"/>
                      <a:pt x="2016" y="749"/>
                    </a:cubicBezTo>
                    <a:cubicBezTo>
                      <a:pt x="2033" y="714"/>
                      <a:pt x="2016" y="661"/>
                      <a:pt x="1962" y="661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2293504" y="4233930"/>
                <a:ext cx="54844" cy="7521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153" extrusionOk="0">
                    <a:moveTo>
                      <a:pt x="1485" y="1"/>
                    </a:moveTo>
                    <a:cubicBezTo>
                      <a:pt x="1460" y="1"/>
                      <a:pt x="1437" y="9"/>
                      <a:pt x="1427" y="30"/>
                    </a:cubicBezTo>
                    <a:lnTo>
                      <a:pt x="36" y="2045"/>
                    </a:lnTo>
                    <a:cubicBezTo>
                      <a:pt x="0" y="2081"/>
                      <a:pt x="17" y="2116"/>
                      <a:pt x="53" y="2152"/>
                    </a:cubicBezTo>
                    <a:lnTo>
                      <a:pt x="88" y="2152"/>
                    </a:lnTo>
                    <a:cubicBezTo>
                      <a:pt x="124" y="2152"/>
                      <a:pt x="143" y="2152"/>
                      <a:pt x="160" y="2135"/>
                    </a:cubicBezTo>
                    <a:lnTo>
                      <a:pt x="1551" y="119"/>
                    </a:lnTo>
                    <a:cubicBezTo>
                      <a:pt x="1570" y="83"/>
                      <a:pt x="1570" y="48"/>
                      <a:pt x="1534" y="12"/>
                    </a:cubicBezTo>
                    <a:cubicBezTo>
                      <a:pt x="1519" y="5"/>
                      <a:pt x="1502" y="1"/>
                      <a:pt x="14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>
                <a:off x="2304054" y="4093533"/>
                <a:ext cx="168899" cy="16075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1" y="1767"/>
                    </a:lnTo>
                    <a:lnTo>
                      <a:pt x="928" y="4602"/>
                    </a:lnTo>
                    <a:lnTo>
                      <a:pt x="3907" y="4602"/>
                    </a:lnTo>
                    <a:lnTo>
                      <a:pt x="4835" y="1767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>
                <a:off x="2307792" y="3976402"/>
                <a:ext cx="168899" cy="81672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38" extrusionOk="0">
                    <a:moveTo>
                      <a:pt x="2302" y="0"/>
                    </a:moveTo>
                    <a:cubicBezTo>
                      <a:pt x="1499" y="0"/>
                      <a:pt x="750" y="161"/>
                      <a:pt x="36" y="447"/>
                    </a:cubicBezTo>
                    <a:lnTo>
                      <a:pt x="1" y="589"/>
                    </a:lnTo>
                    <a:lnTo>
                      <a:pt x="2426" y="2337"/>
                    </a:lnTo>
                    <a:lnTo>
                      <a:pt x="4835" y="589"/>
                    </a:lnTo>
                    <a:lnTo>
                      <a:pt x="4835" y="554"/>
                    </a:lnTo>
                    <a:cubicBezTo>
                      <a:pt x="4067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7"/>
              <p:cNvSpPr/>
              <p:nvPr/>
            </p:nvSpPr>
            <p:spPr>
              <a:xfrm>
                <a:off x="2175709" y="4043683"/>
                <a:ext cx="89742" cy="160166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85" extrusionOk="0">
                    <a:moveTo>
                      <a:pt x="1660" y="0"/>
                    </a:moveTo>
                    <a:cubicBezTo>
                      <a:pt x="625" y="1089"/>
                      <a:pt x="0" y="2552"/>
                      <a:pt x="0" y="4174"/>
                    </a:cubicBezTo>
                    <a:cubicBezTo>
                      <a:pt x="0" y="4264"/>
                      <a:pt x="0" y="4371"/>
                      <a:pt x="19" y="4478"/>
                    </a:cubicBezTo>
                    <a:lnTo>
                      <a:pt x="143" y="4585"/>
                    </a:lnTo>
                    <a:lnTo>
                      <a:pt x="2569" y="2818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2201280" y="4289159"/>
                <a:ext cx="137110" cy="104693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7" extrusionOk="0">
                    <a:moveTo>
                      <a:pt x="18" y="0"/>
                    </a:moveTo>
                    <a:lnTo>
                      <a:pt x="0" y="19"/>
                    </a:lnTo>
                    <a:cubicBezTo>
                      <a:pt x="767" y="1463"/>
                      <a:pt x="2105" y="2552"/>
                      <a:pt x="3710" y="2997"/>
                    </a:cubicBezTo>
                    <a:lnTo>
                      <a:pt x="3924" y="2837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2426181" y="4295377"/>
                <a:ext cx="140219" cy="1022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2926" extrusionOk="0">
                    <a:moveTo>
                      <a:pt x="910" y="1"/>
                    </a:moveTo>
                    <a:lnTo>
                      <a:pt x="0" y="2854"/>
                    </a:lnTo>
                    <a:lnTo>
                      <a:pt x="107" y="2926"/>
                    </a:lnTo>
                    <a:cubicBezTo>
                      <a:pt x="1731" y="2605"/>
                      <a:pt x="3122" y="1642"/>
                      <a:pt x="4014" y="305"/>
                    </a:cubicBezTo>
                    <a:lnTo>
                      <a:pt x="39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2511558" y="4053639"/>
                <a:ext cx="89742" cy="16079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603" extrusionOk="0">
                    <a:moveTo>
                      <a:pt x="928" y="1"/>
                    </a:moveTo>
                    <a:lnTo>
                      <a:pt x="0" y="2837"/>
                    </a:lnTo>
                    <a:lnTo>
                      <a:pt x="2426" y="4602"/>
                    </a:lnTo>
                    <a:lnTo>
                      <a:pt x="2533" y="4514"/>
                    </a:lnTo>
                    <a:cubicBezTo>
                      <a:pt x="2550" y="4317"/>
                      <a:pt x="2569" y="4103"/>
                      <a:pt x="2569" y="3889"/>
                    </a:cubicBezTo>
                    <a:cubicBezTo>
                      <a:pt x="2569" y="2409"/>
                      <a:pt x="2034" y="1054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1786935" y="4145269"/>
                <a:ext cx="363892" cy="249243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7135" extrusionOk="0">
                    <a:moveTo>
                      <a:pt x="1356" y="0"/>
                    </a:moveTo>
                    <a:lnTo>
                      <a:pt x="785" y="2015"/>
                    </a:lnTo>
                    <a:lnTo>
                      <a:pt x="0" y="4780"/>
                    </a:lnTo>
                    <a:lnTo>
                      <a:pt x="10416" y="7134"/>
                    </a:lnTo>
                    <a:cubicBezTo>
                      <a:pt x="10399" y="6350"/>
                      <a:pt x="10185" y="5600"/>
                      <a:pt x="9828" y="4923"/>
                    </a:cubicBezTo>
                    <a:cubicBezTo>
                      <a:pt x="9703" y="4690"/>
                      <a:pt x="9560" y="4476"/>
                      <a:pt x="9400" y="4262"/>
                    </a:cubicBezTo>
                    <a:cubicBezTo>
                      <a:pt x="9186" y="4012"/>
                      <a:pt x="8954" y="3763"/>
                      <a:pt x="8704" y="3549"/>
                    </a:cubicBezTo>
                    <a:cubicBezTo>
                      <a:pt x="8526" y="3406"/>
                      <a:pt x="8347" y="3263"/>
                      <a:pt x="8152" y="3139"/>
                    </a:cubicBezTo>
                    <a:cubicBezTo>
                      <a:pt x="7919" y="2997"/>
                      <a:pt x="7688" y="2871"/>
                      <a:pt x="7455" y="2747"/>
                    </a:cubicBezTo>
                    <a:lnTo>
                      <a:pt x="7189" y="2640"/>
                    </a:lnTo>
                    <a:cubicBezTo>
                      <a:pt x="6706" y="2443"/>
                      <a:pt x="6278" y="2158"/>
                      <a:pt x="5922" y="1801"/>
                    </a:cubicBezTo>
                    <a:cubicBezTo>
                      <a:pt x="5743" y="1623"/>
                      <a:pt x="5601" y="1427"/>
                      <a:pt x="5458" y="1213"/>
                    </a:cubicBezTo>
                    <a:lnTo>
                      <a:pt x="5244" y="873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1786935" y="4215625"/>
                <a:ext cx="122788" cy="122823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516" extrusionOk="0">
                    <a:moveTo>
                      <a:pt x="785" y="1"/>
                    </a:moveTo>
                    <a:lnTo>
                      <a:pt x="0" y="2766"/>
                    </a:lnTo>
                    <a:lnTo>
                      <a:pt x="3353" y="3515"/>
                    </a:lnTo>
                    <a:cubicBezTo>
                      <a:pt x="3515" y="1910"/>
                      <a:pt x="2444" y="376"/>
                      <a:pt x="821" y="19"/>
                    </a:cubicBez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>
                <a:off x="1957655" y="4208149"/>
                <a:ext cx="89742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845" extrusionOk="0">
                    <a:moveTo>
                      <a:pt x="1035" y="1"/>
                    </a:moveTo>
                    <a:lnTo>
                      <a:pt x="500" y="340"/>
                    </a:lnTo>
                    <a:cubicBezTo>
                      <a:pt x="107" y="590"/>
                      <a:pt x="0" y="1090"/>
                      <a:pt x="250" y="1463"/>
                    </a:cubicBezTo>
                    <a:cubicBezTo>
                      <a:pt x="357" y="1642"/>
                      <a:pt x="554" y="1767"/>
                      <a:pt x="749" y="1820"/>
                    </a:cubicBezTo>
                    <a:cubicBezTo>
                      <a:pt x="814" y="1836"/>
                      <a:pt x="878" y="1845"/>
                      <a:pt x="942" y="1845"/>
                    </a:cubicBezTo>
                    <a:cubicBezTo>
                      <a:pt x="1091" y="1845"/>
                      <a:pt x="1237" y="1801"/>
                      <a:pt x="1374" y="1713"/>
                    </a:cubicBezTo>
                    <a:lnTo>
                      <a:pt x="2568" y="947"/>
                    </a:lnTo>
                    <a:lnTo>
                      <a:pt x="2302" y="840"/>
                    </a:lnTo>
                    <a:cubicBezTo>
                      <a:pt x="1819" y="643"/>
                      <a:pt x="1391" y="358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>
                <a:off x="2001251" y="4254924"/>
                <a:ext cx="114090" cy="85934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2460" extrusionOk="0">
                    <a:moveTo>
                      <a:pt x="2017" y="0"/>
                    </a:moveTo>
                    <a:lnTo>
                      <a:pt x="483" y="963"/>
                    </a:lnTo>
                    <a:cubicBezTo>
                      <a:pt x="108" y="1194"/>
                      <a:pt x="1" y="1694"/>
                      <a:pt x="233" y="2086"/>
                    </a:cubicBezTo>
                    <a:cubicBezTo>
                      <a:pt x="357" y="2265"/>
                      <a:pt x="536" y="2390"/>
                      <a:pt x="750" y="2443"/>
                    </a:cubicBezTo>
                    <a:cubicBezTo>
                      <a:pt x="807" y="2453"/>
                      <a:pt x="868" y="2459"/>
                      <a:pt x="929" y="2459"/>
                    </a:cubicBezTo>
                    <a:cubicBezTo>
                      <a:pt x="1077" y="2459"/>
                      <a:pt x="1230" y="2425"/>
                      <a:pt x="1356" y="2336"/>
                    </a:cubicBezTo>
                    <a:lnTo>
                      <a:pt x="3265" y="1123"/>
                    </a:lnTo>
                    <a:cubicBezTo>
                      <a:pt x="3051" y="873"/>
                      <a:pt x="2819" y="624"/>
                      <a:pt x="2569" y="410"/>
                    </a:cubicBezTo>
                    <a:cubicBezTo>
                      <a:pt x="2391" y="267"/>
                      <a:pt x="2212" y="124"/>
                      <a:pt x="2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1778202" y="4312250"/>
                <a:ext cx="372625" cy="120238"/>
              </a:xfrm>
              <a:custGeom>
                <a:avLst/>
                <a:gdLst/>
                <a:ahLst/>
                <a:cxnLst/>
                <a:rect l="l" t="t" r="r" b="b"/>
                <a:pathLst>
                  <a:path w="10667" h="3442" extrusionOk="0">
                    <a:moveTo>
                      <a:pt x="250" y="0"/>
                    </a:moveTo>
                    <a:lnTo>
                      <a:pt x="1" y="1087"/>
                    </a:lnTo>
                    <a:lnTo>
                      <a:pt x="10435" y="3441"/>
                    </a:lnTo>
                    <a:lnTo>
                      <a:pt x="10666" y="2354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>
                <a:off x="2079747" y="4418133"/>
                <a:ext cx="62983" cy="38041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089" extrusionOk="0">
                    <a:moveTo>
                      <a:pt x="1" y="1"/>
                    </a:moveTo>
                    <a:lnTo>
                      <a:pt x="215" y="857"/>
                    </a:lnTo>
                    <a:lnTo>
                      <a:pt x="1232" y="1088"/>
                    </a:lnTo>
                    <a:lnTo>
                      <a:pt x="1803" y="4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>
                <a:off x="1940188" y="4387007"/>
                <a:ext cx="62983" cy="3800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088" extrusionOk="0">
                    <a:moveTo>
                      <a:pt x="1" y="0"/>
                    </a:moveTo>
                    <a:lnTo>
                      <a:pt x="215" y="856"/>
                    </a:lnTo>
                    <a:lnTo>
                      <a:pt x="1249" y="1087"/>
                    </a:lnTo>
                    <a:lnTo>
                      <a:pt x="1803" y="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1801293" y="4355183"/>
                <a:ext cx="62320" cy="3867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107" extrusionOk="0">
                    <a:moveTo>
                      <a:pt x="0" y="1"/>
                    </a:moveTo>
                    <a:lnTo>
                      <a:pt x="196" y="876"/>
                    </a:lnTo>
                    <a:lnTo>
                      <a:pt x="1230" y="1107"/>
                    </a:lnTo>
                    <a:lnTo>
                      <a:pt x="1784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1819318" y="2978288"/>
                <a:ext cx="563915" cy="1211180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34672" extrusionOk="0">
                    <a:moveTo>
                      <a:pt x="8490" y="0"/>
                    </a:moveTo>
                    <a:lnTo>
                      <a:pt x="1946" y="3907"/>
                    </a:lnTo>
                    <a:lnTo>
                      <a:pt x="1268" y="6064"/>
                    </a:lnTo>
                    <a:lnTo>
                      <a:pt x="5173" y="13288"/>
                    </a:lnTo>
                    <a:cubicBezTo>
                      <a:pt x="4852" y="13484"/>
                      <a:pt x="4549" y="13681"/>
                      <a:pt x="4281" y="13876"/>
                    </a:cubicBezTo>
                    <a:cubicBezTo>
                      <a:pt x="1" y="17034"/>
                      <a:pt x="1142" y="21759"/>
                      <a:pt x="1142" y="25433"/>
                    </a:cubicBezTo>
                    <a:cubicBezTo>
                      <a:pt x="1142" y="29321"/>
                      <a:pt x="376" y="33637"/>
                      <a:pt x="376" y="33637"/>
                    </a:cubicBezTo>
                    <a:cubicBezTo>
                      <a:pt x="2783" y="34636"/>
                      <a:pt x="4549" y="34672"/>
                      <a:pt x="4549" y="34672"/>
                    </a:cubicBezTo>
                    <a:cubicBezTo>
                      <a:pt x="4549" y="34672"/>
                      <a:pt x="10452" y="23043"/>
                      <a:pt x="13591" y="15802"/>
                    </a:cubicBezTo>
                    <a:cubicBezTo>
                      <a:pt x="14608" y="13484"/>
                      <a:pt x="15339" y="11612"/>
                      <a:pt x="15482" y="10701"/>
                    </a:cubicBezTo>
                    <a:cubicBezTo>
                      <a:pt x="16142" y="7010"/>
                      <a:pt x="13948" y="1285"/>
                      <a:pt x="13948" y="1285"/>
                    </a:cubicBezTo>
                    <a:lnTo>
                      <a:pt x="84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1819318" y="3454149"/>
                <a:ext cx="474803" cy="737530"/>
              </a:xfrm>
              <a:custGeom>
                <a:avLst/>
                <a:gdLst/>
                <a:ahLst/>
                <a:cxnLst/>
                <a:rect l="l" t="t" r="r" b="b"/>
                <a:pathLst>
                  <a:path w="13592" h="21113" extrusionOk="0">
                    <a:moveTo>
                      <a:pt x="6431" y="0"/>
                    </a:moveTo>
                    <a:cubicBezTo>
                      <a:pt x="5089" y="0"/>
                      <a:pt x="4300" y="254"/>
                      <a:pt x="4300" y="254"/>
                    </a:cubicBezTo>
                    <a:lnTo>
                      <a:pt x="4281" y="254"/>
                    </a:lnTo>
                    <a:cubicBezTo>
                      <a:pt x="1" y="3412"/>
                      <a:pt x="1142" y="8137"/>
                      <a:pt x="1142" y="11811"/>
                    </a:cubicBezTo>
                    <a:cubicBezTo>
                      <a:pt x="1142" y="15699"/>
                      <a:pt x="376" y="20015"/>
                      <a:pt x="376" y="20015"/>
                    </a:cubicBezTo>
                    <a:cubicBezTo>
                      <a:pt x="1667" y="20939"/>
                      <a:pt x="2971" y="21113"/>
                      <a:pt x="3770" y="21113"/>
                    </a:cubicBezTo>
                    <a:cubicBezTo>
                      <a:pt x="4252" y="21113"/>
                      <a:pt x="4549" y="21050"/>
                      <a:pt x="4549" y="21050"/>
                    </a:cubicBezTo>
                    <a:cubicBezTo>
                      <a:pt x="4549" y="21050"/>
                      <a:pt x="10452" y="9421"/>
                      <a:pt x="13591" y="2180"/>
                    </a:cubicBezTo>
                    <a:cubicBezTo>
                      <a:pt x="10649" y="397"/>
                      <a:pt x="8108" y="0"/>
                      <a:pt x="6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1909691" y="3454149"/>
                <a:ext cx="384432" cy="150943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4321" extrusionOk="0">
                    <a:moveTo>
                      <a:pt x="3844" y="0"/>
                    </a:moveTo>
                    <a:cubicBezTo>
                      <a:pt x="2502" y="0"/>
                      <a:pt x="1713" y="254"/>
                      <a:pt x="1713" y="254"/>
                    </a:cubicBezTo>
                    <a:lnTo>
                      <a:pt x="1694" y="254"/>
                    </a:lnTo>
                    <a:cubicBezTo>
                      <a:pt x="981" y="772"/>
                      <a:pt x="429" y="1324"/>
                      <a:pt x="1" y="1931"/>
                    </a:cubicBezTo>
                    <a:cubicBezTo>
                      <a:pt x="412" y="1853"/>
                      <a:pt x="1035" y="1773"/>
                      <a:pt x="1829" y="1773"/>
                    </a:cubicBezTo>
                    <a:cubicBezTo>
                      <a:pt x="3751" y="1773"/>
                      <a:pt x="6678" y="2239"/>
                      <a:pt x="10060" y="4320"/>
                    </a:cubicBezTo>
                    <a:cubicBezTo>
                      <a:pt x="10398" y="3590"/>
                      <a:pt x="10719" y="2858"/>
                      <a:pt x="11004" y="2180"/>
                    </a:cubicBezTo>
                    <a:cubicBezTo>
                      <a:pt x="8062" y="397"/>
                      <a:pt x="5521" y="0"/>
                      <a:pt x="3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1649263" y="2514130"/>
                <a:ext cx="657290" cy="694179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19872" extrusionOk="0">
                    <a:moveTo>
                      <a:pt x="5975" y="1"/>
                    </a:moveTo>
                    <a:lnTo>
                      <a:pt x="1" y="9756"/>
                    </a:lnTo>
                    <a:lnTo>
                      <a:pt x="5440" y="18264"/>
                    </a:lnTo>
                    <a:lnTo>
                      <a:pt x="6136" y="19351"/>
                    </a:lnTo>
                    <a:cubicBezTo>
                      <a:pt x="7096" y="19714"/>
                      <a:pt x="8095" y="19871"/>
                      <a:pt x="9093" y="19871"/>
                    </a:cubicBezTo>
                    <a:cubicBezTo>
                      <a:pt x="13878" y="19871"/>
                      <a:pt x="18625" y="16269"/>
                      <a:pt x="18816" y="14572"/>
                    </a:cubicBezTo>
                    <a:lnTo>
                      <a:pt x="18281" y="13287"/>
                    </a:lnTo>
                    <a:lnTo>
                      <a:pt x="13591" y="1980"/>
                    </a:lnTo>
                    <a:lnTo>
                      <a:pt x="59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1839265" y="2978288"/>
                <a:ext cx="467292" cy="230031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6585" extrusionOk="0">
                    <a:moveTo>
                      <a:pt x="12842" y="0"/>
                    </a:moveTo>
                    <a:cubicBezTo>
                      <a:pt x="8026" y="4192"/>
                      <a:pt x="2587" y="4906"/>
                      <a:pt x="1" y="4977"/>
                    </a:cubicBezTo>
                    <a:lnTo>
                      <a:pt x="697" y="6064"/>
                    </a:lnTo>
                    <a:cubicBezTo>
                      <a:pt x="1657" y="6427"/>
                      <a:pt x="2656" y="6584"/>
                      <a:pt x="3654" y="6584"/>
                    </a:cubicBezTo>
                    <a:cubicBezTo>
                      <a:pt x="8439" y="6584"/>
                      <a:pt x="13186" y="2982"/>
                      <a:pt x="13377" y="1285"/>
                    </a:cubicBezTo>
                    <a:lnTo>
                      <a:pt x="12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310936" y="2018217"/>
                <a:ext cx="679123" cy="862938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24703" extrusionOk="0">
                    <a:moveTo>
                      <a:pt x="3371" y="0"/>
                    </a:moveTo>
                    <a:lnTo>
                      <a:pt x="410" y="1623"/>
                    </a:lnTo>
                    <a:cubicBezTo>
                      <a:pt x="410" y="1623"/>
                      <a:pt x="0" y="3817"/>
                      <a:pt x="143" y="6723"/>
                    </a:cubicBezTo>
                    <a:cubicBezTo>
                      <a:pt x="481" y="13287"/>
                      <a:pt x="4298" y="18423"/>
                      <a:pt x="10666" y="20118"/>
                    </a:cubicBezTo>
                    <a:cubicBezTo>
                      <a:pt x="10701" y="20118"/>
                      <a:pt x="10754" y="20135"/>
                      <a:pt x="10790" y="20154"/>
                    </a:cubicBezTo>
                    <a:cubicBezTo>
                      <a:pt x="10790" y="20154"/>
                      <a:pt x="11539" y="21545"/>
                      <a:pt x="12716" y="22187"/>
                    </a:cubicBezTo>
                    <a:cubicBezTo>
                      <a:pt x="12716" y="22187"/>
                      <a:pt x="14144" y="24702"/>
                      <a:pt x="14895" y="24702"/>
                    </a:cubicBezTo>
                    <a:cubicBezTo>
                      <a:pt x="14932" y="24702"/>
                      <a:pt x="14966" y="24696"/>
                      <a:pt x="14999" y="24684"/>
                    </a:cubicBezTo>
                    <a:cubicBezTo>
                      <a:pt x="15731" y="24434"/>
                      <a:pt x="14643" y="22420"/>
                      <a:pt x="14642" y="22418"/>
                    </a:cubicBezTo>
                    <a:lnTo>
                      <a:pt x="14642" y="22418"/>
                    </a:lnTo>
                    <a:cubicBezTo>
                      <a:pt x="14643" y="22420"/>
                      <a:pt x="15720" y="24338"/>
                      <a:pt x="16297" y="24338"/>
                    </a:cubicBezTo>
                    <a:cubicBezTo>
                      <a:pt x="16336" y="24338"/>
                      <a:pt x="16374" y="24328"/>
                      <a:pt x="16409" y="24309"/>
                    </a:cubicBezTo>
                    <a:cubicBezTo>
                      <a:pt x="16944" y="24023"/>
                      <a:pt x="15998" y="21689"/>
                      <a:pt x="15998" y="21688"/>
                    </a:cubicBezTo>
                    <a:lnTo>
                      <a:pt x="15998" y="21688"/>
                    </a:lnTo>
                    <a:cubicBezTo>
                      <a:pt x="15998" y="21689"/>
                      <a:pt x="17035" y="23865"/>
                      <a:pt x="17714" y="23865"/>
                    </a:cubicBezTo>
                    <a:cubicBezTo>
                      <a:pt x="17724" y="23865"/>
                      <a:pt x="17735" y="23865"/>
                      <a:pt x="17746" y="23864"/>
                    </a:cubicBezTo>
                    <a:cubicBezTo>
                      <a:pt x="18442" y="23809"/>
                      <a:pt x="17460" y="21312"/>
                      <a:pt x="17175" y="20849"/>
                    </a:cubicBezTo>
                    <a:lnTo>
                      <a:pt x="17175" y="20849"/>
                    </a:lnTo>
                    <a:cubicBezTo>
                      <a:pt x="17176" y="20850"/>
                      <a:pt x="18291" y="22554"/>
                      <a:pt x="18847" y="22554"/>
                    </a:cubicBezTo>
                    <a:cubicBezTo>
                      <a:pt x="18887" y="22554"/>
                      <a:pt x="18925" y="22545"/>
                      <a:pt x="18958" y="22525"/>
                    </a:cubicBezTo>
                    <a:cubicBezTo>
                      <a:pt x="19441" y="22223"/>
                      <a:pt x="17460" y="19493"/>
                      <a:pt x="15945" y="18173"/>
                    </a:cubicBezTo>
                    <a:lnTo>
                      <a:pt x="13091" y="15945"/>
                    </a:lnTo>
                    <a:lnTo>
                      <a:pt x="10131" y="13322"/>
                    </a:lnTo>
                    <a:cubicBezTo>
                      <a:pt x="8614" y="11860"/>
                      <a:pt x="7829" y="9810"/>
                      <a:pt x="7936" y="7686"/>
                    </a:cubicBezTo>
                    <a:lnTo>
                      <a:pt x="8205" y="2676"/>
                    </a:lnTo>
                    <a:lnTo>
                      <a:pt x="33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2224965" y="1747834"/>
                <a:ext cx="424290" cy="498976"/>
              </a:xfrm>
              <a:custGeom>
                <a:avLst/>
                <a:gdLst/>
                <a:ahLst/>
                <a:cxnLst/>
                <a:rect l="l" t="t" r="r" b="b"/>
                <a:pathLst>
                  <a:path w="12146" h="14284" extrusionOk="0">
                    <a:moveTo>
                      <a:pt x="5903" y="0"/>
                    </a:moveTo>
                    <a:cubicBezTo>
                      <a:pt x="5317" y="0"/>
                      <a:pt x="4730" y="180"/>
                      <a:pt x="4226" y="552"/>
                    </a:cubicBezTo>
                    <a:cubicBezTo>
                      <a:pt x="0" y="3638"/>
                      <a:pt x="2157" y="13322"/>
                      <a:pt x="2157" y="13322"/>
                    </a:cubicBezTo>
                    <a:cubicBezTo>
                      <a:pt x="3719" y="14022"/>
                      <a:pt x="5127" y="14284"/>
                      <a:pt x="6360" y="14284"/>
                    </a:cubicBezTo>
                    <a:cubicBezTo>
                      <a:pt x="10027" y="14284"/>
                      <a:pt x="12145" y="11966"/>
                      <a:pt x="12145" y="11966"/>
                    </a:cubicBezTo>
                    <a:cubicBezTo>
                      <a:pt x="11360" y="6295"/>
                      <a:pt x="9292" y="2247"/>
                      <a:pt x="7990" y="892"/>
                    </a:cubicBezTo>
                    <a:cubicBezTo>
                      <a:pt x="7425" y="306"/>
                      <a:pt x="6666" y="0"/>
                      <a:pt x="5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2290360" y="2104782"/>
                <a:ext cx="358897" cy="142036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4066" extrusionOk="0">
                    <a:moveTo>
                      <a:pt x="9988" y="1"/>
                    </a:moveTo>
                    <a:cubicBezTo>
                      <a:pt x="9402" y="548"/>
                      <a:pt x="7301" y="2277"/>
                      <a:pt x="4047" y="2277"/>
                    </a:cubicBezTo>
                    <a:cubicBezTo>
                      <a:pt x="2849" y="2277"/>
                      <a:pt x="1494" y="2042"/>
                      <a:pt x="0" y="1427"/>
                    </a:cubicBezTo>
                    <a:lnTo>
                      <a:pt x="0" y="1427"/>
                    </a:lnTo>
                    <a:cubicBezTo>
                      <a:pt x="143" y="2445"/>
                      <a:pt x="285" y="3104"/>
                      <a:pt x="285" y="3104"/>
                    </a:cubicBezTo>
                    <a:cubicBezTo>
                      <a:pt x="1847" y="3804"/>
                      <a:pt x="3255" y="4066"/>
                      <a:pt x="4488" y="4066"/>
                    </a:cubicBezTo>
                    <a:cubicBezTo>
                      <a:pt x="8155" y="4066"/>
                      <a:pt x="10273" y="1748"/>
                      <a:pt x="10273" y="1748"/>
                    </a:cubicBezTo>
                    <a:cubicBezTo>
                      <a:pt x="10185" y="1125"/>
                      <a:pt x="10095" y="554"/>
                      <a:pt x="99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1459854" y="1601149"/>
                <a:ext cx="1097824" cy="1081755"/>
              </a:xfrm>
              <a:custGeom>
                <a:avLst/>
                <a:gdLst/>
                <a:ahLst/>
                <a:cxnLst/>
                <a:rect l="l" t="t" r="r" b="b"/>
                <a:pathLst>
                  <a:path w="31427" h="30967" extrusionOk="0">
                    <a:moveTo>
                      <a:pt x="22889" y="0"/>
                    </a:moveTo>
                    <a:cubicBezTo>
                      <a:pt x="20137" y="0"/>
                      <a:pt x="17419" y="1193"/>
                      <a:pt x="15160" y="2646"/>
                    </a:cubicBezTo>
                    <a:cubicBezTo>
                      <a:pt x="12592" y="4270"/>
                      <a:pt x="10077" y="5999"/>
                      <a:pt x="7884" y="8104"/>
                    </a:cubicBezTo>
                    <a:cubicBezTo>
                      <a:pt x="5530" y="10370"/>
                      <a:pt x="3496" y="12974"/>
                      <a:pt x="1908" y="15827"/>
                    </a:cubicBezTo>
                    <a:cubicBezTo>
                      <a:pt x="1659" y="16291"/>
                      <a:pt x="1" y="18769"/>
                      <a:pt x="267" y="19323"/>
                    </a:cubicBezTo>
                    <a:cubicBezTo>
                      <a:pt x="3603" y="26314"/>
                      <a:pt x="10167" y="29292"/>
                      <a:pt x="14732" y="30523"/>
                    </a:cubicBezTo>
                    <a:cubicBezTo>
                      <a:pt x="15213" y="30666"/>
                      <a:pt x="15696" y="30790"/>
                      <a:pt x="16124" y="30880"/>
                    </a:cubicBezTo>
                    <a:cubicBezTo>
                      <a:pt x="16385" y="30938"/>
                      <a:pt x="16646" y="30966"/>
                      <a:pt x="16904" y="30966"/>
                    </a:cubicBezTo>
                    <a:cubicBezTo>
                      <a:pt x="18390" y="30966"/>
                      <a:pt x="19756" y="30038"/>
                      <a:pt x="20243" y="28579"/>
                    </a:cubicBezTo>
                    <a:cubicBezTo>
                      <a:pt x="20725" y="27188"/>
                      <a:pt x="21384" y="25903"/>
                      <a:pt x="22062" y="24619"/>
                    </a:cubicBezTo>
                    <a:cubicBezTo>
                      <a:pt x="23132" y="22657"/>
                      <a:pt x="24559" y="20945"/>
                      <a:pt x="26218" y="19447"/>
                    </a:cubicBezTo>
                    <a:cubicBezTo>
                      <a:pt x="26913" y="18841"/>
                      <a:pt x="27520" y="18199"/>
                      <a:pt x="28019" y="17575"/>
                    </a:cubicBezTo>
                    <a:cubicBezTo>
                      <a:pt x="30730" y="14329"/>
                      <a:pt x="31426" y="9852"/>
                      <a:pt x="29821" y="6035"/>
                    </a:cubicBezTo>
                    <a:cubicBezTo>
                      <a:pt x="29660" y="5643"/>
                      <a:pt x="29464" y="5269"/>
                      <a:pt x="29267" y="4894"/>
                    </a:cubicBezTo>
                    <a:cubicBezTo>
                      <a:pt x="28982" y="4394"/>
                      <a:pt x="28768" y="4127"/>
                      <a:pt x="28768" y="4127"/>
                    </a:cubicBezTo>
                    <a:cubicBezTo>
                      <a:pt x="27662" y="2772"/>
                      <a:pt x="26646" y="1255"/>
                      <a:pt x="25148" y="506"/>
                    </a:cubicBezTo>
                    <a:cubicBezTo>
                      <a:pt x="24684" y="275"/>
                      <a:pt x="24185" y="114"/>
                      <a:pt x="23631" y="43"/>
                    </a:cubicBezTo>
                    <a:cubicBezTo>
                      <a:pt x="23507" y="25"/>
                      <a:pt x="23365" y="7"/>
                      <a:pt x="23239" y="7"/>
                    </a:cubicBezTo>
                    <a:cubicBezTo>
                      <a:pt x="23122" y="3"/>
                      <a:pt x="23006" y="0"/>
                      <a:pt x="228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743620" y="2554618"/>
                <a:ext cx="130333" cy="18454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5283" extrusionOk="0">
                    <a:moveTo>
                      <a:pt x="45" y="1"/>
                    </a:moveTo>
                    <a:cubicBezTo>
                      <a:pt x="0" y="3069"/>
                      <a:pt x="1667" y="3309"/>
                      <a:pt x="2191" y="3309"/>
                    </a:cubicBezTo>
                    <a:cubicBezTo>
                      <a:pt x="2288" y="3309"/>
                      <a:pt x="2346" y="3301"/>
                      <a:pt x="2346" y="3301"/>
                    </a:cubicBezTo>
                    <a:cubicBezTo>
                      <a:pt x="2346" y="3301"/>
                      <a:pt x="2453" y="5173"/>
                      <a:pt x="3095" y="5280"/>
                    </a:cubicBezTo>
                    <a:cubicBezTo>
                      <a:pt x="3108" y="5282"/>
                      <a:pt x="3121" y="5283"/>
                      <a:pt x="3134" y="5283"/>
                    </a:cubicBezTo>
                    <a:cubicBezTo>
                      <a:pt x="3730" y="5283"/>
                      <a:pt x="3559" y="2818"/>
                      <a:pt x="3559" y="2818"/>
                    </a:cubicBezTo>
                    <a:cubicBezTo>
                      <a:pt x="2934" y="1106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309079" y="3760828"/>
                <a:ext cx="257383" cy="39690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11362" extrusionOk="0">
                    <a:moveTo>
                      <a:pt x="4210" y="0"/>
                    </a:moveTo>
                    <a:lnTo>
                      <a:pt x="2426" y="1125"/>
                    </a:lnTo>
                    <a:lnTo>
                      <a:pt x="0" y="2658"/>
                    </a:lnTo>
                    <a:lnTo>
                      <a:pt x="6190" y="11362"/>
                    </a:lnTo>
                    <a:cubicBezTo>
                      <a:pt x="6689" y="10756"/>
                      <a:pt x="7046" y="10059"/>
                      <a:pt x="7224" y="9310"/>
                    </a:cubicBezTo>
                    <a:cubicBezTo>
                      <a:pt x="7277" y="9060"/>
                      <a:pt x="7313" y="8811"/>
                      <a:pt x="7331" y="8544"/>
                    </a:cubicBezTo>
                    <a:cubicBezTo>
                      <a:pt x="7367" y="8204"/>
                      <a:pt x="7349" y="7883"/>
                      <a:pt x="7313" y="7545"/>
                    </a:cubicBezTo>
                    <a:cubicBezTo>
                      <a:pt x="7277" y="7331"/>
                      <a:pt x="7224" y="7099"/>
                      <a:pt x="7170" y="6867"/>
                    </a:cubicBezTo>
                    <a:cubicBezTo>
                      <a:pt x="7099" y="6618"/>
                      <a:pt x="7010" y="6368"/>
                      <a:pt x="6903" y="6118"/>
                    </a:cubicBezTo>
                    <a:cubicBezTo>
                      <a:pt x="6868" y="6029"/>
                      <a:pt x="6832" y="5940"/>
                      <a:pt x="6778" y="5850"/>
                    </a:cubicBezTo>
                    <a:cubicBezTo>
                      <a:pt x="6547" y="5386"/>
                      <a:pt x="6421" y="4887"/>
                      <a:pt x="6404" y="4388"/>
                    </a:cubicBezTo>
                    <a:cubicBezTo>
                      <a:pt x="6385" y="4138"/>
                      <a:pt x="6404" y="3888"/>
                      <a:pt x="6457" y="3639"/>
                    </a:cubicBezTo>
                    <a:lnTo>
                      <a:pt x="6511" y="3246"/>
                    </a:lnTo>
                    <a:lnTo>
                      <a:pt x="4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309079" y="3800093"/>
                <a:ext cx="119050" cy="151397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4334" extrusionOk="0">
                    <a:moveTo>
                      <a:pt x="2426" y="1"/>
                    </a:moveTo>
                    <a:lnTo>
                      <a:pt x="0" y="1534"/>
                    </a:lnTo>
                    <a:lnTo>
                      <a:pt x="1998" y="4334"/>
                    </a:lnTo>
                    <a:cubicBezTo>
                      <a:pt x="3194" y="3228"/>
                      <a:pt x="3408" y="1392"/>
                      <a:pt x="2445" y="36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476690" y="3909993"/>
                <a:ext cx="73568" cy="6459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849" extrusionOk="0">
                    <a:moveTo>
                      <a:pt x="851" y="0"/>
                    </a:moveTo>
                    <a:cubicBezTo>
                      <a:pt x="455" y="0"/>
                      <a:pt x="101" y="287"/>
                      <a:pt x="36" y="688"/>
                    </a:cubicBezTo>
                    <a:cubicBezTo>
                      <a:pt x="1" y="902"/>
                      <a:pt x="54" y="1116"/>
                      <a:pt x="179" y="1278"/>
                    </a:cubicBezTo>
                    <a:cubicBezTo>
                      <a:pt x="303" y="1456"/>
                      <a:pt x="482" y="1580"/>
                      <a:pt x="696" y="1616"/>
                    </a:cubicBezTo>
                    <a:lnTo>
                      <a:pt x="2105" y="1848"/>
                    </a:lnTo>
                    <a:cubicBezTo>
                      <a:pt x="2070" y="1759"/>
                      <a:pt x="2034" y="1670"/>
                      <a:pt x="1980" y="1580"/>
                    </a:cubicBezTo>
                    <a:cubicBezTo>
                      <a:pt x="1749" y="1116"/>
                      <a:pt x="1623" y="617"/>
                      <a:pt x="1606" y="118"/>
                    </a:cubicBezTo>
                    <a:lnTo>
                      <a:pt x="981" y="11"/>
                    </a:lnTo>
                    <a:cubicBezTo>
                      <a:pt x="937" y="4"/>
                      <a:pt x="894" y="0"/>
                      <a:pt x="8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463590" y="3989746"/>
                <a:ext cx="102876" cy="6955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991" extrusionOk="0">
                    <a:moveTo>
                      <a:pt x="834" y="0"/>
                    </a:moveTo>
                    <a:cubicBezTo>
                      <a:pt x="441" y="0"/>
                      <a:pt x="99" y="287"/>
                      <a:pt x="19" y="688"/>
                    </a:cubicBezTo>
                    <a:cubicBezTo>
                      <a:pt x="1" y="902"/>
                      <a:pt x="55" y="1116"/>
                      <a:pt x="162" y="1295"/>
                    </a:cubicBezTo>
                    <a:cubicBezTo>
                      <a:pt x="286" y="1456"/>
                      <a:pt x="483" y="1580"/>
                      <a:pt x="697" y="1616"/>
                    </a:cubicBezTo>
                    <a:lnTo>
                      <a:pt x="2908" y="1991"/>
                    </a:lnTo>
                    <a:cubicBezTo>
                      <a:pt x="2944" y="1651"/>
                      <a:pt x="2926" y="1330"/>
                      <a:pt x="2890" y="992"/>
                    </a:cubicBezTo>
                    <a:cubicBezTo>
                      <a:pt x="2854" y="778"/>
                      <a:pt x="2801" y="546"/>
                      <a:pt x="2747" y="314"/>
                    </a:cubicBezTo>
                    <a:lnTo>
                      <a:pt x="964" y="11"/>
                    </a:lnTo>
                    <a:cubicBezTo>
                      <a:pt x="920" y="4"/>
                      <a:pt x="877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277325" y="3853681"/>
                <a:ext cx="247986" cy="326479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9346" extrusionOk="0">
                    <a:moveTo>
                      <a:pt x="909" y="0"/>
                    </a:moveTo>
                    <a:lnTo>
                      <a:pt x="1" y="642"/>
                    </a:lnTo>
                    <a:lnTo>
                      <a:pt x="6207" y="9346"/>
                    </a:lnTo>
                    <a:lnTo>
                      <a:pt x="7099" y="8704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441826" y="4127802"/>
                <a:ext cx="52364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6" y="1642"/>
                    </a:lnTo>
                    <a:lnTo>
                      <a:pt x="1498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358929" y="4011265"/>
                <a:ext cx="51770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7" y="1642"/>
                    </a:lnTo>
                    <a:lnTo>
                      <a:pt x="1481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447381" y="2790138"/>
                <a:ext cx="1118399" cy="1084095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034" extrusionOk="0">
                    <a:moveTo>
                      <a:pt x="21296" y="0"/>
                    </a:moveTo>
                    <a:lnTo>
                      <a:pt x="15767" y="13270"/>
                    </a:lnTo>
                    <a:cubicBezTo>
                      <a:pt x="15426" y="13180"/>
                      <a:pt x="15072" y="13141"/>
                      <a:pt x="14705" y="13141"/>
                    </a:cubicBezTo>
                    <a:cubicBezTo>
                      <a:pt x="14631" y="13141"/>
                      <a:pt x="14557" y="13142"/>
                      <a:pt x="14483" y="13145"/>
                    </a:cubicBezTo>
                    <a:cubicBezTo>
                      <a:pt x="11327" y="13234"/>
                      <a:pt x="7082" y="16035"/>
                      <a:pt x="5120" y="19495"/>
                    </a:cubicBezTo>
                    <a:cubicBezTo>
                      <a:pt x="2873" y="23471"/>
                      <a:pt x="1" y="27966"/>
                      <a:pt x="1" y="27966"/>
                    </a:cubicBezTo>
                    <a:cubicBezTo>
                      <a:pt x="1304" y="30160"/>
                      <a:pt x="2552" y="31033"/>
                      <a:pt x="2552" y="31033"/>
                    </a:cubicBezTo>
                    <a:cubicBezTo>
                      <a:pt x="2552" y="31033"/>
                      <a:pt x="13396" y="24524"/>
                      <a:pt x="19781" y="20458"/>
                    </a:cubicBezTo>
                    <a:cubicBezTo>
                      <a:pt x="20583" y="19940"/>
                      <a:pt x="21296" y="19495"/>
                      <a:pt x="21902" y="19102"/>
                    </a:cubicBezTo>
                    <a:cubicBezTo>
                      <a:pt x="27324" y="15731"/>
                      <a:pt x="32016" y="7848"/>
                      <a:pt x="32016" y="7848"/>
                    </a:cubicBezTo>
                    <a:lnTo>
                      <a:pt x="31124" y="6885"/>
                    </a:lnTo>
                    <a:lnTo>
                      <a:pt x="24061" y="1712"/>
                    </a:lnTo>
                    <a:lnTo>
                      <a:pt x="212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447381" y="3249335"/>
                <a:ext cx="691000" cy="624907"/>
              </a:xfrm>
              <a:custGeom>
                <a:avLst/>
                <a:gdLst/>
                <a:ahLst/>
                <a:cxnLst/>
                <a:rect l="l" t="t" r="r" b="b"/>
                <a:pathLst>
                  <a:path w="19781" h="17889" extrusionOk="0">
                    <a:moveTo>
                      <a:pt x="14483" y="0"/>
                    </a:moveTo>
                    <a:cubicBezTo>
                      <a:pt x="11327" y="89"/>
                      <a:pt x="7082" y="2890"/>
                      <a:pt x="5120" y="6350"/>
                    </a:cubicBezTo>
                    <a:cubicBezTo>
                      <a:pt x="2873" y="10326"/>
                      <a:pt x="1" y="14821"/>
                      <a:pt x="1" y="14821"/>
                    </a:cubicBezTo>
                    <a:cubicBezTo>
                      <a:pt x="875" y="17353"/>
                      <a:pt x="2552" y="17888"/>
                      <a:pt x="2552" y="17888"/>
                    </a:cubicBezTo>
                    <a:cubicBezTo>
                      <a:pt x="2552" y="17888"/>
                      <a:pt x="13396" y="11379"/>
                      <a:pt x="19781" y="7313"/>
                    </a:cubicBezTo>
                    <a:cubicBezTo>
                      <a:pt x="19013" y="3496"/>
                      <a:pt x="16088" y="1070"/>
                      <a:pt x="144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864834" y="3249335"/>
                <a:ext cx="273556" cy="294097"/>
              </a:xfrm>
              <a:custGeom>
                <a:avLst/>
                <a:gdLst/>
                <a:ahLst/>
                <a:cxnLst/>
                <a:rect l="l" t="t" r="r" b="b"/>
                <a:pathLst>
                  <a:path w="7831" h="8419" extrusionOk="0">
                    <a:moveTo>
                      <a:pt x="2533" y="0"/>
                    </a:moveTo>
                    <a:cubicBezTo>
                      <a:pt x="1731" y="17"/>
                      <a:pt x="875" y="214"/>
                      <a:pt x="0" y="553"/>
                    </a:cubicBezTo>
                    <a:cubicBezTo>
                      <a:pt x="1106" y="1177"/>
                      <a:pt x="5191" y="3781"/>
                      <a:pt x="6100" y="8419"/>
                    </a:cubicBezTo>
                    <a:cubicBezTo>
                      <a:pt x="6706" y="8026"/>
                      <a:pt x="7277" y="7651"/>
                      <a:pt x="7831" y="7313"/>
                    </a:cubicBezTo>
                    <a:cubicBezTo>
                      <a:pt x="7063" y="3496"/>
                      <a:pt x="4138" y="1070"/>
                      <a:pt x="2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1191286" y="2259292"/>
                <a:ext cx="748918" cy="804985"/>
              </a:xfrm>
              <a:custGeom>
                <a:avLst/>
                <a:gdLst/>
                <a:ahLst/>
                <a:cxnLst/>
                <a:rect l="l" t="t" r="r" b="b"/>
                <a:pathLst>
                  <a:path w="21439" h="23044" extrusionOk="0">
                    <a:moveTo>
                      <a:pt x="8152" y="1"/>
                    </a:moveTo>
                    <a:cubicBezTo>
                      <a:pt x="4353" y="2338"/>
                      <a:pt x="1839" y="9008"/>
                      <a:pt x="697" y="12682"/>
                    </a:cubicBezTo>
                    <a:cubicBezTo>
                      <a:pt x="234" y="14180"/>
                      <a:pt x="1" y="15196"/>
                      <a:pt x="1" y="15196"/>
                    </a:cubicBezTo>
                    <a:cubicBezTo>
                      <a:pt x="4300" y="22384"/>
                      <a:pt x="10721" y="23044"/>
                      <a:pt x="10721" y="23044"/>
                    </a:cubicBezTo>
                    <a:lnTo>
                      <a:pt x="12450" y="20993"/>
                    </a:lnTo>
                    <a:lnTo>
                      <a:pt x="21439" y="10309"/>
                    </a:lnTo>
                    <a:lnTo>
                      <a:pt x="19834" y="7332"/>
                    </a:lnTo>
                    <a:lnTo>
                      <a:pt x="13306" y="2569"/>
                    </a:lnTo>
                    <a:lnTo>
                      <a:pt x="81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1191286" y="2702315"/>
                <a:ext cx="434910" cy="361971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10362" extrusionOk="0">
                    <a:moveTo>
                      <a:pt x="697" y="0"/>
                    </a:moveTo>
                    <a:cubicBezTo>
                      <a:pt x="234" y="1498"/>
                      <a:pt x="1" y="2514"/>
                      <a:pt x="1" y="2514"/>
                    </a:cubicBezTo>
                    <a:cubicBezTo>
                      <a:pt x="4300" y="9702"/>
                      <a:pt x="10721" y="10362"/>
                      <a:pt x="10721" y="10362"/>
                    </a:cubicBezTo>
                    <a:lnTo>
                      <a:pt x="12450" y="8311"/>
                    </a:lnTo>
                    <a:cubicBezTo>
                      <a:pt x="6029" y="7027"/>
                      <a:pt x="2177" y="2229"/>
                      <a:pt x="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466701" y="1601149"/>
                <a:ext cx="986284" cy="1066280"/>
              </a:xfrm>
              <a:custGeom>
                <a:avLst/>
                <a:gdLst/>
                <a:ahLst/>
                <a:cxnLst/>
                <a:rect l="l" t="t" r="r" b="b"/>
                <a:pathLst>
                  <a:path w="28234" h="30524" extrusionOk="0">
                    <a:moveTo>
                      <a:pt x="22693" y="0"/>
                    </a:moveTo>
                    <a:cubicBezTo>
                      <a:pt x="19941" y="0"/>
                      <a:pt x="17223" y="1193"/>
                      <a:pt x="14964" y="2646"/>
                    </a:cubicBezTo>
                    <a:cubicBezTo>
                      <a:pt x="12396" y="4270"/>
                      <a:pt x="9881" y="5999"/>
                      <a:pt x="7688" y="8104"/>
                    </a:cubicBezTo>
                    <a:cubicBezTo>
                      <a:pt x="5334" y="10370"/>
                      <a:pt x="3300" y="12974"/>
                      <a:pt x="1712" y="15827"/>
                    </a:cubicBezTo>
                    <a:cubicBezTo>
                      <a:pt x="1534" y="16148"/>
                      <a:pt x="625" y="17521"/>
                      <a:pt x="233" y="18467"/>
                    </a:cubicBezTo>
                    <a:cubicBezTo>
                      <a:pt x="71" y="18859"/>
                      <a:pt x="0" y="19162"/>
                      <a:pt x="71" y="19323"/>
                    </a:cubicBezTo>
                    <a:cubicBezTo>
                      <a:pt x="3407" y="26314"/>
                      <a:pt x="9971" y="29292"/>
                      <a:pt x="14536" y="30523"/>
                    </a:cubicBezTo>
                    <a:cubicBezTo>
                      <a:pt x="16391" y="29382"/>
                      <a:pt x="17568" y="26635"/>
                      <a:pt x="18263" y="24281"/>
                    </a:cubicBezTo>
                    <a:cubicBezTo>
                      <a:pt x="19102" y="21445"/>
                      <a:pt x="21830" y="19875"/>
                      <a:pt x="24256" y="17164"/>
                    </a:cubicBezTo>
                    <a:cubicBezTo>
                      <a:pt x="24720" y="16648"/>
                      <a:pt x="25166" y="16094"/>
                      <a:pt x="25576" y="15488"/>
                    </a:cubicBezTo>
                    <a:cubicBezTo>
                      <a:pt x="28234" y="11635"/>
                      <a:pt x="27128" y="5376"/>
                      <a:pt x="27128" y="5376"/>
                    </a:cubicBezTo>
                    <a:lnTo>
                      <a:pt x="24952" y="506"/>
                    </a:lnTo>
                    <a:cubicBezTo>
                      <a:pt x="24488" y="275"/>
                      <a:pt x="23989" y="114"/>
                      <a:pt x="23435" y="43"/>
                    </a:cubicBezTo>
                    <a:cubicBezTo>
                      <a:pt x="23311" y="25"/>
                      <a:pt x="23169" y="7"/>
                      <a:pt x="23043" y="7"/>
                    </a:cubicBezTo>
                    <a:cubicBezTo>
                      <a:pt x="22926" y="3"/>
                      <a:pt x="22810" y="0"/>
                      <a:pt x="22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224965" y="1213250"/>
                <a:ext cx="168235" cy="230555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6600" extrusionOk="0">
                    <a:moveTo>
                      <a:pt x="3639" y="0"/>
                    </a:moveTo>
                    <a:cubicBezTo>
                      <a:pt x="3639" y="0"/>
                      <a:pt x="2782" y="17"/>
                      <a:pt x="2640" y="802"/>
                    </a:cubicBezTo>
                    <a:lnTo>
                      <a:pt x="3584" y="2871"/>
                    </a:lnTo>
                    <a:lnTo>
                      <a:pt x="1622" y="1230"/>
                    </a:lnTo>
                    <a:cubicBezTo>
                      <a:pt x="1622" y="1230"/>
                      <a:pt x="838" y="1391"/>
                      <a:pt x="873" y="2426"/>
                    </a:cubicBezTo>
                    <a:lnTo>
                      <a:pt x="3068" y="3639"/>
                    </a:lnTo>
                    <a:lnTo>
                      <a:pt x="714" y="3299"/>
                    </a:lnTo>
                    <a:cubicBezTo>
                      <a:pt x="714" y="3299"/>
                      <a:pt x="0" y="3977"/>
                      <a:pt x="393" y="4851"/>
                    </a:cubicBezTo>
                    <a:lnTo>
                      <a:pt x="2871" y="4655"/>
                    </a:lnTo>
                    <a:lnTo>
                      <a:pt x="1016" y="5601"/>
                    </a:lnTo>
                    <a:cubicBezTo>
                      <a:pt x="1016" y="5601"/>
                      <a:pt x="766" y="6243"/>
                      <a:pt x="1463" y="6599"/>
                    </a:cubicBezTo>
                    <a:lnTo>
                      <a:pt x="4048" y="5172"/>
                    </a:lnTo>
                    <a:lnTo>
                      <a:pt x="4816" y="4067"/>
                    </a:lnTo>
                    <a:lnTo>
                      <a:pt x="36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2342690" y="1347813"/>
                <a:ext cx="122788" cy="122753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514" extrusionOk="0">
                    <a:moveTo>
                      <a:pt x="1748" y="1"/>
                    </a:moveTo>
                    <a:cubicBezTo>
                      <a:pt x="785" y="1"/>
                      <a:pt x="0" y="785"/>
                      <a:pt x="0" y="1749"/>
                    </a:cubicBezTo>
                    <a:cubicBezTo>
                      <a:pt x="0" y="2729"/>
                      <a:pt x="785" y="3513"/>
                      <a:pt x="1748" y="3513"/>
                    </a:cubicBezTo>
                    <a:cubicBezTo>
                      <a:pt x="2730" y="3513"/>
                      <a:pt x="3515" y="2729"/>
                      <a:pt x="3515" y="1749"/>
                    </a:cubicBezTo>
                    <a:cubicBezTo>
                      <a:pt x="3515" y="785"/>
                      <a:pt x="2730" y="1"/>
                      <a:pt x="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2327145" y="1313474"/>
                <a:ext cx="382546" cy="324698"/>
              </a:xfrm>
              <a:custGeom>
                <a:avLst/>
                <a:gdLst/>
                <a:ahLst/>
                <a:cxnLst/>
                <a:rect l="l" t="t" r="r" b="b"/>
                <a:pathLst>
                  <a:path w="10951" h="9295" extrusionOk="0">
                    <a:moveTo>
                      <a:pt x="5551" y="0"/>
                    </a:moveTo>
                    <a:cubicBezTo>
                      <a:pt x="5508" y="0"/>
                      <a:pt x="5465" y="1"/>
                      <a:pt x="5422" y="2"/>
                    </a:cubicBezTo>
                    <a:cubicBezTo>
                      <a:pt x="4602" y="21"/>
                      <a:pt x="3781" y="235"/>
                      <a:pt x="3049" y="627"/>
                    </a:cubicBezTo>
                    <a:cubicBezTo>
                      <a:pt x="2371" y="984"/>
                      <a:pt x="1765" y="1483"/>
                      <a:pt x="1301" y="2089"/>
                    </a:cubicBezTo>
                    <a:cubicBezTo>
                      <a:pt x="428" y="3177"/>
                      <a:pt x="0" y="4622"/>
                      <a:pt x="196" y="5995"/>
                    </a:cubicBezTo>
                    <a:cubicBezTo>
                      <a:pt x="392" y="7369"/>
                      <a:pt x="1249" y="8653"/>
                      <a:pt x="2478" y="9295"/>
                    </a:cubicBezTo>
                    <a:lnTo>
                      <a:pt x="9613" y="8171"/>
                    </a:lnTo>
                    <a:cubicBezTo>
                      <a:pt x="10773" y="6655"/>
                      <a:pt x="10951" y="4461"/>
                      <a:pt x="10076" y="2767"/>
                    </a:cubicBezTo>
                    <a:cubicBezTo>
                      <a:pt x="9239" y="1110"/>
                      <a:pt x="7414" y="0"/>
                      <a:pt x="5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2487754" y="1310430"/>
                <a:ext cx="68630" cy="147663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4447" extrusionOk="0">
                    <a:moveTo>
                      <a:pt x="358" y="1"/>
                    </a:moveTo>
                    <a:cubicBezTo>
                      <a:pt x="175" y="1"/>
                      <a:pt x="1" y="181"/>
                      <a:pt x="16" y="361"/>
                    </a:cubicBezTo>
                    <a:cubicBezTo>
                      <a:pt x="52" y="877"/>
                      <a:pt x="319" y="1376"/>
                      <a:pt x="480" y="1859"/>
                    </a:cubicBezTo>
                    <a:cubicBezTo>
                      <a:pt x="675" y="2518"/>
                      <a:pt x="658" y="3160"/>
                      <a:pt x="587" y="3838"/>
                    </a:cubicBezTo>
                    <a:cubicBezTo>
                      <a:pt x="537" y="4226"/>
                      <a:pt x="880" y="4447"/>
                      <a:pt x="1218" y="4447"/>
                    </a:cubicBezTo>
                    <a:cubicBezTo>
                      <a:pt x="1487" y="4447"/>
                      <a:pt x="1754" y="4307"/>
                      <a:pt x="1817" y="3999"/>
                    </a:cubicBezTo>
                    <a:cubicBezTo>
                      <a:pt x="2067" y="2750"/>
                      <a:pt x="1835" y="556"/>
                      <a:pt x="461" y="21"/>
                    </a:cubicBezTo>
                    <a:cubicBezTo>
                      <a:pt x="427" y="7"/>
                      <a:pt x="393" y="1"/>
                      <a:pt x="35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2571261" y="1339419"/>
                <a:ext cx="61557" cy="13494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4064" extrusionOk="0">
                    <a:moveTo>
                      <a:pt x="791" y="1"/>
                    </a:moveTo>
                    <a:cubicBezTo>
                      <a:pt x="682" y="1"/>
                      <a:pt x="580" y="57"/>
                      <a:pt x="533" y="182"/>
                    </a:cubicBezTo>
                    <a:cubicBezTo>
                      <a:pt x="408" y="610"/>
                      <a:pt x="640" y="1074"/>
                      <a:pt x="693" y="1502"/>
                    </a:cubicBezTo>
                    <a:cubicBezTo>
                      <a:pt x="764" y="2144"/>
                      <a:pt x="569" y="2698"/>
                      <a:pt x="248" y="3250"/>
                    </a:cubicBezTo>
                    <a:cubicBezTo>
                      <a:pt x="1" y="3695"/>
                      <a:pt x="361" y="4063"/>
                      <a:pt x="748" y="4063"/>
                    </a:cubicBezTo>
                    <a:cubicBezTo>
                      <a:pt x="920" y="4063"/>
                      <a:pt x="1097" y="3991"/>
                      <a:pt x="1228" y="3821"/>
                    </a:cubicBezTo>
                    <a:cubicBezTo>
                      <a:pt x="1675" y="3233"/>
                      <a:pt x="1853" y="2430"/>
                      <a:pt x="1799" y="1699"/>
                    </a:cubicBezTo>
                    <a:cubicBezTo>
                      <a:pt x="1763" y="1110"/>
                      <a:pt x="1532" y="111"/>
                      <a:pt x="836" y="4"/>
                    </a:cubicBezTo>
                    <a:cubicBezTo>
                      <a:pt x="821" y="2"/>
                      <a:pt x="806" y="1"/>
                      <a:pt x="79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2628605" y="1423928"/>
                <a:ext cx="58669" cy="1108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338" extrusionOk="0">
                    <a:moveTo>
                      <a:pt x="1115" y="1"/>
                    </a:moveTo>
                    <a:cubicBezTo>
                      <a:pt x="1048" y="1"/>
                      <a:pt x="982" y="48"/>
                      <a:pt x="982" y="134"/>
                    </a:cubicBezTo>
                    <a:cubicBezTo>
                      <a:pt x="1018" y="1009"/>
                      <a:pt x="643" y="1794"/>
                      <a:pt x="215" y="2543"/>
                    </a:cubicBezTo>
                    <a:cubicBezTo>
                      <a:pt x="1" y="2930"/>
                      <a:pt x="348" y="3338"/>
                      <a:pt x="708" y="3338"/>
                    </a:cubicBezTo>
                    <a:cubicBezTo>
                      <a:pt x="829" y="3338"/>
                      <a:pt x="950" y="3292"/>
                      <a:pt x="1053" y="3185"/>
                    </a:cubicBezTo>
                    <a:cubicBezTo>
                      <a:pt x="1463" y="2774"/>
                      <a:pt x="1677" y="2168"/>
                      <a:pt x="1731" y="1597"/>
                    </a:cubicBezTo>
                    <a:cubicBezTo>
                      <a:pt x="1767" y="990"/>
                      <a:pt x="1570" y="545"/>
                      <a:pt x="1232" y="63"/>
                    </a:cubicBezTo>
                    <a:cubicBezTo>
                      <a:pt x="1204" y="21"/>
                      <a:pt x="1159" y="1"/>
                      <a:pt x="1115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2385817" y="1346891"/>
                <a:ext cx="81745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457" extrusionOk="0">
                    <a:moveTo>
                      <a:pt x="960" y="0"/>
                    </a:moveTo>
                    <a:cubicBezTo>
                      <a:pt x="938" y="0"/>
                      <a:pt x="915" y="4"/>
                      <a:pt x="892" y="12"/>
                    </a:cubicBezTo>
                    <a:cubicBezTo>
                      <a:pt x="0" y="385"/>
                      <a:pt x="54" y="1634"/>
                      <a:pt x="214" y="2437"/>
                    </a:cubicBezTo>
                    <a:cubicBezTo>
                      <a:pt x="370" y="3162"/>
                      <a:pt x="1027" y="4456"/>
                      <a:pt x="1877" y="4456"/>
                    </a:cubicBezTo>
                    <a:cubicBezTo>
                      <a:pt x="1905" y="4456"/>
                      <a:pt x="1934" y="4455"/>
                      <a:pt x="1962" y="4452"/>
                    </a:cubicBezTo>
                    <a:cubicBezTo>
                      <a:pt x="2212" y="4416"/>
                      <a:pt x="2461" y="4256"/>
                      <a:pt x="2444" y="3971"/>
                    </a:cubicBezTo>
                    <a:cubicBezTo>
                      <a:pt x="2409" y="3310"/>
                      <a:pt x="1784" y="2918"/>
                      <a:pt x="1552" y="2312"/>
                    </a:cubicBezTo>
                    <a:cubicBezTo>
                      <a:pt x="1267" y="1617"/>
                      <a:pt x="1534" y="761"/>
                      <a:pt x="1160" y="119"/>
                    </a:cubicBezTo>
                    <a:cubicBezTo>
                      <a:pt x="1118" y="48"/>
                      <a:pt x="1042" y="0"/>
                      <a:pt x="960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2328375" y="1423364"/>
                <a:ext cx="122584" cy="12883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3880" extrusionOk="0">
                    <a:moveTo>
                      <a:pt x="711" y="0"/>
                    </a:moveTo>
                    <a:cubicBezTo>
                      <a:pt x="656" y="0"/>
                      <a:pt x="606" y="28"/>
                      <a:pt x="572" y="63"/>
                    </a:cubicBezTo>
                    <a:cubicBezTo>
                      <a:pt x="1" y="491"/>
                      <a:pt x="357" y="1542"/>
                      <a:pt x="589" y="2060"/>
                    </a:cubicBezTo>
                    <a:cubicBezTo>
                      <a:pt x="945" y="2881"/>
                      <a:pt x="1659" y="3523"/>
                      <a:pt x="2462" y="3844"/>
                    </a:cubicBezTo>
                    <a:cubicBezTo>
                      <a:pt x="2516" y="3868"/>
                      <a:pt x="2573" y="3879"/>
                      <a:pt x="2630" y="3879"/>
                    </a:cubicBezTo>
                    <a:cubicBezTo>
                      <a:pt x="2779" y="3879"/>
                      <a:pt x="2930" y="3804"/>
                      <a:pt x="3033" y="3701"/>
                    </a:cubicBezTo>
                    <a:cubicBezTo>
                      <a:pt x="3692" y="3076"/>
                      <a:pt x="2391" y="2453"/>
                      <a:pt x="2034" y="2096"/>
                    </a:cubicBezTo>
                    <a:cubicBezTo>
                      <a:pt x="1713" y="1775"/>
                      <a:pt x="1535" y="1400"/>
                      <a:pt x="1338" y="1007"/>
                    </a:cubicBezTo>
                    <a:cubicBezTo>
                      <a:pt x="1159" y="651"/>
                      <a:pt x="1124" y="258"/>
                      <a:pt x="803" y="27"/>
                    </a:cubicBezTo>
                    <a:cubicBezTo>
                      <a:pt x="772" y="8"/>
                      <a:pt x="741" y="0"/>
                      <a:pt x="71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2259828" y="1602616"/>
                <a:ext cx="241768" cy="241628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6917" extrusionOk="0">
                    <a:moveTo>
                      <a:pt x="731" y="1"/>
                    </a:moveTo>
                    <a:lnTo>
                      <a:pt x="731" y="1"/>
                    </a:lnTo>
                    <a:cubicBezTo>
                      <a:pt x="1" y="2105"/>
                      <a:pt x="714" y="4673"/>
                      <a:pt x="2498" y="6029"/>
                    </a:cubicBezTo>
                    <a:cubicBezTo>
                      <a:pt x="3173" y="6560"/>
                      <a:pt x="4023" y="6916"/>
                      <a:pt x="4889" y="6916"/>
                    </a:cubicBezTo>
                    <a:cubicBezTo>
                      <a:pt x="4984" y="6916"/>
                      <a:pt x="5078" y="6912"/>
                      <a:pt x="5173" y="6903"/>
                    </a:cubicBezTo>
                    <a:cubicBezTo>
                      <a:pt x="5851" y="6832"/>
                      <a:pt x="6493" y="6511"/>
                      <a:pt x="6921" y="5993"/>
                    </a:cubicBezTo>
                    <a:cubicBezTo>
                      <a:pt x="6760" y="5601"/>
                      <a:pt x="6564" y="5227"/>
                      <a:pt x="6367" y="4852"/>
                    </a:cubicBezTo>
                    <a:cubicBezTo>
                      <a:pt x="6082" y="4352"/>
                      <a:pt x="5868" y="4085"/>
                      <a:pt x="5868" y="4085"/>
                    </a:cubicBezTo>
                    <a:cubicBezTo>
                      <a:pt x="4424" y="2319"/>
                      <a:pt x="3121" y="286"/>
                      <a:pt x="7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2302202" y="1568975"/>
                <a:ext cx="162611" cy="22004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6299" extrusionOk="0">
                    <a:moveTo>
                      <a:pt x="2319" y="0"/>
                    </a:moveTo>
                    <a:lnTo>
                      <a:pt x="536" y="1588"/>
                    </a:lnTo>
                    <a:cubicBezTo>
                      <a:pt x="536" y="1588"/>
                      <a:pt x="1" y="3674"/>
                      <a:pt x="999" y="5013"/>
                    </a:cubicBezTo>
                    <a:cubicBezTo>
                      <a:pt x="1606" y="5798"/>
                      <a:pt x="2284" y="6100"/>
                      <a:pt x="2712" y="6226"/>
                    </a:cubicBezTo>
                    <a:cubicBezTo>
                      <a:pt x="2930" y="6289"/>
                      <a:pt x="3093" y="6298"/>
                      <a:pt x="3167" y="6298"/>
                    </a:cubicBezTo>
                    <a:cubicBezTo>
                      <a:pt x="3196" y="6298"/>
                      <a:pt x="3211" y="6297"/>
                      <a:pt x="3211" y="6297"/>
                    </a:cubicBezTo>
                    <a:lnTo>
                      <a:pt x="4655" y="5048"/>
                    </a:lnTo>
                    <a:cubicBezTo>
                      <a:pt x="4655" y="5048"/>
                      <a:pt x="4245" y="2552"/>
                      <a:pt x="3389" y="1053"/>
                    </a:cubicBezTo>
                    <a:cubicBezTo>
                      <a:pt x="3085" y="518"/>
                      <a:pt x="2729" y="107"/>
                      <a:pt x="2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2376331" y="1605271"/>
                <a:ext cx="88484" cy="18374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5260" extrusionOk="0">
                    <a:moveTo>
                      <a:pt x="944" y="1"/>
                    </a:moveTo>
                    <a:cubicBezTo>
                      <a:pt x="835" y="1"/>
                      <a:pt x="723" y="5"/>
                      <a:pt x="607" y="14"/>
                    </a:cubicBezTo>
                    <a:cubicBezTo>
                      <a:pt x="321" y="978"/>
                      <a:pt x="19" y="1958"/>
                      <a:pt x="19" y="2975"/>
                    </a:cubicBezTo>
                    <a:cubicBezTo>
                      <a:pt x="0" y="3741"/>
                      <a:pt x="179" y="4545"/>
                      <a:pt x="590" y="5187"/>
                    </a:cubicBezTo>
                    <a:cubicBezTo>
                      <a:pt x="808" y="5250"/>
                      <a:pt x="971" y="5259"/>
                      <a:pt x="1045" y="5259"/>
                    </a:cubicBezTo>
                    <a:cubicBezTo>
                      <a:pt x="1074" y="5259"/>
                      <a:pt x="1089" y="5258"/>
                      <a:pt x="1089" y="5258"/>
                    </a:cubicBezTo>
                    <a:lnTo>
                      <a:pt x="2533" y="4009"/>
                    </a:lnTo>
                    <a:cubicBezTo>
                      <a:pt x="2533" y="4009"/>
                      <a:pt x="2123" y="1513"/>
                      <a:pt x="1267" y="14"/>
                    </a:cubicBezTo>
                    <a:cubicBezTo>
                      <a:pt x="1160" y="5"/>
                      <a:pt x="1053" y="1"/>
                      <a:pt x="944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2358270" y="1427531"/>
                <a:ext cx="333990" cy="372520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0664" extrusionOk="0">
                    <a:moveTo>
                      <a:pt x="5428" y="0"/>
                    </a:moveTo>
                    <a:cubicBezTo>
                      <a:pt x="3505" y="0"/>
                      <a:pt x="1838" y="751"/>
                      <a:pt x="1891" y="3747"/>
                    </a:cubicBezTo>
                    <a:cubicBezTo>
                      <a:pt x="1894" y="3802"/>
                      <a:pt x="1884" y="3826"/>
                      <a:pt x="1863" y="3826"/>
                    </a:cubicBezTo>
                    <a:cubicBezTo>
                      <a:pt x="1755" y="3826"/>
                      <a:pt x="1372" y="3217"/>
                      <a:pt x="1088" y="3158"/>
                    </a:cubicBezTo>
                    <a:cubicBezTo>
                      <a:pt x="1039" y="3148"/>
                      <a:pt x="989" y="3143"/>
                      <a:pt x="940" y="3143"/>
                    </a:cubicBezTo>
                    <a:cubicBezTo>
                      <a:pt x="632" y="3143"/>
                      <a:pt x="333" y="3328"/>
                      <a:pt x="179" y="3604"/>
                    </a:cubicBezTo>
                    <a:cubicBezTo>
                      <a:pt x="1" y="3925"/>
                      <a:pt x="37" y="4335"/>
                      <a:pt x="232" y="4639"/>
                    </a:cubicBezTo>
                    <a:cubicBezTo>
                      <a:pt x="410" y="4960"/>
                      <a:pt x="750" y="5155"/>
                      <a:pt x="1107" y="5227"/>
                    </a:cubicBezTo>
                    <a:cubicBezTo>
                      <a:pt x="1107" y="5227"/>
                      <a:pt x="1249" y="6529"/>
                      <a:pt x="1480" y="8044"/>
                    </a:cubicBezTo>
                    <a:cubicBezTo>
                      <a:pt x="1659" y="9293"/>
                      <a:pt x="2586" y="10327"/>
                      <a:pt x="3835" y="10596"/>
                    </a:cubicBezTo>
                    <a:cubicBezTo>
                      <a:pt x="3870" y="10596"/>
                      <a:pt x="3906" y="10596"/>
                      <a:pt x="3925" y="10613"/>
                    </a:cubicBezTo>
                    <a:cubicBezTo>
                      <a:pt x="4109" y="10647"/>
                      <a:pt x="4293" y="10663"/>
                      <a:pt x="4476" y="10663"/>
                    </a:cubicBezTo>
                    <a:cubicBezTo>
                      <a:pt x="5547" y="10663"/>
                      <a:pt x="6556" y="10098"/>
                      <a:pt x="7135" y="9169"/>
                    </a:cubicBezTo>
                    <a:cubicBezTo>
                      <a:pt x="7901" y="7885"/>
                      <a:pt x="8864" y="6315"/>
                      <a:pt x="9239" y="4175"/>
                    </a:cubicBezTo>
                    <a:cubicBezTo>
                      <a:pt x="9560" y="2427"/>
                      <a:pt x="8543" y="696"/>
                      <a:pt x="6850" y="197"/>
                    </a:cubicBezTo>
                    <a:cubicBezTo>
                      <a:pt x="6831" y="180"/>
                      <a:pt x="6795" y="180"/>
                      <a:pt x="6760" y="161"/>
                    </a:cubicBezTo>
                    <a:cubicBezTo>
                      <a:pt x="6367" y="54"/>
                      <a:pt x="5958" y="2"/>
                      <a:pt x="5565" y="2"/>
                    </a:cubicBezTo>
                    <a:cubicBezTo>
                      <a:pt x="5519" y="1"/>
                      <a:pt x="5474" y="0"/>
                      <a:pt x="5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2543312" y="2809456"/>
                <a:ext cx="120901" cy="9037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587" extrusionOk="0">
                    <a:moveTo>
                      <a:pt x="0" y="1"/>
                    </a:moveTo>
                    <a:lnTo>
                      <a:pt x="3336" y="2586"/>
                    </a:lnTo>
                    <a:cubicBezTo>
                      <a:pt x="3460" y="2070"/>
                      <a:pt x="3265" y="1516"/>
                      <a:pt x="2925" y="1107"/>
                    </a:cubicBezTo>
                    <a:cubicBezTo>
                      <a:pt x="2568" y="714"/>
                      <a:pt x="2088" y="446"/>
                      <a:pt x="1570" y="286"/>
                    </a:cubicBezTo>
                    <a:cubicBezTo>
                      <a:pt x="1070" y="125"/>
                      <a:pt x="535" y="7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1906547" y="2106039"/>
                <a:ext cx="861715" cy="1008396"/>
              </a:xfrm>
              <a:custGeom>
                <a:avLst/>
                <a:gdLst/>
                <a:ahLst/>
                <a:cxnLst/>
                <a:rect l="l" t="t" r="r" b="b"/>
                <a:pathLst>
                  <a:path w="24668" h="28867" extrusionOk="0">
                    <a:moveTo>
                      <a:pt x="3658" y="0"/>
                    </a:moveTo>
                    <a:lnTo>
                      <a:pt x="340" y="2052"/>
                    </a:lnTo>
                    <a:cubicBezTo>
                      <a:pt x="340" y="2052"/>
                      <a:pt x="1" y="4602"/>
                      <a:pt x="357" y="7938"/>
                    </a:cubicBezTo>
                    <a:cubicBezTo>
                      <a:pt x="1142" y="15481"/>
                      <a:pt x="6654" y="21759"/>
                      <a:pt x="14073" y="23311"/>
                    </a:cubicBezTo>
                    <a:cubicBezTo>
                      <a:pt x="14126" y="23329"/>
                      <a:pt x="14180" y="23347"/>
                      <a:pt x="14233" y="23347"/>
                    </a:cubicBezTo>
                    <a:cubicBezTo>
                      <a:pt x="14233" y="23347"/>
                      <a:pt x="15500" y="25433"/>
                      <a:pt x="16891" y="26094"/>
                    </a:cubicBezTo>
                    <a:cubicBezTo>
                      <a:pt x="16891" y="26094"/>
                      <a:pt x="18670" y="28866"/>
                      <a:pt x="19554" y="28866"/>
                    </a:cubicBezTo>
                    <a:cubicBezTo>
                      <a:pt x="19602" y="28866"/>
                      <a:pt x="19648" y="28858"/>
                      <a:pt x="19691" y="28840"/>
                    </a:cubicBezTo>
                    <a:cubicBezTo>
                      <a:pt x="20511" y="28501"/>
                      <a:pt x="19139" y="26255"/>
                      <a:pt x="19138" y="26254"/>
                    </a:cubicBezTo>
                    <a:lnTo>
                      <a:pt x="19138" y="26254"/>
                    </a:lnTo>
                    <a:cubicBezTo>
                      <a:pt x="19139" y="26255"/>
                      <a:pt x="20476" y="28362"/>
                      <a:pt x="21139" y="28362"/>
                    </a:cubicBezTo>
                    <a:cubicBezTo>
                      <a:pt x="21190" y="28362"/>
                      <a:pt x="21237" y="28349"/>
                      <a:pt x="21279" y="28322"/>
                    </a:cubicBezTo>
                    <a:cubicBezTo>
                      <a:pt x="21885" y="27949"/>
                      <a:pt x="20654" y="25327"/>
                      <a:pt x="20654" y="25326"/>
                    </a:cubicBezTo>
                    <a:lnTo>
                      <a:pt x="20654" y="25326"/>
                    </a:lnTo>
                    <a:cubicBezTo>
                      <a:pt x="20654" y="25327"/>
                      <a:pt x="21971" y="27738"/>
                      <a:pt x="22763" y="27738"/>
                    </a:cubicBezTo>
                    <a:cubicBezTo>
                      <a:pt x="22780" y="27738"/>
                      <a:pt x="22796" y="27737"/>
                      <a:pt x="22813" y="27735"/>
                    </a:cubicBezTo>
                    <a:cubicBezTo>
                      <a:pt x="23579" y="27609"/>
                      <a:pt x="22330" y="24791"/>
                      <a:pt x="21956" y="24275"/>
                    </a:cubicBezTo>
                    <a:lnTo>
                      <a:pt x="21956" y="24275"/>
                    </a:lnTo>
                    <a:cubicBezTo>
                      <a:pt x="21966" y="24288"/>
                      <a:pt x="23306" y="26137"/>
                      <a:pt x="23948" y="26137"/>
                    </a:cubicBezTo>
                    <a:cubicBezTo>
                      <a:pt x="24003" y="26137"/>
                      <a:pt x="24053" y="26123"/>
                      <a:pt x="24097" y="26094"/>
                    </a:cubicBezTo>
                    <a:cubicBezTo>
                      <a:pt x="24667" y="25718"/>
                      <a:pt x="22206" y="22687"/>
                      <a:pt x="20387" y="21278"/>
                    </a:cubicBezTo>
                    <a:lnTo>
                      <a:pt x="16963" y="18870"/>
                    </a:lnTo>
                    <a:lnTo>
                      <a:pt x="12254" y="14965"/>
                    </a:lnTo>
                    <a:cubicBezTo>
                      <a:pt x="10435" y="13341"/>
                      <a:pt x="9401" y="11022"/>
                      <a:pt x="9401" y="8597"/>
                    </a:cubicBezTo>
                    <a:lnTo>
                      <a:pt x="9401" y="2801"/>
                    </a:lnTo>
                    <a:lnTo>
                      <a:pt x="36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1887264" y="1694770"/>
                <a:ext cx="418072" cy="561924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6086" extrusionOk="0">
                    <a:moveTo>
                      <a:pt x="6943" y="0"/>
                    </a:moveTo>
                    <a:cubicBezTo>
                      <a:pt x="6542" y="0"/>
                      <a:pt x="6135" y="76"/>
                      <a:pt x="5743" y="235"/>
                    </a:cubicBezTo>
                    <a:cubicBezTo>
                      <a:pt x="286" y="2463"/>
                      <a:pt x="1" y="13611"/>
                      <a:pt x="1" y="13611"/>
                    </a:cubicBezTo>
                    <a:cubicBezTo>
                      <a:pt x="2432" y="15517"/>
                      <a:pt x="4735" y="16085"/>
                      <a:pt x="6619" y="16085"/>
                    </a:cubicBezTo>
                    <a:cubicBezTo>
                      <a:pt x="9405" y="16085"/>
                      <a:pt x="11272" y="14841"/>
                      <a:pt x="11272" y="14841"/>
                    </a:cubicBezTo>
                    <a:cubicBezTo>
                      <a:pt x="11967" y="8456"/>
                      <a:pt x="10809" y="3481"/>
                      <a:pt x="9756" y="1643"/>
                    </a:cubicBezTo>
                    <a:cubicBezTo>
                      <a:pt x="9164" y="603"/>
                      <a:pt x="8075" y="0"/>
                      <a:pt x="6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887264" y="2103524"/>
                <a:ext cx="399383" cy="153424"/>
              </a:xfrm>
              <a:custGeom>
                <a:avLst/>
                <a:gdLst/>
                <a:ahLst/>
                <a:cxnLst/>
                <a:rect l="l" t="t" r="r" b="b"/>
                <a:pathLst>
                  <a:path w="11433" h="4392" extrusionOk="0">
                    <a:moveTo>
                      <a:pt x="160" y="1"/>
                    </a:moveTo>
                    <a:cubicBezTo>
                      <a:pt x="18" y="1161"/>
                      <a:pt x="1" y="1910"/>
                      <a:pt x="1" y="1910"/>
                    </a:cubicBezTo>
                    <a:cubicBezTo>
                      <a:pt x="2440" y="3822"/>
                      <a:pt x="4750" y="4391"/>
                      <a:pt x="6637" y="4391"/>
                    </a:cubicBezTo>
                    <a:cubicBezTo>
                      <a:pt x="9413" y="4391"/>
                      <a:pt x="11272" y="3158"/>
                      <a:pt x="11272" y="3158"/>
                    </a:cubicBezTo>
                    <a:cubicBezTo>
                      <a:pt x="11344" y="2462"/>
                      <a:pt x="11396" y="1803"/>
                      <a:pt x="11432" y="1161"/>
                    </a:cubicBezTo>
                    <a:lnTo>
                      <a:pt x="11432" y="1161"/>
                    </a:lnTo>
                    <a:cubicBezTo>
                      <a:pt x="10831" y="1496"/>
                      <a:pt x="9104" y="2328"/>
                      <a:pt x="6764" y="2328"/>
                    </a:cubicBezTo>
                    <a:cubicBezTo>
                      <a:pt x="4873" y="2328"/>
                      <a:pt x="2583" y="1786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2733944" y="2566285"/>
                <a:ext cx="167012" cy="182243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5217" extrusionOk="0">
                    <a:moveTo>
                      <a:pt x="1456" y="1"/>
                    </a:moveTo>
                    <a:cubicBezTo>
                      <a:pt x="1277" y="1"/>
                      <a:pt x="1173" y="238"/>
                      <a:pt x="1356" y="344"/>
                    </a:cubicBezTo>
                    <a:cubicBezTo>
                      <a:pt x="2319" y="898"/>
                      <a:pt x="3301" y="1362"/>
                      <a:pt x="3675" y="2503"/>
                    </a:cubicBezTo>
                    <a:cubicBezTo>
                      <a:pt x="3853" y="3074"/>
                      <a:pt x="3658" y="3876"/>
                      <a:pt x="3532" y="4446"/>
                    </a:cubicBezTo>
                    <a:cubicBezTo>
                      <a:pt x="3469" y="4503"/>
                      <a:pt x="3405" y="4527"/>
                      <a:pt x="3344" y="4527"/>
                    </a:cubicBezTo>
                    <a:cubicBezTo>
                      <a:pt x="3096" y="4527"/>
                      <a:pt x="2883" y="4123"/>
                      <a:pt x="2854" y="3823"/>
                    </a:cubicBezTo>
                    <a:cubicBezTo>
                      <a:pt x="2819" y="3716"/>
                      <a:pt x="2766" y="3359"/>
                      <a:pt x="2730" y="3091"/>
                    </a:cubicBezTo>
                    <a:cubicBezTo>
                      <a:pt x="2695" y="2895"/>
                      <a:pt x="2695" y="2806"/>
                      <a:pt x="2605" y="2753"/>
                    </a:cubicBezTo>
                    <a:cubicBezTo>
                      <a:pt x="1482" y="2111"/>
                      <a:pt x="500" y="1540"/>
                      <a:pt x="519" y="202"/>
                    </a:cubicBezTo>
                    <a:cubicBezTo>
                      <a:pt x="519" y="131"/>
                      <a:pt x="449" y="89"/>
                      <a:pt x="383" y="89"/>
                    </a:cubicBezTo>
                    <a:cubicBezTo>
                      <a:pt x="333" y="89"/>
                      <a:pt x="284" y="113"/>
                      <a:pt x="269" y="166"/>
                    </a:cubicBezTo>
                    <a:cubicBezTo>
                      <a:pt x="1" y="1611"/>
                      <a:pt x="982" y="3038"/>
                      <a:pt x="2445" y="3181"/>
                    </a:cubicBezTo>
                    <a:cubicBezTo>
                      <a:pt x="2338" y="3840"/>
                      <a:pt x="2481" y="4572"/>
                      <a:pt x="2961" y="5053"/>
                    </a:cubicBezTo>
                    <a:cubicBezTo>
                      <a:pt x="3068" y="5169"/>
                      <a:pt x="3182" y="5216"/>
                      <a:pt x="3292" y="5216"/>
                    </a:cubicBezTo>
                    <a:cubicBezTo>
                      <a:pt x="3607" y="5216"/>
                      <a:pt x="3904" y="4836"/>
                      <a:pt x="3996" y="4572"/>
                    </a:cubicBezTo>
                    <a:cubicBezTo>
                      <a:pt x="4781" y="2467"/>
                      <a:pt x="3337" y="808"/>
                      <a:pt x="1553" y="23"/>
                    </a:cubicBezTo>
                    <a:cubicBezTo>
                      <a:pt x="1519" y="8"/>
                      <a:pt x="1487" y="1"/>
                      <a:pt x="14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268004" y="3883215"/>
                <a:ext cx="51770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7" y="1642"/>
                    </a:lnTo>
                    <a:lnTo>
                      <a:pt x="1481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0" name="Google Shape;1740;p37"/>
          <p:cNvGrpSpPr/>
          <p:nvPr/>
        </p:nvGrpSpPr>
        <p:grpSpPr>
          <a:xfrm>
            <a:off x="2875842" y="1249537"/>
            <a:ext cx="1432036" cy="1498547"/>
            <a:chOff x="2595399" y="1356698"/>
            <a:chExt cx="1224277" cy="1281138"/>
          </a:xfrm>
        </p:grpSpPr>
        <p:sp>
          <p:nvSpPr>
            <p:cNvPr id="1741" name="Google Shape;1741;p37"/>
            <p:cNvSpPr/>
            <p:nvPr/>
          </p:nvSpPr>
          <p:spPr>
            <a:xfrm>
              <a:off x="2827624" y="2462256"/>
              <a:ext cx="961981" cy="175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 flipH="1">
              <a:off x="3416932" y="2502264"/>
              <a:ext cx="141158" cy="65538"/>
            </a:xfrm>
            <a:custGeom>
              <a:avLst/>
              <a:gdLst/>
              <a:ahLst/>
              <a:cxnLst/>
              <a:rect l="l" t="t" r="r" b="b"/>
              <a:pathLst>
                <a:path w="10683" h="4960" extrusionOk="0">
                  <a:moveTo>
                    <a:pt x="6421" y="1"/>
                  </a:moveTo>
                  <a:lnTo>
                    <a:pt x="6136" y="286"/>
                  </a:lnTo>
                  <a:cubicBezTo>
                    <a:pt x="5957" y="465"/>
                    <a:pt x="5760" y="626"/>
                    <a:pt x="5546" y="750"/>
                  </a:cubicBezTo>
                  <a:cubicBezTo>
                    <a:pt x="5118" y="1035"/>
                    <a:pt x="4655" y="1214"/>
                    <a:pt x="4138" y="1304"/>
                  </a:cubicBezTo>
                  <a:cubicBezTo>
                    <a:pt x="4048" y="1321"/>
                    <a:pt x="3941" y="1339"/>
                    <a:pt x="3853" y="1356"/>
                  </a:cubicBezTo>
                  <a:cubicBezTo>
                    <a:pt x="3585" y="1411"/>
                    <a:pt x="3335" y="1482"/>
                    <a:pt x="3085" y="1570"/>
                  </a:cubicBezTo>
                  <a:cubicBezTo>
                    <a:pt x="2871" y="1660"/>
                    <a:pt x="2657" y="1749"/>
                    <a:pt x="2443" y="1856"/>
                  </a:cubicBezTo>
                  <a:cubicBezTo>
                    <a:pt x="2158" y="2017"/>
                    <a:pt x="1872" y="2195"/>
                    <a:pt x="1623" y="2409"/>
                  </a:cubicBezTo>
                  <a:cubicBezTo>
                    <a:pt x="1427" y="2569"/>
                    <a:pt x="1230" y="2748"/>
                    <a:pt x="1052" y="2944"/>
                  </a:cubicBezTo>
                  <a:cubicBezTo>
                    <a:pt x="571" y="3532"/>
                    <a:pt x="196" y="4210"/>
                    <a:pt x="0" y="4959"/>
                  </a:cubicBezTo>
                  <a:lnTo>
                    <a:pt x="10683" y="4959"/>
                  </a:lnTo>
                  <a:lnTo>
                    <a:pt x="10505" y="2106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 flipH="1">
              <a:off x="3416931" y="2530078"/>
              <a:ext cx="45480" cy="37724"/>
            </a:xfrm>
            <a:custGeom>
              <a:avLst/>
              <a:gdLst/>
              <a:ahLst/>
              <a:cxnLst/>
              <a:rect l="l" t="t" r="r" b="b"/>
              <a:pathLst>
                <a:path w="3442" h="2855" extrusionOk="0">
                  <a:moveTo>
                    <a:pt x="3247" y="1"/>
                  </a:moveTo>
                  <a:cubicBezTo>
                    <a:pt x="1570" y="1"/>
                    <a:pt x="196" y="1249"/>
                    <a:pt x="1" y="2854"/>
                  </a:cubicBezTo>
                  <a:lnTo>
                    <a:pt x="3442" y="2854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 flipH="1">
              <a:off x="3474647" y="2512174"/>
              <a:ext cx="32544" cy="24511"/>
            </a:xfrm>
            <a:custGeom>
              <a:avLst/>
              <a:gdLst/>
              <a:ahLst/>
              <a:cxnLst/>
              <a:rect l="l" t="t" r="r" b="b"/>
              <a:pathLst>
                <a:path w="2463" h="1855" extrusionOk="0">
                  <a:moveTo>
                    <a:pt x="1694" y="0"/>
                  </a:moveTo>
                  <a:cubicBezTo>
                    <a:pt x="1266" y="285"/>
                    <a:pt x="803" y="464"/>
                    <a:pt x="286" y="554"/>
                  </a:cubicBezTo>
                  <a:cubicBezTo>
                    <a:pt x="196" y="571"/>
                    <a:pt x="89" y="589"/>
                    <a:pt x="1" y="606"/>
                  </a:cubicBezTo>
                  <a:lnTo>
                    <a:pt x="1000" y="1605"/>
                  </a:lnTo>
                  <a:cubicBezTo>
                    <a:pt x="1159" y="1766"/>
                    <a:pt x="1373" y="1855"/>
                    <a:pt x="1570" y="1855"/>
                  </a:cubicBezTo>
                  <a:cubicBezTo>
                    <a:pt x="1784" y="1855"/>
                    <a:pt x="1998" y="1766"/>
                    <a:pt x="2158" y="1605"/>
                  </a:cubicBezTo>
                  <a:cubicBezTo>
                    <a:pt x="2462" y="1284"/>
                    <a:pt x="2462" y="785"/>
                    <a:pt x="2158" y="464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 flipH="1">
              <a:off x="3496330" y="2523009"/>
              <a:ext cx="40327" cy="35359"/>
            </a:xfrm>
            <a:custGeom>
              <a:avLst/>
              <a:gdLst/>
              <a:ahLst/>
              <a:cxnLst/>
              <a:rect l="l" t="t" r="r" b="b"/>
              <a:pathLst>
                <a:path w="3052" h="2676" extrusionOk="0">
                  <a:moveTo>
                    <a:pt x="1463" y="0"/>
                  </a:moveTo>
                  <a:cubicBezTo>
                    <a:pt x="1249" y="90"/>
                    <a:pt x="1035" y="179"/>
                    <a:pt x="821" y="286"/>
                  </a:cubicBezTo>
                  <a:cubicBezTo>
                    <a:pt x="536" y="447"/>
                    <a:pt x="250" y="625"/>
                    <a:pt x="1" y="839"/>
                  </a:cubicBezTo>
                  <a:lnTo>
                    <a:pt x="1589" y="2426"/>
                  </a:lnTo>
                  <a:cubicBezTo>
                    <a:pt x="1749" y="2587"/>
                    <a:pt x="1963" y="2676"/>
                    <a:pt x="2160" y="2676"/>
                  </a:cubicBezTo>
                  <a:cubicBezTo>
                    <a:pt x="2374" y="2676"/>
                    <a:pt x="2588" y="2587"/>
                    <a:pt x="2747" y="2426"/>
                  </a:cubicBezTo>
                  <a:cubicBezTo>
                    <a:pt x="3051" y="2105"/>
                    <a:pt x="3051" y="1606"/>
                    <a:pt x="2747" y="1285"/>
                  </a:cubicBez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 flipH="1">
              <a:off x="3416932" y="2567789"/>
              <a:ext cx="141158" cy="14865"/>
            </a:xfrm>
            <a:custGeom>
              <a:avLst/>
              <a:gdLst/>
              <a:ahLst/>
              <a:cxnLst/>
              <a:rect l="l" t="t" r="r" b="b"/>
              <a:pathLst>
                <a:path w="10683" h="1125" extrusionOk="0">
                  <a:moveTo>
                    <a:pt x="0" y="0"/>
                  </a:moveTo>
                  <a:lnTo>
                    <a:pt x="0" y="1124"/>
                  </a:lnTo>
                  <a:lnTo>
                    <a:pt x="10683" y="1124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 flipH="1">
              <a:off x="3534041" y="2582641"/>
              <a:ext cx="24048" cy="10610"/>
            </a:xfrm>
            <a:custGeom>
              <a:avLst/>
              <a:gdLst/>
              <a:ahLst/>
              <a:cxnLst/>
              <a:rect l="l" t="t" r="r" b="b"/>
              <a:pathLst>
                <a:path w="1820" h="803" extrusionOk="0">
                  <a:moveTo>
                    <a:pt x="0" y="0"/>
                  </a:moveTo>
                  <a:lnTo>
                    <a:pt x="374" y="802"/>
                  </a:lnTo>
                  <a:lnTo>
                    <a:pt x="1427" y="802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 flipH="1">
              <a:off x="3479840" y="2582641"/>
              <a:ext cx="24299" cy="10610"/>
            </a:xfrm>
            <a:custGeom>
              <a:avLst/>
              <a:gdLst/>
              <a:ahLst/>
              <a:cxnLst/>
              <a:rect l="l" t="t" r="r" b="b"/>
              <a:pathLst>
                <a:path w="1839" h="803" extrusionOk="0">
                  <a:moveTo>
                    <a:pt x="1" y="0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 flipH="1">
              <a:off x="3425876" y="2582641"/>
              <a:ext cx="24048" cy="10610"/>
            </a:xfrm>
            <a:custGeom>
              <a:avLst/>
              <a:gdLst/>
              <a:ahLst/>
              <a:cxnLst/>
              <a:rect l="l" t="t" r="r" b="b"/>
              <a:pathLst>
                <a:path w="1820" h="803" extrusionOk="0">
                  <a:moveTo>
                    <a:pt x="0" y="0"/>
                  </a:moveTo>
                  <a:lnTo>
                    <a:pt x="392" y="802"/>
                  </a:lnTo>
                  <a:lnTo>
                    <a:pt x="1445" y="802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 flipH="1">
              <a:off x="3368372" y="2247205"/>
              <a:ext cx="117374" cy="268653"/>
            </a:xfrm>
            <a:custGeom>
              <a:avLst/>
              <a:gdLst/>
              <a:ahLst/>
              <a:cxnLst/>
              <a:rect l="l" t="t" r="r" b="b"/>
              <a:pathLst>
                <a:path w="8883" h="20332" extrusionOk="0">
                  <a:moveTo>
                    <a:pt x="789" y="1"/>
                  </a:moveTo>
                  <a:cubicBezTo>
                    <a:pt x="533" y="1"/>
                    <a:pt x="294" y="10"/>
                    <a:pt x="71" y="25"/>
                  </a:cubicBezTo>
                  <a:cubicBezTo>
                    <a:pt x="0" y="7516"/>
                    <a:pt x="661" y="19589"/>
                    <a:pt x="661" y="19589"/>
                  </a:cubicBezTo>
                  <a:cubicBezTo>
                    <a:pt x="661" y="19589"/>
                    <a:pt x="1740" y="20331"/>
                    <a:pt x="3057" y="20331"/>
                  </a:cubicBezTo>
                  <a:cubicBezTo>
                    <a:pt x="3656" y="20331"/>
                    <a:pt x="4304" y="20178"/>
                    <a:pt x="4923" y="19732"/>
                  </a:cubicBezTo>
                  <a:cubicBezTo>
                    <a:pt x="4923" y="19732"/>
                    <a:pt x="4691" y="15059"/>
                    <a:pt x="6100" y="12010"/>
                  </a:cubicBezTo>
                  <a:cubicBezTo>
                    <a:pt x="7260" y="9530"/>
                    <a:pt x="8882" y="6232"/>
                    <a:pt x="8687" y="2415"/>
                  </a:cubicBezTo>
                  <a:cubicBezTo>
                    <a:pt x="5363" y="471"/>
                    <a:pt x="264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 flipH="1">
              <a:off x="3268215" y="2026950"/>
              <a:ext cx="216117" cy="216342"/>
            </a:xfrm>
            <a:custGeom>
              <a:avLst/>
              <a:gdLst/>
              <a:ahLst/>
              <a:cxnLst/>
              <a:rect l="l" t="t" r="r" b="b"/>
              <a:pathLst>
                <a:path w="16356" h="16373" extrusionOk="0">
                  <a:moveTo>
                    <a:pt x="4816" y="0"/>
                  </a:moveTo>
                  <a:cubicBezTo>
                    <a:pt x="4816" y="0"/>
                    <a:pt x="393" y="6706"/>
                    <a:pt x="90" y="11985"/>
                  </a:cubicBezTo>
                  <a:cubicBezTo>
                    <a:pt x="54" y="12663"/>
                    <a:pt x="19" y="13555"/>
                    <a:pt x="0" y="14589"/>
                  </a:cubicBezTo>
                  <a:cubicBezTo>
                    <a:pt x="422" y="14512"/>
                    <a:pt x="912" y="14461"/>
                    <a:pt x="1469" y="14461"/>
                  </a:cubicBezTo>
                  <a:cubicBezTo>
                    <a:pt x="3101" y="14461"/>
                    <a:pt x="5314" y="14897"/>
                    <a:pt x="8133" y="16373"/>
                  </a:cubicBezTo>
                  <a:lnTo>
                    <a:pt x="16356" y="8847"/>
                  </a:lnTo>
                  <a:lnTo>
                    <a:pt x="14518" y="7508"/>
                  </a:lnTo>
                  <a:lnTo>
                    <a:pt x="7509" y="1819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 flipH="1">
              <a:off x="3370962" y="2218029"/>
              <a:ext cx="113846" cy="61085"/>
            </a:xfrm>
            <a:custGeom>
              <a:avLst/>
              <a:gdLst/>
              <a:ahLst/>
              <a:cxnLst/>
              <a:rect l="l" t="t" r="r" b="b"/>
              <a:pathLst>
                <a:path w="8616" h="4623" extrusionOk="0">
                  <a:moveTo>
                    <a:pt x="1505" y="0"/>
                  </a:moveTo>
                  <a:cubicBezTo>
                    <a:pt x="948" y="0"/>
                    <a:pt x="458" y="51"/>
                    <a:pt x="36" y="128"/>
                  </a:cubicBezTo>
                  <a:cubicBezTo>
                    <a:pt x="19" y="770"/>
                    <a:pt x="0" y="1484"/>
                    <a:pt x="0" y="2233"/>
                  </a:cubicBezTo>
                  <a:cubicBezTo>
                    <a:pt x="223" y="2218"/>
                    <a:pt x="462" y="2209"/>
                    <a:pt x="718" y="2209"/>
                  </a:cubicBezTo>
                  <a:cubicBezTo>
                    <a:pt x="2575" y="2209"/>
                    <a:pt x="5292" y="2679"/>
                    <a:pt x="8616" y="4623"/>
                  </a:cubicBezTo>
                  <a:cubicBezTo>
                    <a:pt x="8580" y="3748"/>
                    <a:pt x="8437" y="2839"/>
                    <a:pt x="8169" y="1912"/>
                  </a:cubicBezTo>
                  <a:cubicBezTo>
                    <a:pt x="5350" y="436"/>
                    <a:pt x="3137" y="0"/>
                    <a:pt x="1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 flipH="1">
              <a:off x="2602945" y="1835117"/>
              <a:ext cx="152006" cy="88371"/>
            </a:xfrm>
            <a:custGeom>
              <a:avLst/>
              <a:gdLst/>
              <a:ahLst/>
              <a:cxnLst/>
              <a:rect l="l" t="t" r="r" b="b"/>
              <a:pathLst>
                <a:path w="11504" h="6688" extrusionOk="0">
                  <a:moveTo>
                    <a:pt x="2141" y="1"/>
                  </a:moveTo>
                  <a:lnTo>
                    <a:pt x="892" y="2604"/>
                  </a:lnTo>
                  <a:lnTo>
                    <a:pt x="1" y="4495"/>
                  </a:lnTo>
                  <a:lnTo>
                    <a:pt x="3496" y="6403"/>
                  </a:lnTo>
                  <a:lnTo>
                    <a:pt x="3870" y="6296"/>
                  </a:lnTo>
                  <a:cubicBezTo>
                    <a:pt x="4120" y="6224"/>
                    <a:pt x="4352" y="6171"/>
                    <a:pt x="4602" y="6153"/>
                  </a:cubicBezTo>
                  <a:cubicBezTo>
                    <a:pt x="4688" y="6147"/>
                    <a:pt x="4774" y="6144"/>
                    <a:pt x="4859" y="6144"/>
                  </a:cubicBezTo>
                  <a:cubicBezTo>
                    <a:pt x="5285" y="6144"/>
                    <a:pt x="5698" y="6218"/>
                    <a:pt x="6100" y="6367"/>
                  </a:cubicBezTo>
                  <a:cubicBezTo>
                    <a:pt x="6207" y="6386"/>
                    <a:pt x="6296" y="6421"/>
                    <a:pt x="6386" y="6457"/>
                  </a:cubicBezTo>
                  <a:cubicBezTo>
                    <a:pt x="6635" y="6528"/>
                    <a:pt x="6902" y="6581"/>
                    <a:pt x="7152" y="6635"/>
                  </a:cubicBezTo>
                  <a:cubicBezTo>
                    <a:pt x="7384" y="6652"/>
                    <a:pt x="7615" y="6688"/>
                    <a:pt x="7848" y="6688"/>
                  </a:cubicBezTo>
                  <a:cubicBezTo>
                    <a:pt x="8186" y="6688"/>
                    <a:pt x="8526" y="6671"/>
                    <a:pt x="8847" y="6600"/>
                  </a:cubicBezTo>
                  <a:cubicBezTo>
                    <a:pt x="9096" y="6545"/>
                    <a:pt x="9346" y="6474"/>
                    <a:pt x="9596" y="6386"/>
                  </a:cubicBezTo>
                  <a:cubicBezTo>
                    <a:pt x="10309" y="6117"/>
                    <a:pt x="10968" y="5708"/>
                    <a:pt x="11503" y="5137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 flipH="1">
              <a:off x="2686836" y="1835117"/>
              <a:ext cx="56328" cy="39772"/>
            </a:xfrm>
            <a:custGeom>
              <a:avLst/>
              <a:gdLst/>
              <a:ahLst/>
              <a:cxnLst/>
              <a:rect l="l" t="t" r="r" b="b"/>
              <a:pathLst>
                <a:path w="4263" h="3010" extrusionOk="0">
                  <a:moveTo>
                    <a:pt x="1249" y="1"/>
                  </a:moveTo>
                  <a:lnTo>
                    <a:pt x="0" y="2604"/>
                  </a:lnTo>
                  <a:lnTo>
                    <a:pt x="36" y="2604"/>
                  </a:lnTo>
                  <a:cubicBezTo>
                    <a:pt x="536" y="2879"/>
                    <a:pt x="1078" y="3009"/>
                    <a:pt x="1613" y="3009"/>
                  </a:cubicBezTo>
                  <a:cubicBezTo>
                    <a:pt x="2641" y="3009"/>
                    <a:pt x="3641" y="2527"/>
                    <a:pt x="4262" y="1658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 flipH="1">
              <a:off x="2670570" y="1894644"/>
              <a:ext cx="27589" cy="25792"/>
            </a:xfrm>
            <a:custGeom>
              <a:avLst/>
              <a:gdLst/>
              <a:ahLst/>
              <a:cxnLst/>
              <a:rect l="l" t="t" r="r" b="b"/>
              <a:pathLst>
                <a:path w="2088" h="1952" extrusionOk="0">
                  <a:moveTo>
                    <a:pt x="888" y="0"/>
                  </a:moveTo>
                  <a:cubicBezTo>
                    <a:pt x="818" y="0"/>
                    <a:pt x="747" y="8"/>
                    <a:pt x="678" y="26"/>
                  </a:cubicBezTo>
                  <a:cubicBezTo>
                    <a:pt x="250" y="150"/>
                    <a:pt x="0" y="614"/>
                    <a:pt x="126" y="1042"/>
                  </a:cubicBezTo>
                  <a:lnTo>
                    <a:pt x="304" y="1648"/>
                  </a:lnTo>
                  <a:cubicBezTo>
                    <a:pt x="390" y="1642"/>
                    <a:pt x="476" y="1639"/>
                    <a:pt x="561" y="1639"/>
                  </a:cubicBezTo>
                  <a:cubicBezTo>
                    <a:pt x="987" y="1639"/>
                    <a:pt x="1400" y="1713"/>
                    <a:pt x="1802" y="1862"/>
                  </a:cubicBezTo>
                  <a:cubicBezTo>
                    <a:pt x="1909" y="1881"/>
                    <a:pt x="1998" y="1916"/>
                    <a:pt x="2088" y="1952"/>
                  </a:cubicBezTo>
                  <a:lnTo>
                    <a:pt x="1695" y="578"/>
                  </a:lnTo>
                  <a:cubicBezTo>
                    <a:pt x="1624" y="364"/>
                    <a:pt x="1481" y="204"/>
                    <a:pt x="1303" y="97"/>
                  </a:cubicBezTo>
                  <a:cubicBezTo>
                    <a:pt x="1182" y="36"/>
                    <a:pt x="1036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 flipH="1">
              <a:off x="2638052" y="1886002"/>
              <a:ext cx="30642" cy="37486"/>
            </a:xfrm>
            <a:custGeom>
              <a:avLst/>
              <a:gdLst/>
              <a:ahLst/>
              <a:cxnLst/>
              <a:rect l="l" t="t" r="r" b="b"/>
              <a:pathLst>
                <a:path w="2319" h="2837" extrusionOk="0">
                  <a:moveTo>
                    <a:pt x="905" y="0"/>
                  </a:moveTo>
                  <a:cubicBezTo>
                    <a:pt x="830" y="0"/>
                    <a:pt x="754" y="12"/>
                    <a:pt x="678" y="38"/>
                  </a:cubicBezTo>
                  <a:cubicBezTo>
                    <a:pt x="250" y="162"/>
                    <a:pt x="0" y="608"/>
                    <a:pt x="124" y="1036"/>
                  </a:cubicBezTo>
                  <a:lnTo>
                    <a:pt x="624" y="2784"/>
                  </a:lnTo>
                  <a:cubicBezTo>
                    <a:pt x="856" y="2801"/>
                    <a:pt x="1087" y="2837"/>
                    <a:pt x="1320" y="2837"/>
                  </a:cubicBezTo>
                  <a:cubicBezTo>
                    <a:pt x="1658" y="2837"/>
                    <a:pt x="1998" y="2820"/>
                    <a:pt x="2319" y="2749"/>
                  </a:cubicBezTo>
                  <a:lnTo>
                    <a:pt x="1694" y="590"/>
                  </a:lnTo>
                  <a:cubicBezTo>
                    <a:pt x="1622" y="376"/>
                    <a:pt x="1480" y="197"/>
                    <a:pt x="1301" y="109"/>
                  </a:cubicBezTo>
                  <a:cubicBezTo>
                    <a:pt x="1175" y="40"/>
                    <a:pt x="1041" y="0"/>
                    <a:pt x="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 flipH="1">
              <a:off x="2595876" y="1822393"/>
              <a:ext cx="130799" cy="80614"/>
            </a:xfrm>
            <a:custGeom>
              <a:avLst/>
              <a:gdLst/>
              <a:ahLst/>
              <a:cxnLst/>
              <a:rect l="l" t="t" r="r" b="b"/>
              <a:pathLst>
                <a:path w="9899" h="6101" extrusionOk="0">
                  <a:moveTo>
                    <a:pt x="536" y="0"/>
                  </a:moveTo>
                  <a:lnTo>
                    <a:pt x="1" y="964"/>
                  </a:lnTo>
                  <a:lnTo>
                    <a:pt x="9363" y="6100"/>
                  </a:lnTo>
                  <a:lnTo>
                    <a:pt x="9899" y="511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 flipH="1">
              <a:off x="2595399" y="1871639"/>
              <a:ext cx="21696" cy="18393"/>
            </a:xfrm>
            <a:custGeom>
              <a:avLst/>
              <a:gdLst/>
              <a:ahLst/>
              <a:cxnLst/>
              <a:rect l="l" t="t" r="r" b="b"/>
              <a:pathLst>
                <a:path w="1642" h="1392" extrusionOk="0">
                  <a:moveTo>
                    <a:pt x="732" y="0"/>
                  </a:moveTo>
                  <a:lnTo>
                    <a:pt x="0" y="518"/>
                  </a:lnTo>
                  <a:lnTo>
                    <a:pt x="1606" y="1391"/>
                  </a:lnTo>
                  <a:lnTo>
                    <a:pt x="1641" y="50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 flipH="1">
              <a:off x="2642756" y="1845714"/>
              <a:ext cx="21696" cy="18393"/>
            </a:xfrm>
            <a:custGeom>
              <a:avLst/>
              <a:gdLst/>
              <a:ahLst/>
              <a:cxnLst/>
              <a:rect l="l" t="t" r="r" b="b"/>
              <a:pathLst>
                <a:path w="1642" h="1392" extrusionOk="0">
                  <a:moveTo>
                    <a:pt x="714" y="0"/>
                  </a:moveTo>
                  <a:lnTo>
                    <a:pt x="0" y="518"/>
                  </a:lnTo>
                  <a:lnTo>
                    <a:pt x="1605" y="1392"/>
                  </a:lnTo>
                  <a:lnTo>
                    <a:pt x="1641" y="500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 flipH="1">
              <a:off x="2690139" y="1819790"/>
              <a:ext cx="21921" cy="18393"/>
            </a:xfrm>
            <a:custGeom>
              <a:avLst/>
              <a:gdLst/>
              <a:ahLst/>
              <a:cxnLst/>
              <a:rect l="l" t="t" r="r" b="b"/>
              <a:pathLst>
                <a:path w="1659" h="1392" extrusionOk="0">
                  <a:moveTo>
                    <a:pt x="731" y="1"/>
                  </a:moveTo>
                  <a:lnTo>
                    <a:pt x="1" y="500"/>
                  </a:lnTo>
                  <a:lnTo>
                    <a:pt x="1606" y="1392"/>
                  </a:lnTo>
                  <a:lnTo>
                    <a:pt x="1659" y="500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 flipH="1">
              <a:off x="2800432" y="2025999"/>
              <a:ext cx="79187" cy="143061"/>
            </a:xfrm>
            <a:custGeom>
              <a:avLst/>
              <a:gdLst/>
              <a:ahLst/>
              <a:cxnLst/>
              <a:rect l="l" t="t" r="r" b="b"/>
              <a:pathLst>
                <a:path w="5993" h="10827" extrusionOk="0">
                  <a:moveTo>
                    <a:pt x="713" y="1"/>
                  </a:moveTo>
                  <a:cubicBezTo>
                    <a:pt x="214" y="1053"/>
                    <a:pt x="0" y="2284"/>
                    <a:pt x="268" y="3728"/>
                  </a:cubicBezTo>
                  <a:cubicBezTo>
                    <a:pt x="268" y="3728"/>
                    <a:pt x="1517" y="8062"/>
                    <a:pt x="4816" y="10826"/>
                  </a:cubicBezTo>
                  <a:cubicBezTo>
                    <a:pt x="5208" y="10274"/>
                    <a:pt x="5600" y="9649"/>
                    <a:pt x="5993" y="8990"/>
                  </a:cubicBezTo>
                  <a:cubicBezTo>
                    <a:pt x="4442" y="7349"/>
                    <a:pt x="1926" y="4191"/>
                    <a:pt x="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 flipH="1">
              <a:off x="2708745" y="1887191"/>
              <a:ext cx="161453" cy="257594"/>
            </a:xfrm>
            <a:custGeom>
              <a:avLst/>
              <a:gdLst/>
              <a:ahLst/>
              <a:cxnLst/>
              <a:rect l="l" t="t" r="r" b="b"/>
              <a:pathLst>
                <a:path w="12219" h="19495" extrusionOk="0">
                  <a:moveTo>
                    <a:pt x="8972" y="0"/>
                  </a:moveTo>
                  <a:cubicBezTo>
                    <a:pt x="8972" y="0"/>
                    <a:pt x="7420" y="3318"/>
                    <a:pt x="5691" y="4977"/>
                  </a:cubicBezTo>
                  <a:cubicBezTo>
                    <a:pt x="4442" y="6171"/>
                    <a:pt x="1303" y="7759"/>
                    <a:pt x="0" y="10506"/>
                  </a:cubicBezTo>
                  <a:cubicBezTo>
                    <a:pt x="1213" y="14696"/>
                    <a:pt x="3729" y="17854"/>
                    <a:pt x="5280" y="19495"/>
                  </a:cubicBezTo>
                  <a:cubicBezTo>
                    <a:pt x="8972" y="13181"/>
                    <a:pt x="12218" y="2462"/>
                    <a:pt x="12218" y="2462"/>
                  </a:cubicBezTo>
                  <a:cubicBezTo>
                    <a:pt x="12218" y="2462"/>
                    <a:pt x="11933" y="590"/>
                    <a:pt x="8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 flipH="1">
              <a:off x="2815986" y="2005267"/>
              <a:ext cx="231656" cy="205890"/>
            </a:xfrm>
            <a:custGeom>
              <a:avLst/>
              <a:gdLst/>
              <a:ahLst/>
              <a:cxnLst/>
              <a:rect l="l" t="t" r="r" b="b"/>
              <a:pathLst>
                <a:path w="17532" h="15582" extrusionOk="0">
                  <a:moveTo>
                    <a:pt x="7313" y="0"/>
                  </a:moveTo>
                  <a:lnTo>
                    <a:pt x="5743" y="1641"/>
                  </a:lnTo>
                  <a:lnTo>
                    <a:pt x="393" y="7794"/>
                  </a:lnTo>
                  <a:lnTo>
                    <a:pt x="0" y="9970"/>
                  </a:lnTo>
                  <a:cubicBezTo>
                    <a:pt x="0" y="9970"/>
                    <a:pt x="7870" y="15581"/>
                    <a:pt x="12861" y="15581"/>
                  </a:cubicBezTo>
                  <a:cubicBezTo>
                    <a:pt x="13497" y="15581"/>
                    <a:pt x="14086" y="15490"/>
                    <a:pt x="14607" y="15284"/>
                  </a:cubicBezTo>
                  <a:cubicBezTo>
                    <a:pt x="15534" y="14911"/>
                    <a:pt x="16533" y="13858"/>
                    <a:pt x="17532" y="12395"/>
                  </a:cubicBezTo>
                  <a:cubicBezTo>
                    <a:pt x="14233" y="9631"/>
                    <a:pt x="12984" y="5297"/>
                    <a:pt x="12984" y="5297"/>
                  </a:cubicBezTo>
                  <a:lnTo>
                    <a:pt x="73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 flipH="1">
              <a:off x="2951013" y="1974625"/>
              <a:ext cx="128922" cy="162378"/>
            </a:xfrm>
            <a:custGeom>
              <a:avLst/>
              <a:gdLst/>
              <a:ahLst/>
              <a:cxnLst/>
              <a:rect l="l" t="t" r="r" b="b"/>
              <a:pathLst>
                <a:path w="9757" h="12289" extrusionOk="0">
                  <a:moveTo>
                    <a:pt x="8169" y="1"/>
                  </a:moveTo>
                  <a:cubicBezTo>
                    <a:pt x="6350" y="5333"/>
                    <a:pt x="1945" y="9239"/>
                    <a:pt x="0" y="10773"/>
                  </a:cubicBezTo>
                  <a:cubicBezTo>
                    <a:pt x="911" y="11397"/>
                    <a:pt x="1767" y="11932"/>
                    <a:pt x="2444" y="12289"/>
                  </a:cubicBezTo>
                  <a:cubicBezTo>
                    <a:pt x="2444" y="12289"/>
                    <a:pt x="9650" y="6493"/>
                    <a:pt x="9757" y="2319"/>
                  </a:cubicBezTo>
                  <a:cubicBezTo>
                    <a:pt x="9757" y="2319"/>
                    <a:pt x="9132" y="1356"/>
                    <a:pt x="8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 flipH="1">
              <a:off x="3245831" y="2003139"/>
              <a:ext cx="174878" cy="140709"/>
            </a:xfrm>
            <a:custGeom>
              <a:avLst/>
              <a:gdLst/>
              <a:ahLst/>
              <a:cxnLst/>
              <a:rect l="l" t="t" r="r" b="b"/>
              <a:pathLst>
                <a:path w="13235" h="10649" extrusionOk="0">
                  <a:moveTo>
                    <a:pt x="1375" y="0"/>
                  </a:moveTo>
                  <a:lnTo>
                    <a:pt x="1" y="1802"/>
                  </a:lnTo>
                  <a:cubicBezTo>
                    <a:pt x="1" y="1802"/>
                    <a:pt x="2462" y="10238"/>
                    <a:pt x="11541" y="10649"/>
                  </a:cubicBezTo>
                  <a:lnTo>
                    <a:pt x="13234" y="8775"/>
                  </a:lnTo>
                  <a:cubicBezTo>
                    <a:pt x="8383" y="7455"/>
                    <a:pt x="4050" y="4264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 flipH="1">
              <a:off x="2971998" y="1870001"/>
              <a:ext cx="430556" cy="249097"/>
            </a:xfrm>
            <a:custGeom>
              <a:avLst/>
              <a:gdLst/>
              <a:ahLst/>
              <a:cxnLst/>
              <a:rect l="l" t="t" r="r" b="b"/>
              <a:pathLst>
                <a:path w="32585" h="18852" extrusionOk="0">
                  <a:moveTo>
                    <a:pt x="23953" y="0"/>
                  </a:moveTo>
                  <a:lnTo>
                    <a:pt x="6921" y="785"/>
                  </a:lnTo>
                  <a:lnTo>
                    <a:pt x="5744" y="2604"/>
                  </a:lnTo>
                  <a:lnTo>
                    <a:pt x="1" y="10076"/>
                  </a:lnTo>
                  <a:cubicBezTo>
                    <a:pt x="2676" y="14340"/>
                    <a:pt x="7009" y="17531"/>
                    <a:pt x="11860" y="18851"/>
                  </a:cubicBezTo>
                  <a:lnTo>
                    <a:pt x="17068" y="13091"/>
                  </a:lnTo>
                  <a:cubicBezTo>
                    <a:pt x="17068" y="13091"/>
                    <a:pt x="21135" y="16444"/>
                    <a:pt x="24416" y="18691"/>
                  </a:cubicBezTo>
                  <a:cubicBezTo>
                    <a:pt x="26361" y="17157"/>
                    <a:pt x="30766" y="13251"/>
                    <a:pt x="32585" y="7919"/>
                  </a:cubicBezTo>
                  <a:cubicBezTo>
                    <a:pt x="30427" y="4923"/>
                    <a:pt x="26521" y="36"/>
                    <a:pt x="2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 flipH="1">
              <a:off x="2813156" y="1971559"/>
              <a:ext cx="33483" cy="42494"/>
            </a:xfrm>
            <a:custGeom>
              <a:avLst/>
              <a:gdLst/>
              <a:ahLst/>
              <a:cxnLst/>
              <a:rect l="l" t="t" r="r" b="b"/>
              <a:pathLst>
                <a:path w="2534" h="3216" extrusionOk="0">
                  <a:moveTo>
                    <a:pt x="1518" y="0"/>
                  </a:moveTo>
                  <a:lnTo>
                    <a:pt x="1" y="214"/>
                  </a:lnTo>
                  <a:cubicBezTo>
                    <a:pt x="1" y="214"/>
                    <a:pt x="1451" y="3215"/>
                    <a:pt x="1998" y="3215"/>
                  </a:cubicBezTo>
                  <a:cubicBezTo>
                    <a:pt x="2011" y="3215"/>
                    <a:pt x="2023" y="3214"/>
                    <a:pt x="2034" y="3211"/>
                  </a:cubicBezTo>
                  <a:cubicBezTo>
                    <a:pt x="2534" y="3068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 flipH="1">
              <a:off x="2826106" y="1969921"/>
              <a:ext cx="33720" cy="42719"/>
            </a:xfrm>
            <a:custGeom>
              <a:avLst/>
              <a:gdLst/>
              <a:ahLst/>
              <a:cxnLst/>
              <a:rect l="l" t="t" r="r" b="b"/>
              <a:pathLst>
                <a:path w="2552" h="3233" extrusionOk="0">
                  <a:moveTo>
                    <a:pt x="1517" y="0"/>
                  </a:moveTo>
                  <a:lnTo>
                    <a:pt x="0" y="214"/>
                  </a:lnTo>
                  <a:cubicBezTo>
                    <a:pt x="0" y="214"/>
                    <a:pt x="1451" y="3232"/>
                    <a:pt x="1998" y="3232"/>
                  </a:cubicBezTo>
                  <a:cubicBezTo>
                    <a:pt x="2010" y="3232"/>
                    <a:pt x="2022" y="3231"/>
                    <a:pt x="2033" y="3228"/>
                  </a:cubicBezTo>
                  <a:cubicBezTo>
                    <a:pt x="2551" y="3085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 flipH="1">
              <a:off x="2796193" y="1663316"/>
              <a:ext cx="289874" cy="363604"/>
            </a:xfrm>
            <a:custGeom>
              <a:avLst/>
              <a:gdLst/>
              <a:ahLst/>
              <a:cxnLst/>
              <a:rect l="l" t="t" r="r" b="b"/>
              <a:pathLst>
                <a:path w="21938" h="27518" extrusionOk="0">
                  <a:moveTo>
                    <a:pt x="4085" y="0"/>
                  </a:moveTo>
                  <a:lnTo>
                    <a:pt x="1" y="4905"/>
                  </a:lnTo>
                  <a:cubicBezTo>
                    <a:pt x="1" y="4905"/>
                    <a:pt x="1767" y="16337"/>
                    <a:pt x="12896" y="24667"/>
                  </a:cubicBezTo>
                  <a:cubicBezTo>
                    <a:pt x="12753" y="25130"/>
                    <a:pt x="13110" y="25630"/>
                    <a:pt x="13555" y="25844"/>
                  </a:cubicBezTo>
                  <a:cubicBezTo>
                    <a:pt x="13775" y="25954"/>
                    <a:pt x="14018" y="25998"/>
                    <a:pt x="14265" y="25998"/>
                  </a:cubicBezTo>
                  <a:cubicBezTo>
                    <a:pt x="14500" y="25998"/>
                    <a:pt x="14739" y="25958"/>
                    <a:pt x="14965" y="25897"/>
                  </a:cubicBezTo>
                  <a:cubicBezTo>
                    <a:pt x="14965" y="25897"/>
                    <a:pt x="15852" y="27517"/>
                    <a:pt x="16634" y="27517"/>
                  </a:cubicBezTo>
                  <a:cubicBezTo>
                    <a:pt x="16697" y="27517"/>
                    <a:pt x="16759" y="27507"/>
                    <a:pt x="16820" y="27485"/>
                  </a:cubicBezTo>
                  <a:cubicBezTo>
                    <a:pt x="17622" y="27181"/>
                    <a:pt x="16444" y="24310"/>
                    <a:pt x="16444" y="24310"/>
                  </a:cubicBezTo>
                  <a:lnTo>
                    <a:pt x="19548" y="24006"/>
                  </a:lnTo>
                  <a:cubicBezTo>
                    <a:pt x="19548" y="24006"/>
                    <a:pt x="20682" y="25861"/>
                    <a:pt x="21274" y="25861"/>
                  </a:cubicBezTo>
                  <a:cubicBezTo>
                    <a:pt x="21320" y="25861"/>
                    <a:pt x="21364" y="25850"/>
                    <a:pt x="21403" y="25825"/>
                  </a:cubicBezTo>
                  <a:cubicBezTo>
                    <a:pt x="21938" y="25487"/>
                    <a:pt x="20458" y="21545"/>
                    <a:pt x="19780" y="21438"/>
                  </a:cubicBezTo>
                  <a:cubicBezTo>
                    <a:pt x="19120" y="21349"/>
                    <a:pt x="16587" y="20796"/>
                    <a:pt x="16587" y="20796"/>
                  </a:cubicBezTo>
                  <a:cubicBezTo>
                    <a:pt x="16587" y="20796"/>
                    <a:pt x="10756" y="17728"/>
                    <a:pt x="7170" y="1909"/>
                  </a:cubicBezTo>
                  <a:lnTo>
                    <a:pt x="4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 flipH="1">
              <a:off x="3405148" y="1512881"/>
              <a:ext cx="414528" cy="106156"/>
            </a:xfrm>
            <a:custGeom>
              <a:avLst/>
              <a:gdLst/>
              <a:ahLst/>
              <a:cxnLst/>
              <a:rect l="l" t="t" r="r" b="b"/>
              <a:pathLst>
                <a:path w="31372" h="8034" extrusionOk="0">
                  <a:moveTo>
                    <a:pt x="5349" y="1"/>
                  </a:moveTo>
                  <a:cubicBezTo>
                    <a:pt x="4475" y="1"/>
                    <a:pt x="3652" y="29"/>
                    <a:pt x="2925" y="96"/>
                  </a:cubicBezTo>
                  <a:cubicBezTo>
                    <a:pt x="2925" y="96"/>
                    <a:pt x="0" y="149"/>
                    <a:pt x="0" y="917"/>
                  </a:cubicBezTo>
                  <a:cubicBezTo>
                    <a:pt x="0" y="1504"/>
                    <a:pt x="2800" y="1559"/>
                    <a:pt x="2800" y="1559"/>
                  </a:cubicBezTo>
                  <a:cubicBezTo>
                    <a:pt x="2800" y="1559"/>
                    <a:pt x="0" y="1666"/>
                    <a:pt x="0" y="2415"/>
                  </a:cubicBezTo>
                  <a:cubicBezTo>
                    <a:pt x="0" y="2864"/>
                    <a:pt x="1008" y="2954"/>
                    <a:pt x="1814" y="2954"/>
                  </a:cubicBezTo>
                  <a:cubicBezTo>
                    <a:pt x="2115" y="2954"/>
                    <a:pt x="2388" y="2942"/>
                    <a:pt x="2569" y="2931"/>
                  </a:cubicBezTo>
                  <a:lnTo>
                    <a:pt x="2569" y="2931"/>
                  </a:lnTo>
                  <a:cubicBezTo>
                    <a:pt x="1964" y="2984"/>
                    <a:pt x="374" y="3194"/>
                    <a:pt x="374" y="3930"/>
                  </a:cubicBezTo>
                  <a:cubicBezTo>
                    <a:pt x="374" y="4199"/>
                    <a:pt x="900" y="4270"/>
                    <a:pt x="1456" y="4270"/>
                  </a:cubicBezTo>
                  <a:cubicBezTo>
                    <a:pt x="2082" y="4270"/>
                    <a:pt x="2747" y="4180"/>
                    <a:pt x="2747" y="4180"/>
                  </a:cubicBezTo>
                  <a:lnTo>
                    <a:pt x="2747" y="4180"/>
                  </a:lnTo>
                  <a:cubicBezTo>
                    <a:pt x="2747" y="4180"/>
                    <a:pt x="643" y="4555"/>
                    <a:pt x="802" y="5107"/>
                  </a:cubicBezTo>
                  <a:cubicBezTo>
                    <a:pt x="865" y="5343"/>
                    <a:pt x="1496" y="5409"/>
                    <a:pt x="2180" y="5409"/>
                  </a:cubicBezTo>
                  <a:cubicBezTo>
                    <a:pt x="3045" y="5409"/>
                    <a:pt x="3996" y="5304"/>
                    <a:pt x="3996" y="5304"/>
                  </a:cubicBezTo>
                  <a:cubicBezTo>
                    <a:pt x="4442" y="5405"/>
                    <a:pt x="4908" y="5465"/>
                    <a:pt x="5356" y="5465"/>
                  </a:cubicBezTo>
                  <a:cubicBezTo>
                    <a:pt x="6091" y="5465"/>
                    <a:pt x="6776" y="5303"/>
                    <a:pt x="7242" y="4893"/>
                  </a:cubicBezTo>
                  <a:cubicBezTo>
                    <a:pt x="7242" y="4893"/>
                    <a:pt x="13144" y="6624"/>
                    <a:pt x="17318" y="7337"/>
                  </a:cubicBezTo>
                  <a:cubicBezTo>
                    <a:pt x="19176" y="7651"/>
                    <a:pt x="21596" y="8033"/>
                    <a:pt x="24064" y="8033"/>
                  </a:cubicBezTo>
                  <a:cubicBezTo>
                    <a:pt x="26644" y="8033"/>
                    <a:pt x="29276" y="7616"/>
                    <a:pt x="31372" y="6267"/>
                  </a:cubicBezTo>
                  <a:lnTo>
                    <a:pt x="30213" y="684"/>
                  </a:lnTo>
                  <a:lnTo>
                    <a:pt x="28323" y="113"/>
                  </a:lnTo>
                  <a:lnTo>
                    <a:pt x="16908" y="917"/>
                  </a:lnTo>
                  <a:cubicBezTo>
                    <a:pt x="16908" y="917"/>
                    <a:pt x="10308" y="1"/>
                    <a:pt x="5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 flipH="1">
              <a:off x="3722346" y="1509115"/>
              <a:ext cx="61032" cy="35081"/>
            </a:xfrm>
            <a:custGeom>
              <a:avLst/>
              <a:gdLst/>
              <a:ahLst/>
              <a:cxnLst/>
              <a:rect l="l" t="t" r="r" b="b"/>
              <a:pathLst>
                <a:path w="4619" h="2655" extrusionOk="0">
                  <a:moveTo>
                    <a:pt x="2756" y="1"/>
                  </a:moveTo>
                  <a:cubicBezTo>
                    <a:pt x="2717" y="1"/>
                    <a:pt x="2678" y="2"/>
                    <a:pt x="2640" y="6"/>
                  </a:cubicBezTo>
                  <a:cubicBezTo>
                    <a:pt x="1872" y="77"/>
                    <a:pt x="0" y="2129"/>
                    <a:pt x="338" y="2557"/>
                  </a:cubicBezTo>
                  <a:cubicBezTo>
                    <a:pt x="392" y="2626"/>
                    <a:pt x="471" y="2654"/>
                    <a:pt x="564" y="2654"/>
                  </a:cubicBezTo>
                  <a:cubicBezTo>
                    <a:pt x="1027" y="2654"/>
                    <a:pt x="1855" y="1951"/>
                    <a:pt x="1855" y="1951"/>
                  </a:cubicBezTo>
                  <a:cubicBezTo>
                    <a:pt x="2212" y="2217"/>
                    <a:pt x="2640" y="2396"/>
                    <a:pt x="3085" y="2414"/>
                  </a:cubicBezTo>
                  <a:cubicBezTo>
                    <a:pt x="3531" y="2414"/>
                    <a:pt x="3995" y="2236"/>
                    <a:pt x="4281" y="1896"/>
                  </a:cubicBezTo>
                  <a:cubicBezTo>
                    <a:pt x="4547" y="1540"/>
                    <a:pt x="4619" y="1023"/>
                    <a:pt x="4405" y="631"/>
                  </a:cubicBezTo>
                  <a:cubicBezTo>
                    <a:pt x="4405" y="631"/>
                    <a:pt x="3518" y="1"/>
                    <a:pt x="2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 flipH="1">
              <a:off x="3084391" y="1487326"/>
              <a:ext cx="370726" cy="438576"/>
            </a:xfrm>
            <a:custGeom>
              <a:avLst/>
              <a:gdLst/>
              <a:ahLst/>
              <a:cxnLst/>
              <a:rect l="l" t="t" r="r" b="b"/>
              <a:pathLst>
                <a:path w="28057" h="33192" extrusionOk="0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85" y="32745"/>
                    <a:pt x="14994" y="33192"/>
                    <a:pt x="17188" y="33192"/>
                  </a:cubicBezTo>
                  <a:cubicBezTo>
                    <a:pt x="17316" y="33192"/>
                    <a:pt x="17443" y="33190"/>
                    <a:pt x="17569" y="33187"/>
                  </a:cubicBezTo>
                  <a:cubicBezTo>
                    <a:pt x="17943" y="33187"/>
                    <a:pt x="18318" y="33170"/>
                    <a:pt x="18692" y="33135"/>
                  </a:cubicBezTo>
                  <a:cubicBezTo>
                    <a:pt x="19833" y="33028"/>
                    <a:pt x="20868" y="32814"/>
                    <a:pt x="21814" y="32510"/>
                  </a:cubicBezTo>
                  <a:cubicBezTo>
                    <a:pt x="22884" y="32189"/>
                    <a:pt x="23811" y="31796"/>
                    <a:pt x="24613" y="31368"/>
                  </a:cubicBezTo>
                  <a:cubicBezTo>
                    <a:pt x="26772" y="30227"/>
                    <a:pt x="27931" y="28961"/>
                    <a:pt x="27931" y="28961"/>
                  </a:cubicBezTo>
                  <a:cubicBezTo>
                    <a:pt x="26040" y="24395"/>
                    <a:pt x="25452" y="21630"/>
                    <a:pt x="26183" y="19026"/>
                  </a:cubicBezTo>
                  <a:cubicBezTo>
                    <a:pt x="26594" y="18063"/>
                    <a:pt x="26896" y="17029"/>
                    <a:pt x="27129" y="15959"/>
                  </a:cubicBezTo>
                  <a:cubicBezTo>
                    <a:pt x="27360" y="14871"/>
                    <a:pt x="27538" y="13766"/>
                    <a:pt x="27645" y="12677"/>
                  </a:cubicBezTo>
                  <a:cubicBezTo>
                    <a:pt x="28056" y="8539"/>
                    <a:pt x="27664" y="4865"/>
                    <a:pt x="27664" y="4865"/>
                  </a:cubicBezTo>
                  <a:cubicBezTo>
                    <a:pt x="27217" y="4616"/>
                    <a:pt x="26789" y="4384"/>
                    <a:pt x="26361" y="4187"/>
                  </a:cubicBezTo>
                  <a:lnTo>
                    <a:pt x="26344" y="4187"/>
                  </a:lnTo>
                  <a:cubicBezTo>
                    <a:pt x="24827" y="3493"/>
                    <a:pt x="23455" y="3100"/>
                    <a:pt x="22473" y="2886"/>
                  </a:cubicBezTo>
                  <a:cubicBezTo>
                    <a:pt x="21600" y="2689"/>
                    <a:pt x="21046" y="2637"/>
                    <a:pt x="21046" y="2637"/>
                  </a:cubicBezTo>
                  <a:cubicBezTo>
                    <a:pt x="20154" y="2066"/>
                    <a:pt x="19317" y="1619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 flipH="1">
              <a:off x="2983055" y="1542651"/>
              <a:ext cx="128935" cy="167571"/>
            </a:xfrm>
            <a:custGeom>
              <a:avLst/>
              <a:gdLst/>
              <a:ahLst/>
              <a:cxnLst/>
              <a:rect l="l" t="t" r="r" b="b"/>
              <a:pathLst>
                <a:path w="9758" h="12682" extrusionOk="0">
                  <a:moveTo>
                    <a:pt x="376" y="0"/>
                  </a:moveTo>
                  <a:lnTo>
                    <a:pt x="55" y="7242"/>
                  </a:lnTo>
                  <a:lnTo>
                    <a:pt x="1" y="8544"/>
                  </a:lnTo>
                  <a:lnTo>
                    <a:pt x="1161" y="11772"/>
                  </a:lnTo>
                  <a:lnTo>
                    <a:pt x="1482" y="12682"/>
                  </a:lnTo>
                  <a:cubicBezTo>
                    <a:pt x="3033" y="12432"/>
                    <a:pt x="7474" y="11505"/>
                    <a:pt x="9757" y="9132"/>
                  </a:cubicBezTo>
                  <a:cubicBezTo>
                    <a:pt x="9686" y="9008"/>
                    <a:pt x="9632" y="8882"/>
                    <a:pt x="9560" y="8775"/>
                  </a:cubicBezTo>
                  <a:cubicBezTo>
                    <a:pt x="5815" y="1910"/>
                    <a:pt x="714" y="108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 flipH="1">
              <a:off x="2971745" y="1663316"/>
              <a:ext cx="120677" cy="65300"/>
            </a:xfrm>
            <a:custGeom>
              <a:avLst/>
              <a:gdLst/>
              <a:ahLst/>
              <a:cxnLst/>
              <a:rect l="l" t="t" r="r" b="b"/>
              <a:pathLst>
                <a:path w="9133" h="4942" extrusionOk="0">
                  <a:moveTo>
                    <a:pt x="8276" y="0"/>
                  </a:moveTo>
                  <a:cubicBezTo>
                    <a:pt x="5993" y="2390"/>
                    <a:pt x="1552" y="3300"/>
                    <a:pt x="1" y="3550"/>
                  </a:cubicBezTo>
                  <a:lnTo>
                    <a:pt x="482" y="4905"/>
                  </a:lnTo>
                  <a:cubicBezTo>
                    <a:pt x="788" y="4930"/>
                    <a:pt x="1087" y="4941"/>
                    <a:pt x="1380" y="4941"/>
                  </a:cubicBezTo>
                  <a:cubicBezTo>
                    <a:pt x="6228" y="4941"/>
                    <a:pt x="9132" y="1784"/>
                    <a:pt x="9132" y="1784"/>
                  </a:cubicBezTo>
                  <a:cubicBezTo>
                    <a:pt x="8847" y="1160"/>
                    <a:pt x="8562" y="571"/>
                    <a:pt x="8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 flipH="1">
              <a:off x="3394997" y="1501174"/>
              <a:ext cx="59169" cy="141660"/>
            </a:xfrm>
            <a:custGeom>
              <a:avLst/>
              <a:gdLst/>
              <a:ahLst/>
              <a:cxnLst/>
              <a:rect l="l" t="t" r="r" b="b"/>
              <a:pathLst>
                <a:path w="4478" h="10721" extrusionOk="0">
                  <a:moveTo>
                    <a:pt x="2818" y="1"/>
                  </a:moveTo>
                  <a:cubicBezTo>
                    <a:pt x="2069" y="269"/>
                    <a:pt x="1338" y="590"/>
                    <a:pt x="661" y="999"/>
                  </a:cubicBezTo>
                  <a:cubicBezTo>
                    <a:pt x="661" y="999"/>
                    <a:pt x="0" y="7296"/>
                    <a:pt x="2587" y="10720"/>
                  </a:cubicBezTo>
                  <a:lnTo>
                    <a:pt x="4477" y="10309"/>
                  </a:lnTo>
                  <a:cubicBezTo>
                    <a:pt x="2230" y="6136"/>
                    <a:pt x="2516" y="1910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 flipH="1">
              <a:off x="3277636" y="1485767"/>
              <a:ext cx="147064" cy="151636"/>
            </a:xfrm>
            <a:custGeom>
              <a:avLst/>
              <a:gdLst/>
              <a:ahLst/>
              <a:cxnLst/>
              <a:rect l="l" t="t" r="r" b="b"/>
              <a:pathLst>
                <a:path w="11130" h="11476" extrusionOk="0">
                  <a:moveTo>
                    <a:pt x="8490" y="1"/>
                  </a:moveTo>
                  <a:cubicBezTo>
                    <a:pt x="6369" y="1"/>
                    <a:pt x="3306" y="206"/>
                    <a:pt x="588" y="1167"/>
                  </a:cubicBezTo>
                  <a:cubicBezTo>
                    <a:pt x="286" y="3076"/>
                    <a:pt x="0" y="7302"/>
                    <a:pt x="2247" y="11475"/>
                  </a:cubicBezTo>
                  <a:lnTo>
                    <a:pt x="6902" y="10476"/>
                  </a:lnTo>
                  <a:lnTo>
                    <a:pt x="11129" y="115"/>
                  </a:lnTo>
                  <a:cubicBezTo>
                    <a:pt x="11129" y="115"/>
                    <a:pt x="10072" y="1"/>
                    <a:pt x="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 flipH="1">
              <a:off x="3208134" y="1487326"/>
              <a:ext cx="246983" cy="438695"/>
            </a:xfrm>
            <a:custGeom>
              <a:avLst/>
              <a:gdLst/>
              <a:ahLst/>
              <a:cxnLst/>
              <a:rect l="l" t="t" r="r" b="b"/>
              <a:pathLst>
                <a:path w="18692" h="33201" extrusionOk="0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93" y="32755"/>
                    <a:pt x="15006" y="33201"/>
                    <a:pt x="17220" y="33201"/>
                  </a:cubicBezTo>
                  <a:cubicBezTo>
                    <a:pt x="17727" y="33201"/>
                    <a:pt x="18217" y="33178"/>
                    <a:pt x="18692" y="33135"/>
                  </a:cubicBezTo>
                  <a:cubicBezTo>
                    <a:pt x="10666" y="19526"/>
                    <a:pt x="16749" y="4937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 flipH="1">
              <a:off x="3129883" y="1758043"/>
              <a:ext cx="82028" cy="158850"/>
            </a:xfrm>
            <a:custGeom>
              <a:avLst/>
              <a:gdLst/>
              <a:ahLst/>
              <a:cxnLst/>
              <a:rect l="l" t="t" r="r" b="b"/>
              <a:pathLst>
                <a:path w="6208" h="12022" extrusionOk="0">
                  <a:moveTo>
                    <a:pt x="3461" y="1"/>
                  </a:moveTo>
                  <a:lnTo>
                    <a:pt x="3461" y="1"/>
                  </a:lnTo>
                  <a:cubicBezTo>
                    <a:pt x="2462" y="36"/>
                    <a:pt x="1392" y="322"/>
                    <a:pt x="411" y="357"/>
                  </a:cubicBezTo>
                  <a:cubicBezTo>
                    <a:pt x="1" y="4442"/>
                    <a:pt x="1089" y="8651"/>
                    <a:pt x="3408" y="12022"/>
                  </a:cubicBezTo>
                  <a:cubicBezTo>
                    <a:pt x="4478" y="11701"/>
                    <a:pt x="5405" y="11308"/>
                    <a:pt x="6207" y="10880"/>
                  </a:cubicBezTo>
                  <a:cubicBezTo>
                    <a:pt x="4103" y="7670"/>
                    <a:pt x="3033" y="3817"/>
                    <a:pt x="3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 flipH="1">
              <a:off x="3158173" y="1488225"/>
              <a:ext cx="110767" cy="68828"/>
            </a:xfrm>
            <a:custGeom>
              <a:avLst/>
              <a:gdLst/>
              <a:ahLst/>
              <a:cxnLst/>
              <a:rect l="l" t="t" r="r" b="b"/>
              <a:pathLst>
                <a:path w="8383" h="5209" extrusionOk="0">
                  <a:moveTo>
                    <a:pt x="143" y="0"/>
                  </a:moveTo>
                  <a:lnTo>
                    <a:pt x="143" y="0"/>
                  </a:lnTo>
                  <a:cubicBezTo>
                    <a:pt x="0" y="909"/>
                    <a:pt x="143" y="1872"/>
                    <a:pt x="536" y="2711"/>
                  </a:cubicBezTo>
                  <a:cubicBezTo>
                    <a:pt x="1213" y="4067"/>
                    <a:pt x="2604" y="5047"/>
                    <a:pt x="4103" y="5190"/>
                  </a:cubicBezTo>
                  <a:cubicBezTo>
                    <a:pt x="4228" y="5208"/>
                    <a:pt x="4371" y="5208"/>
                    <a:pt x="4495" y="5208"/>
                  </a:cubicBezTo>
                  <a:cubicBezTo>
                    <a:pt x="5940" y="5208"/>
                    <a:pt x="7313" y="4476"/>
                    <a:pt x="8080" y="3299"/>
                  </a:cubicBezTo>
                  <a:lnTo>
                    <a:pt x="8383" y="2818"/>
                  </a:lnTo>
                  <a:cubicBezTo>
                    <a:pt x="7510" y="2621"/>
                    <a:pt x="6956" y="2569"/>
                    <a:pt x="6956" y="2569"/>
                  </a:cubicBezTo>
                  <a:cubicBezTo>
                    <a:pt x="4174" y="802"/>
                    <a:pt x="1803" y="179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 flipH="1">
              <a:off x="3127755" y="1427892"/>
              <a:ext cx="19582" cy="35848"/>
            </a:xfrm>
            <a:custGeom>
              <a:avLst/>
              <a:gdLst/>
              <a:ahLst/>
              <a:cxnLst/>
              <a:rect l="l" t="t" r="r" b="b"/>
              <a:pathLst>
                <a:path w="1482" h="2713" extrusionOk="0">
                  <a:moveTo>
                    <a:pt x="749" y="1"/>
                  </a:moveTo>
                  <a:cubicBezTo>
                    <a:pt x="500" y="1"/>
                    <a:pt x="269" y="179"/>
                    <a:pt x="250" y="410"/>
                  </a:cubicBezTo>
                  <a:lnTo>
                    <a:pt x="0" y="2711"/>
                  </a:lnTo>
                  <a:cubicBezTo>
                    <a:pt x="17" y="2712"/>
                    <a:pt x="34" y="2712"/>
                    <a:pt x="50" y="2712"/>
                  </a:cubicBezTo>
                  <a:cubicBezTo>
                    <a:pt x="444" y="2712"/>
                    <a:pt x="832" y="2520"/>
                    <a:pt x="1089" y="2212"/>
                  </a:cubicBezTo>
                  <a:cubicBezTo>
                    <a:pt x="1339" y="1891"/>
                    <a:pt x="1463" y="1463"/>
                    <a:pt x="1481" y="1052"/>
                  </a:cubicBezTo>
                  <a:cubicBezTo>
                    <a:pt x="1481" y="802"/>
                    <a:pt x="1446" y="571"/>
                    <a:pt x="1320" y="357"/>
                  </a:cubicBezTo>
                  <a:cubicBezTo>
                    <a:pt x="1196" y="160"/>
                    <a:pt x="982" y="1"/>
                    <a:pt x="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 flipH="1">
              <a:off x="3120687" y="1356698"/>
              <a:ext cx="147778" cy="128235"/>
            </a:xfrm>
            <a:custGeom>
              <a:avLst/>
              <a:gdLst/>
              <a:ahLst/>
              <a:cxnLst/>
              <a:rect l="l" t="t" r="r" b="b"/>
              <a:pathLst>
                <a:path w="11184" h="9705" extrusionOk="0">
                  <a:moveTo>
                    <a:pt x="7536" y="1"/>
                  </a:moveTo>
                  <a:cubicBezTo>
                    <a:pt x="6447" y="1"/>
                    <a:pt x="5183" y="129"/>
                    <a:pt x="4138" y="359"/>
                  </a:cubicBezTo>
                  <a:cubicBezTo>
                    <a:pt x="3139" y="573"/>
                    <a:pt x="2354" y="840"/>
                    <a:pt x="1802" y="1054"/>
                  </a:cubicBezTo>
                  <a:cubicBezTo>
                    <a:pt x="999" y="1375"/>
                    <a:pt x="428" y="2071"/>
                    <a:pt x="268" y="2927"/>
                  </a:cubicBezTo>
                  <a:cubicBezTo>
                    <a:pt x="0" y="4318"/>
                    <a:pt x="54" y="6333"/>
                    <a:pt x="214" y="7564"/>
                  </a:cubicBezTo>
                  <a:cubicBezTo>
                    <a:pt x="464" y="9384"/>
                    <a:pt x="2302" y="9705"/>
                    <a:pt x="2302" y="9705"/>
                  </a:cubicBezTo>
                  <a:lnTo>
                    <a:pt x="9650" y="6031"/>
                  </a:lnTo>
                  <a:cubicBezTo>
                    <a:pt x="11183" y="4746"/>
                    <a:pt x="10256" y="894"/>
                    <a:pt x="9971" y="502"/>
                  </a:cubicBezTo>
                  <a:cubicBezTo>
                    <a:pt x="9718" y="156"/>
                    <a:pt x="8733" y="1"/>
                    <a:pt x="7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 flipH="1">
              <a:off x="3140256" y="1396458"/>
              <a:ext cx="128684" cy="143074"/>
            </a:xfrm>
            <a:custGeom>
              <a:avLst/>
              <a:gdLst/>
              <a:ahLst/>
              <a:cxnLst/>
              <a:rect l="l" t="t" r="r" b="b"/>
              <a:pathLst>
                <a:path w="9739" h="10828" extrusionOk="0">
                  <a:moveTo>
                    <a:pt x="6096" y="1"/>
                  </a:moveTo>
                  <a:cubicBezTo>
                    <a:pt x="4256" y="1"/>
                    <a:pt x="3051" y="489"/>
                    <a:pt x="3051" y="489"/>
                  </a:cubicBezTo>
                  <a:cubicBezTo>
                    <a:pt x="3051" y="489"/>
                    <a:pt x="3158" y="4448"/>
                    <a:pt x="2766" y="4698"/>
                  </a:cubicBezTo>
                  <a:cubicBezTo>
                    <a:pt x="2728" y="4724"/>
                    <a:pt x="2693" y="4735"/>
                    <a:pt x="2660" y="4735"/>
                  </a:cubicBezTo>
                  <a:cubicBezTo>
                    <a:pt x="2357" y="4735"/>
                    <a:pt x="2283" y="3716"/>
                    <a:pt x="2283" y="3716"/>
                  </a:cubicBezTo>
                  <a:cubicBezTo>
                    <a:pt x="2201" y="3186"/>
                    <a:pt x="1687" y="2764"/>
                    <a:pt x="1171" y="2764"/>
                  </a:cubicBezTo>
                  <a:cubicBezTo>
                    <a:pt x="1132" y="2764"/>
                    <a:pt x="1093" y="2767"/>
                    <a:pt x="1053" y="2772"/>
                  </a:cubicBezTo>
                  <a:cubicBezTo>
                    <a:pt x="483" y="2843"/>
                    <a:pt x="0" y="3395"/>
                    <a:pt x="55" y="3966"/>
                  </a:cubicBezTo>
                  <a:cubicBezTo>
                    <a:pt x="72" y="4394"/>
                    <a:pt x="357" y="4787"/>
                    <a:pt x="697" y="5055"/>
                  </a:cubicBezTo>
                  <a:cubicBezTo>
                    <a:pt x="999" y="5286"/>
                    <a:pt x="1374" y="5286"/>
                    <a:pt x="1748" y="5376"/>
                  </a:cubicBezTo>
                  <a:cubicBezTo>
                    <a:pt x="1748" y="5536"/>
                    <a:pt x="1767" y="5768"/>
                    <a:pt x="1803" y="6018"/>
                  </a:cubicBezTo>
                  <a:cubicBezTo>
                    <a:pt x="1320" y="6962"/>
                    <a:pt x="1285" y="8122"/>
                    <a:pt x="1748" y="9067"/>
                  </a:cubicBezTo>
                  <a:cubicBezTo>
                    <a:pt x="2212" y="10013"/>
                    <a:pt x="3175" y="10708"/>
                    <a:pt x="4228" y="10815"/>
                  </a:cubicBezTo>
                  <a:cubicBezTo>
                    <a:pt x="4318" y="10823"/>
                    <a:pt x="4407" y="10828"/>
                    <a:pt x="4497" y="10828"/>
                  </a:cubicBezTo>
                  <a:cubicBezTo>
                    <a:pt x="5158" y="10828"/>
                    <a:pt x="5814" y="10600"/>
                    <a:pt x="6333" y="10191"/>
                  </a:cubicBezTo>
                  <a:cubicBezTo>
                    <a:pt x="9382" y="9977"/>
                    <a:pt x="9524" y="7355"/>
                    <a:pt x="9631" y="6071"/>
                  </a:cubicBezTo>
                  <a:cubicBezTo>
                    <a:pt x="9738" y="4715"/>
                    <a:pt x="9631" y="613"/>
                    <a:pt x="9631" y="613"/>
                  </a:cubicBezTo>
                  <a:cubicBezTo>
                    <a:pt x="8324" y="150"/>
                    <a:pt x="7113" y="1"/>
                    <a:pt x="6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 flipH="1">
              <a:off x="3189977" y="1439428"/>
              <a:ext cx="25700" cy="8747"/>
            </a:xfrm>
            <a:custGeom>
              <a:avLst/>
              <a:gdLst/>
              <a:ahLst/>
              <a:cxnLst/>
              <a:rect l="l" t="t" r="r" b="b"/>
              <a:pathLst>
                <a:path w="1945" h="662" extrusionOk="0">
                  <a:moveTo>
                    <a:pt x="1588" y="1"/>
                  </a:moveTo>
                  <a:cubicBezTo>
                    <a:pt x="1374" y="1"/>
                    <a:pt x="1160" y="1"/>
                    <a:pt x="928" y="72"/>
                  </a:cubicBezTo>
                  <a:cubicBezTo>
                    <a:pt x="678" y="126"/>
                    <a:pt x="411" y="143"/>
                    <a:pt x="143" y="198"/>
                  </a:cubicBezTo>
                  <a:cubicBezTo>
                    <a:pt x="0" y="215"/>
                    <a:pt x="0" y="447"/>
                    <a:pt x="143" y="464"/>
                  </a:cubicBezTo>
                  <a:cubicBezTo>
                    <a:pt x="375" y="519"/>
                    <a:pt x="589" y="536"/>
                    <a:pt x="821" y="571"/>
                  </a:cubicBezTo>
                  <a:cubicBezTo>
                    <a:pt x="1089" y="626"/>
                    <a:pt x="1320" y="661"/>
                    <a:pt x="1588" y="661"/>
                  </a:cubicBezTo>
                  <a:cubicBezTo>
                    <a:pt x="1695" y="661"/>
                    <a:pt x="1838" y="607"/>
                    <a:pt x="1891" y="500"/>
                  </a:cubicBezTo>
                  <a:cubicBezTo>
                    <a:pt x="1945" y="357"/>
                    <a:pt x="1945" y="305"/>
                    <a:pt x="1891" y="162"/>
                  </a:cubicBezTo>
                  <a:cubicBezTo>
                    <a:pt x="1838" y="55"/>
                    <a:pt x="1695" y="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 flipH="1">
              <a:off x="3193637" y="1450514"/>
              <a:ext cx="14033" cy="11694"/>
            </a:xfrm>
            <a:custGeom>
              <a:avLst/>
              <a:gdLst/>
              <a:ahLst/>
              <a:cxnLst/>
              <a:rect l="l" t="t" r="r" b="b"/>
              <a:pathLst>
                <a:path w="1062" h="885" extrusionOk="0">
                  <a:moveTo>
                    <a:pt x="530" y="1"/>
                  </a:moveTo>
                  <a:cubicBezTo>
                    <a:pt x="424" y="1"/>
                    <a:pt x="318" y="40"/>
                    <a:pt x="233" y="125"/>
                  </a:cubicBezTo>
                  <a:cubicBezTo>
                    <a:pt x="1" y="357"/>
                    <a:pt x="108" y="750"/>
                    <a:pt x="429" y="838"/>
                  </a:cubicBezTo>
                  <a:lnTo>
                    <a:pt x="483" y="874"/>
                  </a:lnTo>
                  <a:cubicBezTo>
                    <a:pt x="513" y="881"/>
                    <a:pt x="543" y="885"/>
                    <a:pt x="573" y="885"/>
                  </a:cubicBezTo>
                  <a:cubicBezTo>
                    <a:pt x="828" y="885"/>
                    <a:pt x="1061" y="630"/>
                    <a:pt x="982" y="375"/>
                  </a:cubicBezTo>
                  <a:cubicBezTo>
                    <a:pt x="964" y="357"/>
                    <a:pt x="964" y="339"/>
                    <a:pt x="964" y="322"/>
                  </a:cubicBezTo>
                  <a:cubicBezTo>
                    <a:pt x="896" y="118"/>
                    <a:pt x="714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 flipH="1">
              <a:off x="3140479" y="1439428"/>
              <a:ext cx="25713" cy="8747"/>
            </a:xfrm>
            <a:custGeom>
              <a:avLst/>
              <a:gdLst/>
              <a:ahLst/>
              <a:cxnLst/>
              <a:rect l="l" t="t" r="r" b="b"/>
              <a:pathLst>
                <a:path w="1946" h="662" extrusionOk="0">
                  <a:moveTo>
                    <a:pt x="357" y="1"/>
                  </a:moveTo>
                  <a:cubicBezTo>
                    <a:pt x="250" y="1"/>
                    <a:pt x="108" y="55"/>
                    <a:pt x="72" y="162"/>
                  </a:cubicBezTo>
                  <a:cubicBezTo>
                    <a:pt x="1" y="305"/>
                    <a:pt x="1" y="357"/>
                    <a:pt x="72" y="500"/>
                  </a:cubicBezTo>
                  <a:cubicBezTo>
                    <a:pt x="108" y="607"/>
                    <a:pt x="250" y="661"/>
                    <a:pt x="357" y="661"/>
                  </a:cubicBezTo>
                  <a:cubicBezTo>
                    <a:pt x="626" y="661"/>
                    <a:pt x="857" y="626"/>
                    <a:pt x="1125" y="571"/>
                  </a:cubicBezTo>
                  <a:cubicBezTo>
                    <a:pt x="1356" y="536"/>
                    <a:pt x="1589" y="519"/>
                    <a:pt x="1803" y="464"/>
                  </a:cubicBezTo>
                  <a:cubicBezTo>
                    <a:pt x="1945" y="447"/>
                    <a:pt x="1945" y="215"/>
                    <a:pt x="1803" y="198"/>
                  </a:cubicBezTo>
                  <a:cubicBezTo>
                    <a:pt x="1553" y="143"/>
                    <a:pt x="1268" y="126"/>
                    <a:pt x="1018" y="72"/>
                  </a:cubicBezTo>
                  <a:cubicBezTo>
                    <a:pt x="804" y="1"/>
                    <a:pt x="571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 flipH="1">
              <a:off x="3148500" y="1450514"/>
              <a:ext cx="13795" cy="11694"/>
            </a:xfrm>
            <a:custGeom>
              <a:avLst/>
              <a:gdLst/>
              <a:ahLst/>
              <a:cxnLst/>
              <a:rect l="l" t="t" r="r" b="b"/>
              <a:pathLst>
                <a:path w="1044" h="885" extrusionOk="0">
                  <a:moveTo>
                    <a:pt x="515" y="1"/>
                  </a:moveTo>
                  <a:cubicBezTo>
                    <a:pt x="333" y="1"/>
                    <a:pt x="155" y="118"/>
                    <a:pt x="98" y="322"/>
                  </a:cubicBezTo>
                  <a:cubicBezTo>
                    <a:pt x="81" y="339"/>
                    <a:pt x="81" y="357"/>
                    <a:pt x="81" y="375"/>
                  </a:cubicBezTo>
                  <a:cubicBezTo>
                    <a:pt x="0" y="630"/>
                    <a:pt x="220" y="885"/>
                    <a:pt x="472" y="885"/>
                  </a:cubicBezTo>
                  <a:cubicBezTo>
                    <a:pt x="501" y="885"/>
                    <a:pt x="532" y="881"/>
                    <a:pt x="562" y="874"/>
                  </a:cubicBezTo>
                  <a:lnTo>
                    <a:pt x="616" y="838"/>
                  </a:lnTo>
                  <a:cubicBezTo>
                    <a:pt x="937" y="750"/>
                    <a:pt x="1044" y="357"/>
                    <a:pt x="811" y="125"/>
                  </a:cubicBezTo>
                  <a:cubicBezTo>
                    <a:pt x="727" y="40"/>
                    <a:pt x="620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 flipH="1">
              <a:off x="3160273" y="1456394"/>
              <a:ext cx="13689" cy="28065"/>
            </a:xfrm>
            <a:custGeom>
              <a:avLst/>
              <a:gdLst/>
              <a:ahLst/>
              <a:cxnLst/>
              <a:rect l="l" t="t" r="r" b="b"/>
              <a:pathLst>
                <a:path w="1036" h="2124" extrusionOk="0">
                  <a:moveTo>
                    <a:pt x="1" y="1"/>
                  </a:moveTo>
                  <a:lnTo>
                    <a:pt x="1" y="1981"/>
                  </a:lnTo>
                  <a:cubicBezTo>
                    <a:pt x="1" y="1981"/>
                    <a:pt x="167" y="2124"/>
                    <a:pt x="373" y="2124"/>
                  </a:cubicBezTo>
                  <a:cubicBezTo>
                    <a:pt x="476" y="2124"/>
                    <a:pt x="589" y="2088"/>
                    <a:pt x="696" y="1981"/>
                  </a:cubicBezTo>
                  <a:cubicBezTo>
                    <a:pt x="1035" y="16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 flipH="1">
              <a:off x="3193743" y="1487736"/>
              <a:ext cx="19807" cy="27418"/>
            </a:xfrm>
            <a:custGeom>
              <a:avLst/>
              <a:gdLst/>
              <a:ahLst/>
              <a:cxnLst/>
              <a:rect l="l" t="t" r="r" b="b"/>
              <a:pathLst>
                <a:path w="1499" h="2075" extrusionOk="0">
                  <a:moveTo>
                    <a:pt x="436" y="1"/>
                  </a:moveTo>
                  <a:cubicBezTo>
                    <a:pt x="427" y="1"/>
                    <a:pt x="419" y="1"/>
                    <a:pt x="410" y="2"/>
                  </a:cubicBezTo>
                  <a:cubicBezTo>
                    <a:pt x="267" y="2"/>
                    <a:pt x="143" y="109"/>
                    <a:pt x="89" y="251"/>
                  </a:cubicBezTo>
                  <a:cubicBezTo>
                    <a:pt x="18" y="375"/>
                    <a:pt x="0" y="518"/>
                    <a:pt x="0" y="661"/>
                  </a:cubicBezTo>
                  <a:cubicBezTo>
                    <a:pt x="0" y="965"/>
                    <a:pt x="18" y="1267"/>
                    <a:pt x="143" y="1535"/>
                  </a:cubicBezTo>
                  <a:cubicBezTo>
                    <a:pt x="267" y="1802"/>
                    <a:pt x="517" y="2035"/>
                    <a:pt x="802" y="2070"/>
                  </a:cubicBezTo>
                  <a:cubicBezTo>
                    <a:pt x="825" y="2073"/>
                    <a:pt x="847" y="2074"/>
                    <a:pt x="869" y="2074"/>
                  </a:cubicBezTo>
                  <a:cubicBezTo>
                    <a:pt x="1152" y="2074"/>
                    <a:pt x="1430" y="1871"/>
                    <a:pt x="1463" y="1607"/>
                  </a:cubicBezTo>
                  <a:cubicBezTo>
                    <a:pt x="1499" y="1393"/>
                    <a:pt x="1373" y="1179"/>
                    <a:pt x="1266" y="1000"/>
                  </a:cubicBezTo>
                  <a:lnTo>
                    <a:pt x="945" y="411"/>
                  </a:lnTo>
                  <a:cubicBezTo>
                    <a:pt x="826" y="223"/>
                    <a:pt x="656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 flipH="1">
              <a:off x="3719228" y="1508455"/>
              <a:ext cx="65432" cy="38504"/>
            </a:xfrm>
            <a:custGeom>
              <a:avLst/>
              <a:gdLst/>
              <a:ahLst/>
              <a:cxnLst/>
              <a:rect l="l" t="t" r="r" b="b"/>
              <a:pathLst>
                <a:path w="4952" h="2914" extrusionOk="0">
                  <a:moveTo>
                    <a:pt x="2362" y="0"/>
                  </a:moveTo>
                  <a:cubicBezTo>
                    <a:pt x="2356" y="0"/>
                    <a:pt x="2350" y="1"/>
                    <a:pt x="2344" y="3"/>
                  </a:cubicBezTo>
                  <a:cubicBezTo>
                    <a:pt x="1488" y="306"/>
                    <a:pt x="739" y="1252"/>
                    <a:pt x="257" y="2001"/>
                  </a:cubicBezTo>
                  <a:cubicBezTo>
                    <a:pt x="1" y="2385"/>
                    <a:pt x="234" y="2914"/>
                    <a:pt x="685" y="2914"/>
                  </a:cubicBezTo>
                  <a:cubicBezTo>
                    <a:pt x="736" y="2914"/>
                    <a:pt x="790" y="2907"/>
                    <a:pt x="846" y="2892"/>
                  </a:cubicBezTo>
                  <a:cubicBezTo>
                    <a:pt x="1274" y="2803"/>
                    <a:pt x="1702" y="2607"/>
                    <a:pt x="2040" y="2322"/>
                  </a:cubicBezTo>
                  <a:cubicBezTo>
                    <a:pt x="2049" y="2315"/>
                    <a:pt x="2065" y="2312"/>
                    <a:pt x="2087" y="2312"/>
                  </a:cubicBezTo>
                  <a:cubicBezTo>
                    <a:pt x="2297" y="2312"/>
                    <a:pt x="3058" y="2590"/>
                    <a:pt x="3236" y="2607"/>
                  </a:cubicBezTo>
                  <a:cubicBezTo>
                    <a:pt x="3263" y="2609"/>
                    <a:pt x="3291" y="2609"/>
                    <a:pt x="3318" y="2609"/>
                  </a:cubicBezTo>
                  <a:cubicBezTo>
                    <a:pt x="4168" y="2609"/>
                    <a:pt x="4791" y="1815"/>
                    <a:pt x="4930" y="1055"/>
                  </a:cubicBezTo>
                  <a:cubicBezTo>
                    <a:pt x="4951" y="883"/>
                    <a:pt x="4812" y="776"/>
                    <a:pt x="4690" y="776"/>
                  </a:cubicBezTo>
                  <a:cubicBezTo>
                    <a:pt x="4608" y="776"/>
                    <a:pt x="4534" y="823"/>
                    <a:pt x="4520" y="931"/>
                  </a:cubicBezTo>
                  <a:cubicBezTo>
                    <a:pt x="4382" y="1666"/>
                    <a:pt x="3757" y="2254"/>
                    <a:pt x="3081" y="2254"/>
                  </a:cubicBezTo>
                  <a:cubicBezTo>
                    <a:pt x="2791" y="2254"/>
                    <a:pt x="2492" y="2145"/>
                    <a:pt x="2219" y="1894"/>
                  </a:cubicBezTo>
                  <a:cubicBezTo>
                    <a:pt x="2185" y="1859"/>
                    <a:pt x="2128" y="1839"/>
                    <a:pt x="2074" y="1839"/>
                  </a:cubicBezTo>
                  <a:cubicBezTo>
                    <a:pt x="2043" y="1839"/>
                    <a:pt x="2013" y="1845"/>
                    <a:pt x="1988" y="1858"/>
                  </a:cubicBezTo>
                  <a:cubicBezTo>
                    <a:pt x="1791" y="2018"/>
                    <a:pt x="1595" y="2143"/>
                    <a:pt x="1381" y="2267"/>
                  </a:cubicBezTo>
                  <a:cubicBezTo>
                    <a:pt x="1245" y="2389"/>
                    <a:pt x="1123" y="2451"/>
                    <a:pt x="1018" y="2451"/>
                  </a:cubicBezTo>
                  <a:cubicBezTo>
                    <a:pt x="861" y="2451"/>
                    <a:pt x="742" y="2314"/>
                    <a:pt x="668" y="2036"/>
                  </a:cubicBezTo>
                  <a:cubicBezTo>
                    <a:pt x="828" y="1804"/>
                    <a:pt x="989" y="1590"/>
                    <a:pt x="1167" y="1359"/>
                  </a:cubicBezTo>
                  <a:cubicBezTo>
                    <a:pt x="1541" y="895"/>
                    <a:pt x="2059" y="574"/>
                    <a:pt x="2416" y="92"/>
                  </a:cubicBezTo>
                  <a:cubicBezTo>
                    <a:pt x="2447" y="60"/>
                    <a:pt x="2408" y="0"/>
                    <a:pt x="2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061187" y="2432044"/>
              <a:ext cx="152701" cy="152701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070150" y="2442564"/>
              <a:ext cx="120667" cy="120454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151406" y="2524423"/>
              <a:ext cx="17473" cy="33013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3156566" y="2494283"/>
              <a:ext cx="36503" cy="2711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3136418" y="2453096"/>
              <a:ext cx="3364" cy="29109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3087373" y="2488822"/>
              <a:ext cx="25544" cy="9954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3103504" y="2524485"/>
              <a:ext cx="19707" cy="27126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3107081" y="2474135"/>
              <a:ext cx="60691" cy="5777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3108424" y="2432044"/>
              <a:ext cx="60691" cy="29335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3061187" y="2456234"/>
              <a:ext cx="32021" cy="57315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3070150" y="2544206"/>
              <a:ext cx="49269" cy="37620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3150967" y="2546679"/>
              <a:ext cx="50386" cy="3649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3181647" y="2459573"/>
              <a:ext cx="32247" cy="5777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37"/>
          <p:cNvGrpSpPr/>
          <p:nvPr/>
        </p:nvGrpSpPr>
        <p:grpSpPr>
          <a:xfrm>
            <a:off x="877925" y="1482150"/>
            <a:ext cx="1944000" cy="1089550"/>
            <a:chOff x="877925" y="1482150"/>
            <a:chExt cx="1944000" cy="1089550"/>
          </a:xfrm>
        </p:grpSpPr>
        <p:sp>
          <p:nvSpPr>
            <p:cNvPr id="1804" name="Google Shape;1804;p37"/>
            <p:cNvSpPr txBox="1"/>
            <p:nvPr/>
          </p:nvSpPr>
          <p:spPr>
            <a:xfrm>
              <a:off x="877925" y="1919800"/>
              <a:ext cx="19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80852" y="1482150"/>
              <a:ext cx="1138048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06" name="Google Shape;1806;p37"/>
          <p:cNvGrpSpPr/>
          <p:nvPr/>
        </p:nvGrpSpPr>
        <p:grpSpPr>
          <a:xfrm>
            <a:off x="877925" y="3322375"/>
            <a:ext cx="1944000" cy="1092575"/>
            <a:chOff x="877925" y="3322375"/>
            <a:chExt cx="1944000" cy="1092575"/>
          </a:xfrm>
        </p:grpSpPr>
        <p:sp>
          <p:nvSpPr>
            <p:cNvPr id="1807" name="Google Shape;1807;p37"/>
            <p:cNvSpPr txBox="1"/>
            <p:nvPr/>
          </p:nvSpPr>
          <p:spPr>
            <a:xfrm>
              <a:off x="877925" y="3760050"/>
              <a:ext cx="1944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877929" y="3322375"/>
              <a:ext cx="113811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09" name="Google Shape;1809;p37"/>
          <p:cNvGrpSpPr/>
          <p:nvPr/>
        </p:nvGrpSpPr>
        <p:grpSpPr>
          <a:xfrm>
            <a:off x="6322075" y="1482150"/>
            <a:ext cx="1944000" cy="1089576"/>
            <a:chOff x="6322075" y="1482150"/>
            <a:chExt cx="1944000" cy="1089576"/>
          </a:xfrm>
        </p:grpSpPr>
        <p:sp>
          <p:nvSpPr>
            <p:cNvPr id="1810" name="Google Shape;1810;p37"/>
            <p:cNvSpPr txBox="1"/>
            <p:nvPr/>
          </p:nvSpPr>
          <p:spPr>
            <a:xfrm>
              <a:off x="6322075" y="1919826"/>
              <a:ext cx="19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the only planet with rings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127677" y="1482150"/>
              <a:ext cx="113811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12" name="Google Shape;1812;p37"/>
          <p:cNvGrpSpPr/>
          <p:nvPr/>
        </p:nvGrpSpPr>
        <p:grpSpPr>
          <a:xfrm>
            <a:off x="6322075" y="3322375"/>
            <a:ext cx="1944000" cy="1092575"/>
            <a:chOff x="6322075" y="3322375"/>
            <a:chExt cx="1944000" cy="1092575"/>
          </a:xfrm>
        </p:grpSpPr>
        <p:sp>
          <p:nvSpPr>
            <p:cNvPr id="1813" name="Google Shape;1813;p37"/>
            <p:cNvSpPr txBox="1"/>
            <p:nvPr/>
          </p:nvSpPr>
          <p:spPr>
            <a:xfrm>
              <a:off x="6322075" y="3760050"/>
              <a:ext cx="1944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to the Sun and the smallest one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127752" y="3322375"/>
              <a:ext cx="113811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aphicFrame>
        <p:nvGraphicFramePr>
          <p:cNvPr id="1820" name="Google Shape;1820;p38"/>
          <p:cNvGraphicFramePr/>
          <p:nvPr/>
        </p:nvGraphicFramePr>
        <p:xfrm>
          <a:off x="3774388" y="11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113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the biggest planet of them all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Pluto</a:t>
                      </a: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it’s considered a dwarf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a gas giant and the biggest planet of all them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sz="21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 a beautiful name, but it’s a very hot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21" name="Google Shape;1821;p38"/>
          <p:cNvGrpSpPr/>
          <p:nvPr/>
        </p:nvGrpSpPr>
        <p:grpSpPr>
          <a:xfrm>
            <a:off x="4123243" y="1637069"/>
            <a:ext cx="381189" cy="711449"/>
            <a:chOff x="8503508" y="1940343"/>
            <a:chExt cx="292817" cy="546512"/>
          </a:xfrm>
        </p:grpSpPr>
        <p:sp>
          <p:nvSpPr>
            <p:cNvPr id="1822" name="Google Shape;1822;p38"/>
            <p:cNvSpPr/>
            <p:nvPr/>
          </p:nvSpPr>
          <p:spPr>
            <a:xfrm>
              <a:off x="8614397" y="2046335"/>
              <a:ext cx="41101" cy="98382"/>
            </a:xfrm>
            <a:custGeom>
              <a:avLst/>
              <a:gdLst/>
              <a:ahLst/>
              <a:cxnLst/>
              <a:rect l="l" t="t" r="r" b="b"/>
              <a:pathLst>
                <a:path w="4410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8653649" y="2059942"/>
              <a:ext cx="41092" cy="98373"/>
            </a:xfrm>
            <a:custGeom>
              <a:avLst/>
              <a:gdLst/>
              <a:ahLst/>
              <a:cxnLst/>
              <a:rect l="l" t="t" r="r" b="b"/>
              <a:pathLst>
                <a:path w="4409" h="10555" extrusionOk="0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8693050" y="2073689"/>
              <a:ext cx="40952" cy="98373"/>
            </a:xfrm>
            <a:custGeom>
              <a:avLst/>
              <a:gdLst/>
              <a:ahLst/>
              <a:cxnLst/>
              <a:rect l="l" t="t" r="r" b="b"/>
              <a:pathLst>
                <a:path w="4394" h="10555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8732302" y="2087277"/>
              <a:ext cx="40943" cy="98373"/>
            </a:xfrm>
            <a:custGeom>
              <a:avLst/>
              <a:gdLst/>
              <a:ahLst/>
              <a:cxnLst/>
              <a:rect l="l" t="t" r="r" b="b"/>
              <a:pathLst>
                <a:path w="4393" h="10555" extrusionOk="0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8614397" y="2107743"/>
              <a:ext cx="158859" cy="256170"/>
            </a:xfrm>
            <a:custGeom>
              <a:avLst/>
              <a:gdLst/>
              <a:ahLst/>
              <a:cxnLst/>
              <a:rect l="l" t="t" r="r" b="b"/>
              <a:pathLst>
                <a:path w="17045" h="27486" extrusionOk="0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8503508" y="1940343"/>
              <a:ext cx="170780" cy="239207"/>
            </a:xfrm>
            <a:custGeom>
              <a:avLst/>
              <a:gdLst/>
              <a:ahLst/>
              <a:cxnLst/>
              <a:rect l="l" t="t" r="r" b="b"/>
              <a:pathLst>
                <a:path w="18324" h="25666" extrusionOk="0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8553459" y="2107752"/>
              <a:ext cx="118988" cy="165579"/>
            </a:xfrm>
            <a:custGeom>
              <a:avLst/>
              <a:gdLst/>
              <a:ahLst/>
              <a:cxnLst/>
              <a:rect l="l" t="t" r="r" b="b"/>
              <a:pathLst>
                <a:path w="12767" h="17766" extrusionOk="0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8591332" y="2295608"/>
              <a:ext cx="204993" cy="191246"/>
            </a:xfrm>
            <a:custGeom>
              <a:avLst/>
              <a:gdLst/>
              <a:ahLst/>
              <a:cxnLst/>
              <a:rect l="l" t="t" r="r" b="b"/>
              <a:pathLst>
                <a:path w="21995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8632410" y="2295608"/>
              <a:ext cx="40952" cy="191246"/>
            </a:xfrm>
            <a:custGeom>
              <a:avLst/>
              <a:gdLst/>
              <a:ahLst/>
              <a:cxnLst/>
              <a:rect l="l" t="t" r="r" b="b"/>
              <a:pathLst>
                <a:path w="4394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8714279" y="2295608"/>
              <a:ext cx="41101" cy="191246"/>
            </a:xfrm>
            <a:custGeom>
              <a:avLst/>
              <a:gdLst/>
              <a:ahLst/>
              <a:cxnLst/>
              <a:rect l="l" t="t" r="r" b="b"/>
              <a:pathLst>
                <a:path w="4410" h="20520" extrusionOk="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38"/>
          <p:cNvSpPr/>
          <p:nvPr/>
        </p:nvSpPr>
        <p:spPr>
          <a:xfrm>
            <a:off x="457200" y="1292000"/>
            <a:ext cx="1401600" cy="14016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8"/>
          <p:cNvSpPr/>
          <p:nvPr/>
        </p:nvSpPr>
        <p:spPr>
          <a:xfrm>
            <a:off x="457200" y="1292000"/>
            <a:ext cx="1401600" cy="1401600"/>
          </a:xfrm>
          <a:prstGeom prst="blockArc">
            <a:avLst>
              <a:gd name="adj1" fmla="val 16185275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8"/>
          <p:cNvSpPr/>
          <p:nvPr/>
        </p:nvSpPr>
        <p:spPr>
          <a:xfrm>
            <a:off x="457200" y="3132900"/>
            <a:ext cx="1401600" cy="14016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8"/>
          <p:cNvSpPr/>
          <p:nvPr/>
        </p:nvSpPr>
        <p:spPr>
          <a:xfrm>
            <a:off x="457200" y="3132900"/>
            <a:ext cx="1401600" cy="1401600"/>
          </a:xfrm>
          <a:prstGeom prst="blockArc">
            <a:avLst>
              <a:gd name="adj1" fmla="val 16185275"/>
              <a:gd name="adj2" fmla="val 10849880"/>
              <a:gd name="adj3" fmla="val 2541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6" name="Google Shape;1836;p38"/>
          <p:cNvGrpSpPr/>
          <p:nvPr/>
        </p:nvGrpSpPr>
        <p:grpSpPr>
          <a:xfrm>
            <a:off x="2021764" y="1383244"/>
            <a:ext cx="1323864" cy="1220318"/>
            <a:chOff x="2021764" y="1383244"/>
            <a:chExt cx="1323864" cy="1220318"/>
          </a:xfrm>
        </p:grpSpPr>
        <p:grpSp>
          <p:nvGrpSpPr>
            <p:cNvPr id="1837" name="Google Shape;1837;p38"/>
            <p:cNvGrpSpPr/>
            <p:nvPr/>
          </p:nvGrpSpPr>
          <p:grpSpPr>
            <a:xfrm>
              <a:off x="2021764" y="1514013"/>
              <a:ext cx="1323864" cy="1089550"/>
              <a:chOff x="877925" y="1482150"/>
              <a:chExt cx="1944000" cy="1089550"/>
            </a:xfrm>
          </p:grpSpPr>
          <p:sp>
            <p:nvSpPr>
              <p:cNvPr id="1838" name="Google Shape;1838;p38"/>
              <p:cNvSpPr txBox="1"/>
              <p:nvPr/>
            </p:nvSpPr>
            <p:spPr>
              <a:xfrm>
                <a:off x="877925" y="1919800"/>
                <a:ext cx="1944000" cy="65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9" name="Google Shape;1839;p38"/>
              <p:cNvSpPr/>
              <p:nvPr/>
            </p:nvSpPr>
            <p:spPr>
              <a:xfrm>
                <a:off x="880839" y="1482150"/>
                <a:ext cx="1336642" cy="359387"/>
              </a:xfrm>
              <a:custGeom>
                <a:avLst/>
                <a:gdLst/>
                <a:ahLst/>
                <a:cxnLst/>
                <a:rect l="l" t="t" r="r" b="b"/>
                <a:pathLst>
                  <a:path w="76456" h="17514" extrusionOk="0">
                    <a:moveTo>
                      <a:pt x="1" y="1"/>
                    </a:moveTo>
                    <a:lnTo>
                      <a:pt x="76456" y="1"/>
                    </a:lnTo>
                    <a:lnTo>
                      <a:pt x="76456" y="17513"/>
                    </a:lnTo>
                    <a:lnTo>
                      <a:pt x="1" y="1751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840" name="Google Shape;1840;p38"/>
            <p:cNvSpPr/>
            <p:nvPr/>
          </p:nvSpPr>
          <p:spPr>
            <a:xfrm>
              <a:off x="2021775" y="1383244"/>
              <a:ext cx="910209" cy="190465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1" name="Google Shape;1841;p38"/>
          <p:cNvGrpSpPr/>
          <p:nvPr/>
        </p:nvGrpSpPr>
        <p:grpSpPr>
          <a:xfrm>
            <a:off x="2021764" y="3222025"/>
            <a:ext cx="1323864" cy="1223338"/>
            <a:chOff x="2021764" y="3298225"/>
            <a:chExt cx="1323864" cy="1223338"/>
          </a:xfrm>
        </p:grpSpPr>
        <p:grpSp>
          <p:nvGrpSpPr>
            <p:cNvPr id="1842" name="Google Shape;1842;p38"/>
            <p:cNvGrpSpPr/>
            <p:nvPr/>
          </p:nvGrpSpPr>
          <p:grpSpPr>
            <a:xfrm>
              <a:off x="2021764" y="3428988"/>
              <a:ext cx="1323864" cy="1092575"/>
              <a:chOff x="877925" y="3322375"/>
              <a:chExt cx="1944000" cy="1092575"/>
            </a:xfrm>
          </p:grpSpPr>
          <p:sp>
            <p:nvSpPr>
              <p:cNvPr id="1843" name="Google Shape;1843;p38"/>
              <p:cNvSpPr txBox="1"/>
              <p:nvPr/>
            </p:nvSpPr>
            <p:spPr>
              <a:xfrm>
                <a:off x="877925" y="3760050"/>
                <a:ext cx="19440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4" name="Google Shape;1844;p38"/>
              <p:cNvSpPr/>
              <p:nvPr/>
            </p:nvSpPr>
            <p:spPr>
              <a:xfrm>
                <a:off x="877940" y="3322375"/>
                <a:ext cx="1490229" cy="359411"/>
              </a:xfrm>
              <a:custGeom>
                <a:avLst/>
                <a:gdLst/>
                <a:ahLst/>
                <a:cxnLst/>
                <a:rect l="l" t="t" r="r" b="b"/>
                <a:pathLst>
                  <a:path w="76422" h="17513" extrusionOk="0">
                    <a:moveTo>
                      <a:pt x="0" y="0"/>
                    </a:moveTo>
                    <a:lnTo>
                      <a:pt x="76422" y="0"/>
                    </a:lnTo>
                    <a:lnTo>
                      <a:pt x="76422" y="17513"/>
                    </a:lnTo>
                    <a:lnTo>
                      <a:pt x="0" y="1751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845" name="Google Shape;1845;p38"/>
            <p:cNvSpPr/>
            <p:nvPr/>
          </p:nvSpPr>
          <p:spPr>
            <a:xfrm>
              <a:off x="2021775" y="3298225"/>
              <a:ext cx="910209" cy="190465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6" name="Google Shape;1846;p38"/>
          <p:cNvGrpSpPr/>
          <p:nvPr/>
        </p:nvGrpSpPr>
        <p:grpSpPr>
          <a:xfrm>
            <a:off x="4123243" y="3477969"/>
            <a:ext cx="381189" cy="711449"/>
            <a:chOff x="8503508" y="1940343"/>
            <a:chExt cx="292817" cy="546512"/>
          </a:xfrm>
        </p:grpSpPr>
        <p:sp>
          <p:nvSpPr>
            <p:cNvPr id="1847" name="Google Shape;1847;p38"/>
            <p:cNvSpPr/>
            <p:nvPr/>
          </p:nvSpPr>
          <p:spPr>
            <a:xfrm>
              <a:off x="8614397" y="2046335"/>
              <a:ext cx="41101" cy="98382"/>
            </a:xfrm>
            <a:custGeom>
              <a:avLst/>
              <a:gdLst/>
              <a:ahLst/>
              <a:cxnLst/>
              <a:rect l="l" t="t" r="r" b="b"/>
              <a:pathLst>
                <a:path w="4410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8653649" y="2059942"/>
              <a:ext cx="41092" cy="98373"/>
            </a:xfrm>
            <a:custGeom>
              <a:avLst/>
              <a:gdLst/>
              <a:ahLst/>
              <a:cxnLst/>
              <a:rect l="l" t="t" r="r" b="b"/>
              <a:pathLst>
                <a:path w="4409" h="10555" extrusionOk="0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8693050" y="2073689"/>
              <a:ext cx="40952" cy="98373"/>
            </a:xfrm>
            <a:custGeom>
              <a:avLst/>
              <a:gdLst/>
              <a:ahLst/>
              <a:cxnLst/>
              <a:rect l="l" t="t" r="r" b="b"/>
              <a:pathLst>
                <a:path w="4394" h="10555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8732302" y="2087277"/>
              <a:ext cx="40943" cy="98373"/>
            </a:xfrm>
            <a:custGeom>
              <a:avLst/>
              <a:gdLst/>
              <a:ahLst/>
              <a:cxnLst/>
              <a:rect l="l" t="t" r="r" b="b"/>
              <a:pathLst>
                <a:path w="4393" h="10555" extrusionOk="0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8614397" y="2107743"/>
              <a:ext cx="158859" cy="256170"/>
            </a:xfrm>
            <a:custGeom>
              <a:avLst/>
              <a:gdLst/>
              <a:ahLst/>
              <a:cxnLst/>
              <a:rect l="l" t="t" r="r" b="b"/>
              <a:pathLst>
                <a:path w="17045" h="27486" extrusionOk="0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8503508" y="1940343"/>
              <a:ext cx="170780" cy="239207"/>
            </a:xfrm>
            <a:custGeom>
              <a:avLst/>
              <a:gdLst/>
              <a:ahLst/>
              <a:cxnLst/>
              <a:rect l="l" t="t" r="r" b="b"/>
              <a:pathLst>
                <a:path w="18324" h="25666" extrusionOk="0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8553459" y="2107752"/>
              <a:ext cx="118988" cy="165579"/>
            </a:xfrm>
            <a:custGeom>
              <a:avLst/>
              <a:gdLst/>
              <a:ahLst/>
              <a:cxnLst/>
              <a:rect l="l" t="t" r="r" b="b"/>
              <a:pathLst>
                <a:path w="12767" h="17766" extrusionOk="0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8591332" y="2295608"/>
              <a:ext cx="204993" cy="191246"/>
            </a:xfrm>
            <a:custGeom>
              <a:avLst/>
              <a:gdLst/>
              <a:ahLst/>
              <a:cxnLst/>
              <a:rect l="l" t="t" r="r" b="b"/>
              <a:pathLst>
                <a:path w="21995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8632410" y="2295608"/>
              <a:ext cx="40952" cy="191246"/>
            </a:xfrm>
            <a:custGeom>
              <a:avLst/>
              <a:gdLst/>
              <a:ahLst/>
              <a:cxnLst/>
              <a:rect l="l" t="t" r="r" b="b"/>
              <a:pathLst>
                <a:path w="4394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8714279" y="2295608"/>
              <a:ext cx="41101" cy="191246"/>
            </a:xfrm>
            <a:custGeom>
              <a:avLst/>
              <a:gdLst/>
              <a:ahLst/>
              <a:cxnLst/>
              <a:rect l="l" t="t" r="r" b="b"/>
              <a:pathLst>
                <a:path w="4410" h="20520" extrusionOk="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39"/>
          <p:cNvGrpSpPr/>
          <p:nvPr/>
        </p:nvGrpSpPr>
        <p:grpSpPr>
          <a:xfrm>
            <a:off x="637013" y="971100"/>
            <a:ext cx="5340600" cy="3753900"/>
            <a:chOff x="1399875" y="906700"/>
            <a:chExt cx="5340600" cy="3753900"/>
          </a:xfrm>
        </p:grpSpPr>
        <p:sp>
          <p:nvSpPr>
            <p:cNvPr id="1862" name="Google Shape;1862;p39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name="adj1" fmla="val 10785424"/>
                <a:gd name="adj2" fmla="val 105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867" name="Google Shape;1867;p39"/>
          <p:cNvGraphicFramePr/>
          <p:nvPr/>
        </p:nvGraphicFramePr>
        <p:xfrm>
          <a:off x="1101700" y="169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23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Material training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18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of hydrogen and helium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8" name="Google Shape;186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869" name="Google Shape;1869;p39"/>
          <p:cNvGrpSpPr/>
          <p:nvPr/>
        </p:nvGrpSpPr>
        <p:grpSpPr>
          <a:xfrm>
            <a:off x="4057107" y="2401803"/>
            <a:ext cx="308428" cy="254593"/>
            <a:chOff x="3527171" y="2980675"/>
            <a:chExt cx="660728" cy="545400"/>
          </a:xfrm>
        </p:grpSpPr>
        <p:sp>
          <p:nvSpPr>
            <p:cNvPr id="1870" name="Google Shape;1870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9"/>
          <p:cNvGrpSpPr/>
          <p:nvPr/>
        </p:nvGrpSpPr>
        <p:grpSpPr>
          <a:xfrm>
            <a:off x="4582002" y="2401803"/>
            <a:ext cx="308428" cy="254593"/>
            <a:chOff x="3527171" y="2980675"/>
            <a:chExt cx="660728" cy="545400"/>
          </a:xfrm>
        </p:grpSpPr>
        <p:sp>
          <p:nvSpPr>
            <p:cNvPr id="1873" name="Google Shape;1873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39"/>
          <p:cNvGrpSpPr/>
          <p:nvPr/>
        </p:nvGrpSpPr>
        <p:grpSpPr>
          <a:xfrm>
            <a:off x="5086686" y="2401803"/>
            <a:ext cx="308428" cy="254593"/>
            <a:chOff x="3527171" y="2980675"/>
            <a:chExt cx="660728" cy="545400"/>
          </a:xfrm>
        </p:grpSpPr>
        <p:sp>
          <p:nvSpPr>
            <p:cNvPr id="1876" name="Google Shape;1876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9"/>
          <p:cNvGrpSpPr/>
          <p:nvPr/>
        </p:nvGrpSpPr>
        <p:grpSpPr>
          <a:xfrm>
            <a:off x="3559147" y="2959795"/>
            <a:ext cx="308428" cy="254593"/>
            <a:chOff x="3527171" y="2980675"/>
            <a:chExt cx="660728" cy="545400"/>
          </a:xfrm>
        </p:grpSpPr>
        <p:sp>
          <p:nvSpPr>
            <p:cNvPr id="1879" name="Google Shape;1879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39"/>
          <p:cNvGrpSpPr/>
          <p:nvPr/>
        </p:nvGrpSpPr>
        <p:grpSpPr>
          <a:xfrm>
            <a:off x="4026219" y="2959795"/>
            <a:ext cx="308428" cy="254593"/>
            <a:chOff x="3527171" y="2980675"/>
            <a:chExt cx="660728" cy="545400"/>
          </a:xfrm>
        </p:grpSpPr>
        <p:sp>
          <p:nvSpPr>
            <p:cNvPr id="1882" name="Google Shape;1882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39"/>
          <p:cNvGrpSpPr/>
          <p:nvPr/>
        </p:nvGrpSpPr>
        <p:grpSpPr>
          <a:xfrm>
            <a:off x="5086686" y="2959795"/>
            <a:ext cx="308428" cy="254593"/>
            <a:chOff x="3527171" y="2980675"/>
            <a:chExt cx="660728" cy="545400"/>
          </a:xfrm>
        </p:grpSpPr>
        <p:sp>
          <p:nvSpPr>
            <p:cNvPr id="1885" name="Google Shape;1885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39"/>
          <p:cNvGrpSpPr/>
          <p:nvPr/>
        </p:nvGrpSpPr>
        <p:grpSpPr>
          <a:xfrm>
            <a:off x="3559147" y="3517796"/>
            <a:ext cx="308428" cy="254593"/>
            <a:chOff x="3527171" y="2980675"/>
            <a:chExt cx="660728" cy="545400"/>
          </a:xfrm>
        </p:grpSpPr>
        <p:sp>
          <p:nvSpPr>
            <p:cNvPr id="1888" name="Google Shape;1888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39"/>
          <p:cNvGrpSpPr/>
          <p:nvPr/>
        </p:nvGrpSpPr>
        <p:grpSpPr>
          <a:xfrm>
            <a:off x="4581989" y="3517796"/>
            <a:ext cx="308428" cy="254593"/>
            <a:chOff x="3527171" y="2980675"/>
            <a:chExt cx="660728" cy="545400"/>
          </a:xfrm>
        </p:grpSpPr>
        <p:sp>
          <p:nvSpPr>
            <p:cNvPr id="1891" name="Google Shape;1891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9"/>
          <p:cNvGrpSpPr/>
          <p:nvPr/>
        </p:nvGrpSpPr>
        <p:grpSpPr>
          <a:xfrm>
            <a:off x="5086686" y="3517796"/>
            <a:ext cx="308428" cy="254593"/>
            <a:chOff x="3527171" y="2980675"/>
            <a:chExt cx="660728" cy="545400"/>
          </a:xfrm>
        </p:grpSpPr>
        <p:sp>
          <p:nvSpPr>
            <p:cNvPr id="1894" name="Google Shape;1894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39"/>
          <p:cNvGrpSpPr/>
          <p:nvPr/>
        </p:nvGrpSpPr>
        <p:grpSpPr>
          <a:xfrm>
            <a:off x="3559147" y="4072741"/>
            <a:ext cx="308428" cy="254593"/>
            <a:chOff x="3527171" y="2980675"/>
            <a:chExt cx="660728" cy="545400"/>
          </a:xfrm>
        </p:grpSpPr>
        <p:sp>
          <p:nvSpPr>
            <p:cNvPr id="1897" name="Google Shape;1897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39"/>
          <p:cNvGrpSpPr/>
          <p:nvPr/>
        </p:nvGrpSpPr>
        <p:grpSpPr>
          <a:xfrm>
            <a:off x="4070569" y="4072741"/>
            <a:ext cx="308428" cy="254593"/>
            <a:chOff x="3527171" y="2980675"/>
            <a:chExt cx="660728" cy="545400"/>
          </a:xfrm>
        </p:grpSpPr>
        <p:sp>
          <p:nvSpPr>
            <p:cNvPr id="1900" name="Google Shape;1900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39"/>
          <p:cNvGrpSpPr/>
          <p:nvPr/>
        </p:nvGrpSpPr>
        <p:grpSpPr>
          <a:xfrm>
            <a:off x="4581989" y="4072741"/>
            <a:ext cx="308428" cy="254593"/>
            <a:chOff x="3527171" y="2980675"/>
            <a:chExt cx="660728" cy="545400"/>
          </a:xfrm>
        </p:grpSpPr>
        <p:sp>
          <p:nvSpPr>
            <p:cNvPr id="1903" name="Google Shape;1903;p39"/>
            <p:cNvSpPr/>
            <p:nvPr/>
          </p:nvSpPr>
          <p:spPr>
            <a:xfrm rot="-2700000" flipH="1">
              <a:off x="3615033" y="3167886"/>
              <a:ext cx="600334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 rot="2700000">
              <a:off x="3544937" y="3247293"/>
              <a:ext cx="291469" cy="1709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39"/>
          <p:cNvSpPr/>
          <p:nvPr/>
        </p:nvSpPr>
        <p:spPr>
          <a:xfrm>
            <a:off x="3528112" y="2343850"/>
            <a:ext cx="370500" cy="3705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9"/>
          <p:cNvSpPr/>
          <p:nvPr/>
        </p:nvSpPr>
        <p:spPr>
          <a:xfrm>
            <a:off x="4550974" y="2901841"/>
            <a:ext cx="370500" cy="3705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39"/>
          <p:cNvSpPr/>
          <p:nvPr/>
        </p:nvSpPr>
        <p:spPr>
          <a:xfrm>
            <a:off x="4015246" y="3459842"/>
            <a:ext cx="370500" cy="3705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39"/>
          <p:cNvSpPr/>
          <p:nvPr/>
        </p:nvSpPr>
        <p:spPr>
          <a:xfrm>
            <a:off x="5055661" y="4014787"/>
            <a:ext cx="370500" cy="3705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09" name="Google Shape;1909;p39"/>
          <p:cNvGraphicFramePr/>
          <p:nvPr/>
        </p:nvGraphicFramePr>
        <p:xfrm>
          <a:off x="6253525" y="129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{E0BBE823-FAE5-498F-B4ED-20C4E421093C}</a:tableStyleId>
              </a:tblPr>
              <a:tblGrid>
                <a:gridCol w="213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Important notes</a:t>
                      </a:r>
                      <a:endParaRPr sz="18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0"/>
          <p:cNvSpPr/>
          <p:nvPr/>
        </p:nvSpPr>
        <p:spPr>
          <a:xfrm>
            <a:off x="1228250" y="3028861"/>
            <a:ext cx="2178300" cy="6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0"/>
          <p:cNvSpPr/>
          <p:nvPr/>
        </p:nvSpPr>
        <p:spPr>
          <a:xfrm>
            <a:off x="5737399" y="3308256"/>
            <a:ext cx="2178300" cy="36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0"/>
          <p:cNvSpPr/>
          <p:nvPr/>
        </p:nvSpPr>
        <p:spPr>
          <a:xfrm>
            <a:off x="3482825" y="2692888"/>
            <a:ext cx="2178300" cy="9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918" name="Google Shape;1918;p40"/>
          <p:cNvGrpSpPr/>
          <p:nvPr/>
        </p:nvGrpSpPr>
        <p:grpSpPr>
          <a:xfrm>
            <a:off x="1434813" y="3738550"/>
            <a:ext cx="1765200" cy="870152"/>
            <a:chOff x="1434813" y="3738550"/>
            <a:chExt cx="1765200" cy="870152"/>
          </a:xfrm>
        </p:grpSpPr>
        <p:sp>
          <p:nvSpPr>
            <p:cNvPr id="1919" name="Google Shape;1919;p40"/>
            <p:cNvSpPr txBox="1"/>
            <p:nvPr/>
          </p:nvSpPr>
          <p:spPr>
            <a:xfrm>
              <a:off x="1849700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0" name="Google Shape;1920;p40"/>
            <p:cNvSpPr txBox="1"/>
            <p:nvPr/>
          </p:nvSpPr>
          <p:spPr>
            <a:xfrm>
              <a:off x="1434813" y="4132002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1" name="Google Shape;1921;p40"/>
          <p:cNvGrpSpPr/>
          <p:nvPr/>
        </p:nvGrpSpPr>
        <p:grpSpPr>
          <a:xfrm>
            <a:off x="3689375" y="3738550"/>
            <a:ext cx="1765200" cy="870152"/>
            <a:chOff x="3689375" y="3738550"/>
            <a:chExt cx="1765200" cy="870152"/>
          </a:xfrm>
        </p:grpSpPr>
        <p:sp>
          <p:nvSpPr>
            <p:cNvPr id="1922" name="Google Shape;1922;p40"/>
            <p:cNvSpPr txBox="1"/>
            <p:nvPr/>
          </p:nvSpPr>
          <p:spPr>
            <a:xfrm>
              <a:off x="4104263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3" name="Google Shape;1923;p40"/>
            <p:cNvSpPr txBox="1"/>
            <p:nvPr/>
          </p:nvSpPr>
          <p:spPr>
            <a:xfrm>
              <a:off x="3689375" y="4132002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4" name="Google Shape;1924;p40"/>
          <p:cNvGrpSpPr/>
          <p:nvPr/>
        </p:nvGrpSpPr>
        <p:grpSpPr>
          <a:xfrm>
            <a:off x="5943925" y="3738561"/>
            <a:ext cx="1765200" cy="870159"/>
            <a:chOff x="5943925" y="3738561"/>
            <a:chExt cx="1765200" cy="870159"/>
          </a:xfrm>
        </p:grpSpPr>
        <p:sp>
          <p:nvSpPr>
            <p:cNvPr id="1925" name="Google Shape;1925;p40"/>
            <p:cNvSpPr txBox="1"/>
            <p:nvPr/>
          </p:nvSpPr>
          <p:spPr>
            <a:xfrm>
              <a:off x="6358813" y="373856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3th</a:t>
              </a:r>
              <a:endParaRPr sz="2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6" name="Google Shape;1926;p40"/>
            <p:cNvSpPr txBox="1"/>
            <p:nvPr/>
          </p:nvSpPr>
          <p:spPr>
            <a:xfrm>
              <a:off x="5943925" y="4132020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7" name="Google Shape;1927;p40"/>
          <p:cNvGrpSpPr/>
          <p:nvPr/>
        </p:nvGrpSpPr>
        <p:grpSpPr>
          <a:xfrm>
            <a:off x="1663559" y="1351530"/>
            <a:ext cx="1307732" cy="1667538"/>
            <a:chOff x="723799" y="1019026"/>
            <a:chExt cx="2753701" cy="3511347"/>
          </a:xfrm>
        </p:grpSpPr>
        <p:sp>
          <p:nvSpPr>
            <p:cNvPr id="1928" name="Google Shape;1928;p40"/>
            <p:cNvSpPr/>
            <p:nvPr/>
          </p:nvSpPr>
          <p:spPr>
            <a:xfrm flipH="1">
              <a:off x="2504882" y="1278863"/>
              <a:ext cx="43556" cy="101991"/>
            </a:xfrm>
            <a:custGeom>
              <a:avLst/>
              <a:gdLst/>
              <a:ahLst/>
              <a:cxnLst/>
              <a:rect l="l" t="t" r="r" b="b"/>
              <a:pathLst>
                <a:path w="1250" h="2927" extrusionOk="0">
                  <a:moveTo>
                    <a:pt x="821" y="0"/>
                  </a:moveTo>
                  <a:cubicBezTo>
                    <a:pt x="911" y="892"/>
                    <a:pt x="607" y="1819"/>
                    <a:pt x="1" y="2480"/>
                  </a:cubicBezTo>
                  <a:cubicBezTo>
                    <a:pt x="207" y="2764"/>
                    <a:pt x="526" y="2927"/>
                    <a:pt x="863" y="2927"/>
                  </a:cubicBezTo>
                  <a:cubicBezTo>
                    <a:pt x="991" y="2927"/>
                    <a:pt x="1121" y="2903"/>
                    <a:pt x="1249" y="2854"/>
                  </a:cubicBezTo>
                  <a:cubicBezTo>
                    <a:pt x="1213" y="1891"/>
                    <a:pt x="1125" y="928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 flipH="1">
              <a:off x="3286027" y="1324231"/>
              <a:ext cx="182762" cy="112654"/>
            </a:xfrm>
            <a:custGeom>
              <a:avLst/>
              <a:gdLst/>
              <a:ahLst/>
              <a:cxnLst/>
              <a:rect l="l" t="t" r="r" b="b"/>
              <a:pathLst>
                <a:path w="5245" h="3233" extrusionOk="0">
                  <a:moveTo>
                    <a:pt x="4726" y="1"/>
                  </a:moveTo>
                  <a:lnTo>
                    <a:pt x="2319" y="125"/>
                  </a:lnTo>
                  <a:cubicBezTo>
                    <a:pt x="2319" y="125"/>
                    <a:pt x="1" y="465"/>
                    <a:pt x="89" y="1374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8" y="3232"/>
                    <a:pt x="3071" y="3214"/>
                    <a:pt x="3104" y="3176"/>
                  </a:cubicBezTo>
                  <a:cubicBezTo>
                    <a:pt x="3389" y="2819"/>
                    <a:pt x="1944" y="1321"/>
                    <a:pt x="1944" y="1321"/>
                  </a:cubicBezTo>
                  <a:lnTo>
                    <a:pt x="1944" y="1321"/>
                  </a:lnTo>
                  <a:cubicBezTo>
                    <a:pt x="1944" y="1321"/>
                    <a:pt x="3302" y="1607"/>
                    <a:pt x="4152" y="1607"/>
                  </a:cubicBezTo>
                  <a:cubicBezTo>
                    <a:pt x="4404" y="1607"/>
                    <a:pt x="4612" y="1582"/>
                    <a:pt x="4726" y="1516"/>
                  </a:cubicBezTo>
                  <a:cubicBezTo>
                    <a:pt x="5244" y="1231"/>
                    <a:pt x="4726" y="1"/>
                    <a:pt x="4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 flipH="1">
              <a:off x="3275504" y="1309318"/>
              <a:ext cx="182727" cy="112027"/>
            </a:xfrm>
            <a:custGeom>
              <a:avLst/>
              <a:gdLst/>
              <a:ahLst/>
              <a:cxnLst/>
              <a:rect l="l" t="t" r="r" b="b"/>
              <a:pathLst>
                <a:path w="5244" h="3215" extrusionOk="0">
                  <a:moveTo>
                    <a:pt x="4727" y="1"/>
                  </a:moveTo>
                  <a:lnTo>
                    <a:pt x="2319" y="108"/>
                  </a:lnTo>
                  <a:cubicBezTo>
                    <a:pt x="2319" y="108"/>
                    <a:pt x="0" y="465"/>
                    <a:pt x="90" y="1356"/>
                  </a:cubicBezTo>
                  <a:cubicBezTo>
                    <a:pt x="168" y="2160"/>
                    <a:pt x="2239" y="3215"/>
                    <a:pt x="2916" y="3215"/>
                  </a:cubicBezTo>
                  <a:cubicBezTo>
                    <a:pt x="3005" y="3215"/>
                    <a:pt x="3070" y="3196"/>
                    <a:pt x="3103" y="3157"/>
                  </a:cubicBezTo>
                  <a:cubicBezTo>
                    <a:pt x="3407" y="2800"/>
                    <a:pt x="1945" y="1302"/>
                    <a:pt x="1945" y="1302"/>
                  </a:cubicBezTo>
                  <a:lnTo>
                    <a:pt x="1945" y="1302"/>
                  </a:lnTo>
                  <a:cubicBezTo>
                    <a:pt x="1945" y="1302"/>
                    <a:pt x="3304" y="1589"/>
                    <a:pt x="4155" y="1589"/>
                  </a:cubicBezTo>
                  <a:cubicBezTo>
                    <a:pt x="4406" y="1589"/>
                    <a:pt x="4613" y="1564"/>
                    <a:pt x="4727" y="1499"/>
                  </a:cubicBezTo>
                  <a:cubicBezTo>
                    <a:pt x="5244" y="1214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 flipH="1">
              <a:off x="777248" y="3311048"/>
              <a:ext cx="316323" cy="337265"/>
            </a:xfrm>
            <a:custGeom>
              <a:avLst/>
              <a:gdLst/>
              <a:ahLst/>
              <a:cxnLst/>
              <a:rect l="l" t="t" r="r" b="b"/>
              <a:pathLst>
                <a:path w="9078" h="9679" extrusionOk="0">
                  <a:moveTo>
                    <a:pt x="4334" y="0"/>
                  </a:moveTo>
                  <a:lnTo>
                    <a:pt x="1837" y="1427"/>
                  </a:lnTo>
                  <a:lnTo>
                    <a:pt x="0" y="2461"/>
                  </a:lnTo>
                  <a:lnTo>
                    <a:pt x="1784" y="6028"/>
                  </a:lnTo>
                  <a:lnTo>
                    <a:pt x="2158" y="6154"/>
                  </a:lnTo>
                  <a:cubicBezTo>
                    <a:pt x="2390" y="6225"/>
                    <a:pt x="2621" y="6332"/>
                    <a:pt x="2836" y="6456"/>
                  </a:cubicBezTo>
                  <a:cubicBezTo>
                    <a:pt x="3264" y="6725"/>
                    <a:pt x="3656" y="7063"/>
                    <a:pt x="3941" y="7491"/>
                  </a:cubicBezTo>
                  <a:cubicBezTo>
                    <a:pt x="3996" y="7562"/>
                    <a:pt x="4067" y="7652"/>
                    <a:pt x="4120" y="7723"/>
                  </a:cubicBezTo>
                  <a:cubicBezTo>
                    <a:pt x="4281" y="7937"/>
                    <a:pt x="4459" y="8133"/>
                    <a:pt x="4655" y="8311"/>
                  </a:cubicBezTo>
                  <a:cubicBezTo>
                    <a:pt x="4833" y="8472"/>
                    <a:pt x="5011" y="8615"/>
                    <a:pt x="5190" y="8758"/>
                  </a:cubicBezTo>
                  <a:cubicBezTo>
                    <a:pt x="5458" y="8953"/>
                    <a:pt x="5743" y="9114"/>
                    <a:pt x="6046" y="9257"/>
                  </a:cubicBezTo>
                  <a:cubicBezTo>
                    <a:pt x="6296" y="9364"/>
                    <a:pt x="6545" y="9453"/>
                    <a:pt x="6795" y="9507"/>
                  </a:cubicBezTo>
                  <a:cubicBezTo>
                    <a:pt x="7216" y="9619"/>
                    <a:pt x="7654" y="9679"/>
                    <a:pt x="8096" y="9679"/>
                  </a:cubicBezTo>
                  <a:cubicBezTo>
                    <a:pt x="8423" y="9679"/>
                    <a:pt x="8752" y="9646"/>
                    <a:pt x="9078" y="9578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 flipH="1">
              <a:off x="889694" y="3311048"/>
              <a:ext cx="139903" cy="113873"/>
            </a:xfrm>
            <a:custGeom>
              <a:avLst/>
              <a:gdLst/>
              <a:ahLst/>
              <a:cxnLst/>
              <a:rect l="l" t="t" r="r" b="b"/>
              <a:pathLst>
                <a:path w="4015" h="3268" extrusionOk="0">
                  <a:moveTo>
                    <a:pt x="2498" y="0"/>
                  </a:moveTo>
                  <a:lnTo>
                    <a:pt x="1" y="1427"/>
                  </a:lnTo>
                  <a:lnTo>
                    <a:pt x="19" y="1445"/>
                  </a:lnTo>
                  <a:cubicBezTo>
                    <a:pt x="582" y="2600"/>
                    <a:pt x="1740" y="3268"/>
                    <a:pt x="2944" y="3268"/>
                  </a:cubicBezTo>
                  <a:cubicBezTo>
                    <a:pt x="3301" y="3268"/>
                    <a:pt x="3663" y="3209"/>
                    <a:pt x="4014" y="3086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 flipH="1">
              <a:off x="931369" y="3496004"/>
              <a:ext cx="63418" cy="84186"/>
            </a:xfrm>
            <a:custGeom>
              <a:avLst/>
              <a:gdLst/>
              <a:ahLst/>
              <a:cxnLst/>
              <a:rect l="l" t="t" r="r" b="b"/>
              <a:pathLst>
                <a:path w="1820" h="2416" extrusionOk="0">
                  <a:moveTo>
                    <a:pt x="973" y="0"/>
                  </a:moveTo>
                  <a:cubicBezTo>
                    <a:pt x="631" y="0"/>
                    <a:pt x="311" y="215"/>
                    <a:pt x="197" y="542"/>
                  </a:cubicBezTo>
                  <a:lnTo>
                    <a:pt x="1" y="1148"/>
                  </a:lnTo>
                  <a:cubicBezTo>
                    <a:pt x="429" y="1417"/>
                    <a:pt x="821" y="1755"/>
                    <a:pt x="1106" y="2183"/>
                  </a:cubicBezTo>
                  <a:cubicBezTo>
                    <a:pt x="1161" y="2254"/>
                    <a:pt x="1232" y="2344"/>
                    <a:pt x="1285" y="2415"/>
                  </a:cubicBezTo>
                  <a:lnTo>
                    <a:pt x="1748" y="1077"/>
                  </a:lnTo>
                  <a:cubicBezTo>
                    <a:pt x="1820" y="863"/>
                    <a:pt x="1784" y="632"/>
                    <a:pt x="1696" y="453"/>
                  </a:cubicBezTo>
                  <a:cubicBezTo>
                    <a:pt x="1606" y="257"/>
                    <a:pt x="1446" y="114"/>
                    <a:pt x="1232" y="43"/>
                  </a:cubicBezTo>
                  <a:cubicBezTo>
                    <a:pt x="1146" y="14"/>
                    <a:pt x="1059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 flipH="1">
              <a:off x="854885" y="3521510"/>
              <a:ext cx="76520" cy="112131"/>
            </a:xfrm>
            <a:custGeom>
              <a:avLst/>
              <a:gdLst/>
              <a:ahLst/>
              <a:cxnLst/>
              <a:rect l="l" t="t" r="r" b="b"/>
              <a:pathLst>
                <a:path w="2196" h="3218" extrusionOk="0">
                  <a:moveTo>
                    <a:pt x="1349" y="0"/>
                  </a:moveTo>
                  <a:cubicBezTo>
                    <a:pt x="1011" y="0"/>
                    <a:pt x="700" y="217"/>
                    <a:pt x="571" y="559"/>
                  </a:cubicBezTo>
                  <a:lnTo>
                    <a:pt x="1" y="2271"/>
                  </a:lnTo>
                  <a:cubicBezTo>
                    <a:pt x="179" y="2432"/>
                    <a:pt x="357" y="2575"/>
                    <a:pt x="536" y="2718"/>
                  </a:cubicBezTo>
                  <a:cubicBezTo>
                    <a:pt x="804" y="2913"/>
                    <a:pt x="1089" y="3074"/>
                    <a:pt x="1392" y="3217"/>
                  </a:cubicBezTo>
                  <a:lnTo>
                    <a:pt x="2124" y="1077"/>
                  </a:lnTo>
                  <a:cubicBezTo>
                    <a:pt x="2195" y="863"/>
                    <a:pt x="2177" y="649"/>
                    <a:pt x="2088" y="452"/>
                  </a:cubicBezTo>
                  <a:cubicBezTo>
                    <a:pt x="1981" y="274"/>
                    <a:pt x="1820" y="114"/>
                    <a:pt x="1606" y="43"/>
                  </a:cubicBezTo>
                  <a:cubicBezTo>
                    <a:pt x="1520" y="14"/>
                    <a:pt x="1434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 flipH="1">
              <a:off x="742440" y="3293625"/>
              <a:ext cx="200150" cy="351203"/>
            </a:xfrm>
            <a:custGeom>
              <a:avLst/>
              <a:gdLst/>
              <a:ahLst/>
              <a:cxnLst/>
              <a:rect l="l" t="t" r="r" b="b"/>
              <a:pathLst>
                <a:path w="5744" h="10079" extrusionOk="0">
                  <a:moveTo>
                    <a:pt x="999" y="1"/>
                  </a:moveTo>
                  <a:lnTo>
                    <a:pt x="1" y="500"/>
                  </a:lnTo>
                  <a:lnTo>
                    <a:pt x="4745" y="10078"/>
                  </a:lnTo>
                  <a:lnTo>
                    <a:pt x="5744" y="9579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 flipH="1">
              <a:off x="723799" y="3570188"/>
              <a:ext cx="47250" cy="57215"/>
            </a:xfrm>
            <a:custGeom>
              <a:avLst/>
              <a:gdLst/>
              <a:ahLst/>
              <a:cxnLst/>
              <a:rect l="l" t="t" r="r" b="b"/>
              <a:pathLst>
                <a:path w="1356" h="1642" extrusionOk="0">
                  <a:moveTo>
                    <a:pt x="0" y="1"/>
                  </a:moveTo>
                  <a:lnTo>
                    <a:pt x="821" y="1642"/>
                  </a:lnTo>
                  <a:lnTo>
                    <a:pt x="1356" y="946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 flipH="1">
              <a:off x="787182" y="344216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1" y="1"/>
                  </a:move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 flipH="1">
              <a:off x="850564" y="331414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893" y="1"/>
                  </a:moveTo>
                  <a:lnTo>
                    <a:pt x="1" y="18"/>
                  </a:ln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 flipH="1">
              <a:off x="1009652" y="3168741"/>
              <a:ext cx="1168980" cy="487795"/>
            </a:xfrm>
            <a:custGeom>
              <a:avLst/>
              <a:gdLst/>
              <a:ahLst/>
              <a:cxnLst/>
              <a:rect l="l" t="t" r="r" b="b"/>
              <a:pathLst>
                <a:path w="33548" h="13999" extrusionOk="0">
                  <a:moveTo>
                    <a:pt x="10576" y="1"/>
                  </a:moveTo>
                  <a:lnTo>
                    <a:pt x="4013" y="2051"/>
                  </a:lnTo>
                  <a:lnTo>
                    <a:pt x="0" y="3513"/>
                  </a:lnTo>
                  <a:cubicBezTo>
                    <a:pt x="0" y="3513"/>
                    <a:pt x="1819" y="12966"/>
                    <a:pt x="8721" y="13876"/>
                  </a:cubicBezTo>
                  <a:cubicBezTo>
                    <a:pt x="9362" y="13958"/>
                    <a:pt x="10107" y="13998"/>
                    <a:pt x="10923" y="13998"/>
                  </a:cubicBezTo>
                  <a:cubicBezTo>
                    <a:pt x="11538" y="13998"/>
                    <a:pt x="12194" y="13975"/>
                    <a:pt x="12877" y="13929"/>
                  </a:cubicBezTo>
                  <a:cubicBezTo>
                    <a:pt x="21010" y="13448"/>
                    <a:pt x="33547" y="10326"/>
                    <a:pt x="33547" y="10326"/>
                  </a:cubicBezTo>
                  <a:cubicBezTo>
                    <a:pt x="33547" y="10326"/>
                    <a:pt x="32584" y="7563"/>
                    <a:pt x="31140" y="6545"/>
                  </a:cubicBezTo>
                  <a:cubicBezTo>
                    <a:pt x="31140" y="6545"/>
                    <a:pt x="29352" y="6802"/>
                    <a:pt x="27521" y="6802"/>
                  </a:cubicBezTo>
                  <a:cubicBezTo>
                    <a:pt x="26579" y="6802"/>
                    <a:pt x="25625" y="6734"/>
                    <a:pt x="24898" y="6528"/>
                  </a:cubicBezTo>
                  <a:cubicBezTo>
                    <a:pt x="23347" y="6105"/>
                    <a:pt x="20000" y="4540"/>
                    <a:pt x="16751" y="4540"/>
                  </a:cubicBezTo>
                  <a:cubicBezTo>
                    <a:pt x="15478" y="4540"/>
                    <a:pt x="14220" y="4780"/>
                    <a:pt x="13091" y="5422"/>
                  </a:cubicBezTo>
                  <a:lnTo>
                    <a:pt x="12466" y="5689"/>
                  </a:lnTo>
                  <a:lnTo>
                    <a:pt x="11914" y="5939"/>
                  </a:lnTo>
                  <a:lnTo>
                    <a:pt x="10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 flipH="1">
              <a:off x="1009657" y="3326937"/>
              <a:ext cx="761294" cy="327160"/>
            </a:xfrm>
            <a:custGeom>
              <a:avLst/>
              <a:gdLst/>
              <a:ahLst/>
              <a:cxnLst/>
              <a:rect l="l" t="t" r="r" b="b"/>
              <a:pathLst>
                <a:path w="21848" h="9389" extrusionOk="0">
                  <a:moveTo>
                    <a:pt x="5051" y="0"/>
                  </a:moveTo>
                  <a:cubicBezTo>
                    <a:pt x="3778" y="0"/>
                    <a:pt x="2520" y="240"/>
                    <a:pt x="1391" y="882"/>
                  </a:cubicBezTo>
                  <a:lnTo>
                    <a:pt x="766" y="1149"/>
                  </a:lnTo>
                  <a:cubicBezTo>
                    <a:pt x="0" y="4200"/>
                    <a:pt x="642" y="7463"/>
                    <a:pt x="1177" y="9389"/>
                  </a:cubicBezTo>
                  <a:cubicBezTo>
                    <a:pt x="9310" y="8908"/>
                    <a:pt x="21847" y="5786"/>
                    <a:pt x="21847" y="5786"/>
                  </a:cubicBezTo>
                  <a:cubicBezTo>
                    <a:pt x="21847" y="5786"/>
                    <a:pt x="21277" y="2576"/>
                    <a:pt x="19440" y="2005"/>
                  </a:cubicBezTo>
                  <a:cubicBezTo>
                    <a:pt x="19440" y="2005"/>
                    <a:pt x="17652" y="2262"/>
                    <a:pt x="15821" y="2262"/>
                  </a:cubicBezTo>
                  <a:cubicBezTo>
                    <a:pt x="14879" y="2262"/>
                    <a:pt x="13925" y="2194"/>
                    <a:pt x="13198" y="1988"/>
                  </a:cubicBezTo>
                  <a:cubicBezTo>
                    <a:pt x="11647" y="1565"/>
                    <a:pt x="8300" y="0"/>
                    <a:pt x="5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 flipH="1">
              <a:off x="1657216" y="3334045"/>
              <a:ext cx="113734" cy="320051"/>
            </a:xfrm>
            <a:custGeom>
              <a:avLst/>
              <a:gdLst/>
              <a:ahLst/>
              <a:cxnLst/>
              <a:rect l="l" t="t" r="r" b="b"/>
              <a:pathLst>
                <a:path w="3264" h="9185" extrusionOk="0">
                  <a:moveTo>
                    <a:pt x="3192" y="1"/>
                  </a:moveTo>
                  <a:lnTo>
                    <a:pt x="3192" y="1"/>
                  </a:lnTo>
                  <a:cubicBezTo>
                    <a:pt x="2568" y="125"/>
                    <a:pt x="1962" y="357"/>
                    <a:pt x="1391" y="678"/>
                  </a:cubicBezTo>
                  <a:lnTo>
                    <a:pt x="766" y="945"/>
                  </a:lnTo>
                  <a:cubicBezTo>
                    <a:pt x="0" y="3996"/>
                    <a:pt x="642" y="7259"/>
                    <a:pt x="1177" y="9185"/>
                  </a:cubicBezTo>
                  <a:cubicBezTo>
                    <a:pt x="1855" y="9149"/>
                    <a:pt x="2550" y="9097"/>
                    <a:pt x="3263" y="9025"/>
                  </a:cubicBezTo>
                  <a:cubicBezTo>
                    <a:pt x="2657" y="6866"/>
                    <a:pt x="2015" y="3211"/>
                    <a:pt x="3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 flipH="1">
              <a:off x="1757249" y="2482647"/>
              <a:ext cx="617175" cy="814084"/>
            </a:xfrm>
            <a:custGeom>
              <a:avLst/>
              <a:gdLst/>
              <a:ahLst/>
              <a:cxnLst/>
              <a:rect l="l" t="t" r="r" b="b"/>
              <a:pathLst>
                <a:path w="17712" h="23363" extrusionOk="0">
                  <a:moveTo>
                    <a:pt x="10363" y="1"/>
                  </a:moveTo>
                  <a:lnTo>
                    <a:pt x="7438" y="1178"/>
                  </a:lnTo>
                  <a:lnTo>
                    <a:pt x="1" y="10148"/>
                  </a:lnTo>
                  <a:lnTo>
                    <a:pt x="4816" y="21331"/>
                  </a:lnTo>
                  <a:lnTo>
                    <a:pt x="5619" y="23203"/>
                  </a:lnTo>
                  <a:cubicBezTo>
                    <a:pt x="6262" y="23313"/>
                    <a:pt x="6895" y="23362"/>
                    <a:pt x="7513" y="23362"/>
                  </a:cubicBezTo>
                  <a:cubicBezTo>
                    <a:pt x="13237" y="23362"/>
                    <a:pt x="17712" y="19120"/>
                    <a:pt x="17712" y="19120"/>
                  </a:cubicBezTo>
                  <a:cubicBezTo>
                    <a:pt x="17712" y="18264"/>
                    <a:pt x="17712" y="17425"/>
                    <a:pt x="17676" y="16640"/>
                  </a:cubicBezTo>
                  <a:cubicBezTo>
                    <a:pt x="17105" y="2997"/>
                    <a:pt x="10363" y="1"/>
                    <a:pt x="10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 flipH="1">
              <a:off x="1757251" y="3062430"/>
              <a:ext cx="449361" cy="234298"/>
            </a:xfrm>
            <a:custGeom>
              <a:avLst/>
              <a:gdLst/>
              <a:ahLst/>
              <a:cxnLst/>
              <a:rect l="l" t="t" r="r" b="b"/>
              <a:pathLst>
                <a:path w="12896" h="6724" extrusionOk="0">
                  <a:moveTo>
                    <a:pt x="12860" y="1"/>
                  </a:moveTo>
                  <a:cubicBezTo>
                    <a:pt x="9203" y="2855"/>
                    <a:pt x="4637" y="4531"/>
                    <a:pt x="0" y="4692"/>
                  </a:cubicBezTo>
                  <a:lnTo>
                    <a:pt x="803" y="6564"/>
                  </a:lnTo>
                  <a:cubicBezTo>
                    <a:pt x="1446" y="6674"/>
                    <a:pt x="2079" y="6723"/>
                    <a:pt x="2697" y="6723"/>
                  </a:cubicBezTo>
                  <a:cubicBezTo>
                    <a:pt x="8421" y="6723"/>
                    <a:pt x="12896" y="2481"/>
                    <a:pt x="12896" y="2481"/>
                  </a:cubicBezTo>
                  <a:cubicBezTo>
                    <a:pt x="12896" y="1625"/>
                    <a:pt x="12896" y="786"/>
                    <a:pt x="12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2581954" y="4290466"/>
              <a:ext cx="372249" cy="172796"/>
            </a:xfrm>
            <a:custGeom>
              <a:avLst/>
              <a:gdLst/>
              <a:ahLst/>
              <a:cxnLst/>
              <a:rect l="l" t="t" r="r" b="b"/>
              <a:pathLst>
                <a:path w="10683" h="4959" extrusionOk="0">
                  <a:moveTo>
                    <a:pt x="6421" y="0"/>
                  </a:moveTo>
                  <a:lnTo>
                    <a:pt x="6152" y="285"/>
                  </a:lnTo>
                  <a:cubicBezTo>
                    <a:pt x="5974" y="464"/>
                    <a:pt x="5779" y="625"/>
                    <a:pt x="5565" y="749"/>
                  </a:cubicBezTo>
                  <a:cubicBezTo>
                    <a:pt x="5137" y="1035"/>
                    <a:pt x="4654" y="1213"/>
                    <a:pt x="4155" y="1303"/>
                  </a:cubicBezTo>
                  <a:cubicBezTo>
                    <a:pt x="4048" y="1320"/>
                    <a:pt x="3959" y="1338"/>
                    <a:pt x="3870" y="1356"/>
                  </a:cubicBezTo>
                  <a:cubicBezTo>
                    <a:pt x="3603" y="1410"/>
                    <a:pt x="3353" y="1481"/>
                    <a:pt x="3103" y="1570"/>
                  </a:cubicBezTo>
                  <a:cubicBezTo>
                    <a:pt x="2871" y="1660"/>
                    <a:pt x="2675" y="1748"/>
                    <a:pt x="2461" y="1855"/>
                  </a:cubicBezTo>
                  <a:cubicBezTo>
                    <a:pt x="2176" y="2016"/>
                    <a:pt x="1891" y="2195"/>
                    <a:pt x="1641" y="2409"/>
                  </a:cubicBezTo>
                  <a:cubicBezTo>
                    <a:pt x="1427" y="2568"/>
                    <a:pt x="1249" y="2747"/>
                    <a:pt x="1070" y="2944"/>
                  </a:cubicBezTo>
                  <a:cubicBezTo>
                    <a:pt x="571" y="3531"/>
                    <a:pt x="214" y="4209"/>
                    <a:pt x="0" y="4958"/>
                  </a:cubicBezTo>
                  <a:lnTo>
                    <a:pt x="10683" y="4958"/>
                  </a:lnTo>
                  <a:lnTo>
                    <a:pt x="10523" y="2105"/>
                  </a:lnTo>
                  <a:lnTo>
                    <a:pt x="10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 flipH="1">
              <a:off x="2581957" y="4363779"/>
              <a:ext cx="119936" cy="99482"/>
            </a:xfrm>
            <a:custGeom>
              <a:avLst/>
              <a:gdLst/>
              <a:ahLst/>
              <a:cxnLst/>
              <a:rect l="l" t="t" r="r" b="b"/>
              <a:pathLst>
                <a:path w="3442" h="2855" extrusionOk="0">
                  <a:moveTo>
                    <a:pt x="3246" y="1"/>
                  </a:moveTo>
                  <a:cubicBezTo>
                    <a:pt x="1587" y="1"/>
                    <a:pt x="214" y="1249"/>
                    <a:pt x="0" y="2854"/>
                  </a:cubicBezTo>
                  <a:lnTo>
                    <a:pt x="3442" y="2854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 flipH="1">
              <a:off x="2733601" y="4316564"/>
              <a:ext cx="85788" cy="64045"/>
            </a:xfrm>
            <a:custGeom>
              <a:avLst/>
              <a:gdLst/>
              <a:ahLst/>
              <a:cxnLst/>
              <a:rect l="l" t="t" r="r" b="b"/>
              <a:pathLst>
                <a:path w="2462" h="1838" extrusionOk="0">
                  <a:moveTo>
                    <a:pt x="1696" y="0"/>
                  </a:moveTo>
                  <a:cubicBezTo>
                    <a:pt x="1268" y="286"/>
                    <a:pt x="785" y="464"/>
                    <a:pt x="286" y="554"/>
                  </a:cubicBezTo>
                  <a:cubicBezTo>
                    <a:pt x="179" y="571"/>
                    <a:pt x="90" y="589"/>
                    <a:pt x="1" y="607"/>
                  </a:cubicBezTo>
                  <a:lnTo>
                    <a:pt x="999" y="1605"/>
                  </a:lnTo>
                  <a:cubicBezTo>
                    <a:pt x="1161" y="1767"/>
                    <a:pt x="1356" y="1838"/>
                    <a:pt x="1570" y="1838"/>
                  </a:cubicBezTo>
                  <a:cubicBezTo>
                    <a:pt x="1784" y="1838"/>
                    <a:pt x="1981" y="1767"/>
                    <a:pt x="2141" y="1605"/>
                  </a:cubicBezTo>
                  <a:cubicBezTo>
                    <a:pt x="2462" y="1284"/>
                    <a:pt x="2462" y="768"/>
                    <a:pt x="2141" y="464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2790781" y="4345137"/>
              <a:ext cx="106277" cy="92653"/>
            </a:xfrm>
            <a:custGeom>
              <a:avLst/>
              <a:gdLst/>
              <a:ahLst/>
              <a:cxnLst/>
              <a:rect l="l" t="t" r="r" b="b"/>
              <a:pathLst>
                <a:path w="3050" h="2659" extrusionOk="0">
                  <a:moveTo>
                    <a:pt x="1463" y="1"/>
                  </a:moveTo>
                  <a:cubicBezTo>
                    <a:pt x="1231" y="91"/>
                    <a:pt x="1035" y="179"/>
                    <a:pt x="821" y="286"/>
                  </a:cubicBezTo>
                  <a:cubicBezTo>
                    <a:pt x="536" y="447"/>
                    <a:pt x="251" y="626"/>
                    <a:pt x="1" y="840"/>
                  </a:cubicBezTo>
                  <a:lnTo>
                    <a:pt x="1588" y="2426"/>
                  </a:lnTo>
                  <a:cubicBezTo>
                    <a:pt x="1749" y="2587"/>
                    <a:pt x="1944" y="2659"/>
                    <a:pt x="2158" y="2659"/>
                  </a:cubicBezTo>
                  <a:cubicBezTo>
                    <a:pt x="2372" y="2659"/>
                    <a:pt x="2569" y="2587"/>
                    <a:pt x="2729" y="2426"/>
                  </a:cubicBezTo>
                  <a:cubicBezTo>
                    <a:pt x="3050" y="2105"/>
                    <a:pt x="3050" y="1589"/>
                    <a:pt x="2729" y="1285"/>
                  </a:cubicBezTo>
                  <a:lnTo>
                    <a:pt x="1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 flipH="1">
              <a:off x="2581954" y="4463226"/>
              <a:ext cx="372249" cy="39201"/>
            </a:xfrm>
            <a:custGeom>
              <a:avLst/>
              <a:gdLst/>
              <a:ahLst/>
              <a:cxnLst/>
              <a:rect l="l" t="t" r="r" b="b"/>
              <a:pathLst>
                <a:path w="10683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0683" y="1125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 flipH="1">
              <a:off x="2890193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2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747261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3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 flipH="1">
              <a:off x="2604921" y="4502392"/>
              <a:ext cx="64080" cy="27981"/>
            </a:xfrm>
            <a:custGeom>
              <a:avLst/>
              <a:gdLst/>
              <a:ahLst/>
              <a:cxnLst/>
              <a:rect l="l" t="t" r="r" b="b"/>
              <a:pathLst>
                <a:path w="1839" h="803" extrusionOk="0">
                  <a:moveTo>
                    <a:pt x="1" y="1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 flipH="1">
              <a:off x="2151900" y="3010894"/>
              <a:ext cx="584211" cy="1327037"/>
            </a:xfrm>
            <a:custGeom>
              <a:avLst/>
              <a:gdLst/>
              <a:ahLst/>
              <a:cxnLst/>
              <a:rect l="l" t="t" r="r" b="b"/>
              <a:pathLst>
                <a:path w="16766" h="38084" extrusionOk="0">
                  <a:moveTo>
                    <a:pt x="8937" y="0"/>
                  </a:moveTo>
                  <a:lnTo>
                    <a:pt x="4103" y="2141"/>
                  </a:lnTo>
                  <a:cubicBezTo>
                    <a:pt x="4103" y="2141"/>
                    <a:pt x="2873" y="5368"/>
                    <a:pt x="2533" y="12378"/>
                  </a:cubicBezTo>
                  <a:cubicBezTo>
                    <a:pt x="2445" y="14340"/>
                    <a:pt x="2124" y="17086"/>
                    <a:pt x="1731" y="20047"/>
                  </a:cubicBezTo>
                  <a:cubicBezTo>
                    <a:pt x="697" y="27645"/>
                    <a:pt x="1" y="37079"/>
                    <a:pt x="1" y="37079"/>
                  </a:cubicBezTo>
                  <a:cubicBezTo>
                    <a:pt x="1" y="37079"/>
                    <a:pt x="343" y="38083"/>
                    <a:pt x="2306" y="38083"/>
                  </a:cubicBezTo>
                  <a:cubicBezTo>
                    <a:pt x="2797" y="38083"/>
                    <a:pt x="3389" y="38021"/>
                    <a:pt x="4103" y="37864"/>
                  </a:cubicBezTo>
                  <a:cubicBezTo>
                    <a:pt x="4103" y="37864"/>
                    <a:pt x="4531" y="34974"/>
                    <a:pt x="6012" y="32192"/>
                  </a:cubicBezTo>
                  <a:cubicBezTo>
                    <a:pt x="7938" y="28537"/>
                    <a:pt x="10416" y="25255"/>
                    <a:pt x="10416" y="21331"/>
                  </a:cubicBezTo>
                  <a:cubicBezTo>
                    <a:pt x="10416" y="20885"/>
                    <a:pt x="10381" y="20421"/>
                    <a:pt x="10309" y="19940"/>
                  </a:cubicBezTo>
                  <a:cubicBezTo>
                    <a:pt x="10309" y="19940"/>
                    <a:pt x="13163" y="12556"/>
                    <a:pt x="16766" y="6295"/>
                  </a:cubicBezTo>
                  <a:lnTo>
                    <a:pt x="13983" y="1587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 flipH="1">
              <a:off x="2373131" y="3699881"/>
              <a:ext cx="310783" cy="128230"/>
            </a:xfrm>
            <a:custGeom>
              <a:avLst/>
              <a:gdLst/>
              <a:ahLst/>
              <a:cxnLst/>
              <a:rect l="l" t="t" r="r" b="b"/>
              <a:pathLst>
                <a:path w="8919" h="3680" extrusionOk="0">
                  <a:moveTo>
                    <a:pt x="2790" y="0"/>
                  </a:moveTo>
                  <a:cubicBezTo>
                    <a:pt x="1766" y="0"/>
                    <a:pt x="895" y="127"/>
                    <a:pt x="233" y="274"/>
                  </a:cubicBezTo>
                  <a:cubicBezTo>
                    <a:pt x="162" y="809"/>
                    <a:pt x="91" y="1344"/>
                    <a:pt x="1" y="1896"/>
                  </a:cubicBezTo>
                  <a:cubicBezTo>
                    <a:pt x="543" y="1808"/>
                    <a:pt x="1176" y="1747"/>
                    <a:pt x="1882" y="1747"/>
                  </a:cubicBezTo>
                  <a:cubicBezTo>
                    <a:pt x="3753" y="1747"/>
                    <a:pt x="6135" y="2177"/>
                    <a:pt x="8687" y="3680"/>
                  </a:cubicBezTo>
                  <a:cubicBezTo>
                    <a:pt x="8830" y="3002"/>
                    <a:pt x="8918" y="2289"/>
                    <a:pt x="8918" y="1558"/>
                  </a:cubicBezTo>
                  <a:cubicBezTo>
                    <a:pt x="6632" y="354"/>
                    <a:pt x="4499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 flipH="1">
              <a:off x="2381180" y="3760755"/>
              <a:ext cx="354931" cy="577173"/>
            </a:xfrm>
            <a:custGeom>
              <a:avLst/>
              <a:gdLst/>
              <a:ahLst/>
              <a:cxnLst/>
              <a:rect l="l" t="t" r="r" b="b"/>
              <a:pathLst>
                <a:path w="10186" h="16564" extrusionOk="0">
                  <a:moveTo>
                    <a:pt x="3380" y="0"/>
                  </a:moveTo>
                  <a:cubicBezTo>
                    <a:pt x="2674" y="0"/>
                    <a:pt x="2041" y="61"/>
                    <a:pt x="1499" y="149"/>
                  </a:cubicBezTo>
                  <a:cubicBezTo>
                    <a:pt x="483" y="7319"/>
                    <a:pt x="1" y="15559"/>
                    <a:pt x="1" y="15559"/>
                  </a:cubicBezTo>
                  <a:cubicBezTo>
                    <a:pt x="1" y="15559"/>
                    <a:pt x="343" y="16563"/>
                    <a:pt x="2306" y="16563"/>
                  </a:cubicBezTo>
                  <a:cubicBezTo>
                    <a:pt x="2797" y="16563"/>
                    <a:pt x="3389" y="16501"/>
                    <a:pt x="4103" y="16344"/>
                  </a:cubicBezTo>
                  <a:cubicBezTo>
                    <a:pt x="4103" y="16344"/>
                    <a:pt x="4531" y="13454"/>
                    <a:pt x="6012" y="10672"/>
                  </a:cubicBezTo>
                  <a:cubicBezTo>
                    <a:pt x="7581" y="7694"/>
                    <a:pt x="9524" y="4965"/>
                    <a:pt x="10185" y="1933"/>
                  </a:cubicBezTo>
                  <a:cubicBezTo>
                    <a:pt x="7633" y="430"/>
                    <a:pt x="5251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 flipH="1">
              <a:off x="1773415" y="2476445"/>
              <a:ext cx="819763" cy="776556"/>
            </a:xfrm>
            <a:custGeom>
              <a:avLst/>
              <a:gdLst/>
              <a:ahLst/>
              <a:cxnLst/>
              <a:rect l="l" t="t" r="r" b="b"/>
              <a:pathLst>
                <a:path w="23526" h="22286" extrusionOk="0">
                  <a:moveTo>
                    <a:pt x="16570" y="0"/>
                  </a:moveTo>
                  <a:lnTo>
                    <a:pt x="4138" y="2550"/>
                  </a:lnTo>
                  <a:lnTo>
                    <a:pt x="590" y="15338"/>
                  </a:lnTo>
                  <a:lnTo>
                    <a:pt x="1" y="17479"/>
                  </a:lnTo>
                  <a:cubicBezTo>
                    <a:pt x="3873" y="21850"/>
                    <a:pt x="9908" y="22285"/>
                    <a:pt x="12156" y="22285"/>
                  </a:cubicBezTo>
                  <a:cubicBezTo>
                    <a:pt x="12714" y="22285"/>
                    <a:pt x="13039" y="22258"/>
                    <a:pt x="13039" y="22258"/>
                  </a:cubicBezTo>
                  <a:cubicBezTo>
                    <a:pt x="13645" y="21526"/>
                    <a:pt x="14197" y="20813"/>
                    <a:pt x="14715" y="20118"/>
                  </a:cubicBezTo>
                  <a:cubicBezTo>
                    <a:pt x="23526" y="8150"/>
                    <a:pt x="19852" y="999"/>
                    <a:pt x="19852" y="999"/>
                  </a:cubicBezTo>
                  <a:lnTo>
                    <a:pt x="16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 flipH="1">
              <a:off x="2080400" y="3010894"/>
              <a:ext cx="512779" cy="242103"/>
            </a:xfrm>
            <a:custGeom>
              <a:avLst/>
              <a:gdLst/>
              <a:ahLst/>
              <a:cxnLst/>
              <a:rect l="l" t="t" r="r" b="b"/>
              <a:pathLst>
                <a:path w="14716" h="6948" extrusionOk="0">
                  <a:moveTo>
                    <a:pt x="590" y="0"/>
                  </a:moveTo>
                  <a:lnTo>
                    <a:pt x="1" y="2141"/>
                  </a:lnTo>
                  <a:cubicBezTo>
                    <a:pt x="3873" y="6512"/>
                    <a:pt x="9908" y="6947"/>
                    <a:pt x="12156" y="6947"/>
                  </a:cubicBezTo>
                  <a:cubicBezTo>
                    <a:pt x="12714" y="6947"/>
                    <a:pt x="13039" y="6920"/>
                    <a:pt x="13039" y="6920"/>
                  </a:cubicBezTo>
                  <a:cubicBezTo>
                    <a:pt x="13645" y="6188"/>
                    <a:pt x="14197" y="5475"/>
                    <a:pt x="14715" y="4780"/>
                  </a:cubicBezTo>
                  <a:cubicBezTo>
                    <a:pt x="9667" y="4726"/>
                    <a:pt x="4638" y="3032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 flipH="1">
              <a:off x="3261845" y="1294404"/>
              <a:ext cx="182727" cy="112654"/>
            </a:xfrm>
            <a:custGeom>
              <a:avLst/>
              <a:gdLst/>
              <a:ahLst/>
              <a:cxnLst/>
              <a:rect l="l" t="t" r="r" b="b"/>
              <a:pathLst>
                <a:path w="5244" h="3233" extrusionOk="0">
                  <a:moveTo>
                    <a:pt x="4727" y="1"/>
                  </a:moveTo>
                  <a:lnTo>
                    <a:pt x="2319" y="125"/>
                  </a:lnTo>
                  <a:cubicBezTo>
                    <a:pt x="2319" y="125"/>
                    <a:pt x="0" y="465"/>
                    <a:pt x="90" y="1373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7" y="3232"/>
                    <a:pt x="3071" y="3214"/>
                    <a:pt x="3104" y="3176"/>
                  </a:cubicBezTo>
                  <a:cubicBezTo>
                    <a:pt x="3389" y="2819"/>
                    <a:pt x="1945" y="1321"/>
                    <a:pt x="1945" y="1321"/>
                  </a:cubicBezTo>
                  <a:lnTo>
                    <a:pt x="1945" y="1321"/>
                  </a:lnTo>
                  <a:cubicBezTo>
                    <a:pt x="1945" y="1321"/>
                    <a:pt x="3292" y="1607"/>
                    <a:pt x="4146" y="1607"/>
                  </a:cubicBezTo>
                  <a:cubicBezTo>
                    <a:pt x="4399" y="1607"/>
                    <a:pt x="4609" y="1581"/>
                    <a:pt x="4727" y="1516"/>
                  </a:cubicBezTo>
                  <a:cubicBezTo>
                    <a:pt x="5244" y="1231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 flipH="1">
              <a:off x="2470697" y="2245249"/>
              <a:ext cx="255484" cy="275624"/>
            </a:xfrm>
            <a:custGeom>
              <a:avLst/>
              <a:gdLst/>
              <a:ahLst/>
              <a:cxnLst/>
              <a:rect l="l" t="t" r="r" b="b"/>
              <a:pathLst>
                <a:path w="7332" h="7910" extrusionOk="0">
                  <a:moveTo>
                    <a:pt x="5244" y="1"/>
                  </a:moveTo>
                  <a:lnTo>
                    <a:pt x="4602" y="429"/>
                  </a:lnTo>
                  <a:cubicBezTo>
                    <a:pt x="4602" y="429"/>
                    <a:pt x="1767" y="1516"/>
                    <a:pt x="1018" y="2783"/>
                  </a:cubicBezTo>
                  <a:cubicBezTo>
                    <a:pt x="251" y="4048"/>
                    <a:pt x="1" y="7437"/>
                    <a:pt x="661" y="7527"/>
                  </a:cubicBezTo>
                  <a:cubicBezTo>
                    <a:pt x="674" y="7529"/>
                    <a:pt x="686" y="7530"/>
                    <a:pt x="698" y="7530"/>
                  </a:cubicBezTo>
                  <a:cubicBezTo>
                    <a:pt x="1237" y="7530"/>
                    <a:pt x="1753" y="5656"/>
                    <a:pt x="1946" y="4923"/>
                  </a:cubicBezTo>
                  <a:lnTo>
                    <a:pt x="1946" y="4923"/>
                  </a:lnTo>
                  <a:cubicBezTo>
                    <a:pt x="1767" y="5672"/>
                    <a:pt x="1392" y="7598"/>
                    <a:pt x="2034" y="7705"/>
                  </a:cubicBezTo>
                  <a:cubicBezTo>
                    <a:pt x="2039" y="7706"/>
                    <a:pt x="2044" y="7707"/>
                    <a:pt x="2049" y="7707"/>
                  </a:cubicBezTo>
                  <a:cubicBezTo>
                    <a:pt x="2430" y="7707"/>
                    <a:pt x="3211" y="5084"/>
                    <a:pt x="3211" y="5083"/>
                  </a:cubicBezTo>
                  <a:lnTo>
                    <a:pt x="3211" y="5083"/>
                  </a:lnTo>
                  <a:cubicBezTo>
                    <a:pt x="3211" y="5084"/>
                    <a:pt x="2552" y="7722"/>
                    <a:pt x="3087" y="7884"/>
                  </a:cubicBezTo>
                  <a:cubicBezTo>
                    <a:pt x="3100" y="7888"/>
                    <a:pt x="3114" y="7889"/>
                    <a:pt x="3128" y="7889"/>
                  </a:cubicBezTo>
                  <a:cubicBezTo>
                    <a:pt x="3686" y="7889"/>
                    <a:pt x="4620" y="4835"/>
                    <a:pt x="4621" y="4833"/>
                  </a:cubicBezTo>
                  <a:lnTo>
                    <a:pt x="4621" y="4833"/>
                  </a:lnTo>
                  <a:cubicBezTo>
                    <a:pt x="4620" y="4835"/>
                    <a:pt x="3853" y="7687"/>
                    <a:pt x="4388" y="7901"/>
                  </a:cubicBezTo>
                  <a:cubicBezTo>
                    <a:pt x="4403" y="7907"/>
                    <a:pt x="4418" y="7910"/>
                    <a:pt x="4434" y="7910"/>
                  </a:cubicBezTo>
                  <a:cubicBezTo>
                    <a:pt x="4971" y="7910"/>
                    <a:pt x="6048" y="4476"/>
                    <a:pt x="6048" y="4476"/>
                  </a:cubicBezTo>
                  <a:lnTo>
                    <a:pt x="7332" y="1962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 flipH="1">
              <a:off x="2542164" y="2252079"/>
              <a:ext cx="153527" cy="184156"/>
            </a:xfrm>
            <a:custGeom>
              <a:avLst/>
              <a:gdLst/>
              <a:ahLst/>
              <a:cxnLst/>
              <a:rect l="l" t="t" r="r" b="b"/>
              <a:pathLst>
                <a:path w="4406" h="5285" extrusionOk="0">
                  <a:moveTo>
                    <a:pt x="4405" y="0"/>
                  </a:moveTo>
                  <a:cubicBezTo>
                    <a:pt x="4405" y="0"/>
                    <a:pt x="1820" y="999"/>
                    <a:pt x="1016" y="2283"/>
                  </a:cubicBezTo>
                  <a:cubicBezTo>
                    <a:pt x="1016" y="2283"/>
                    <a:pt x="0" y="4977"/>
                    <a:pt x="643" y="5262"/>
                  </a:cubicBezTo>
                  <a:cubicBezTo>
                    <a:pt x="678" y="5277"/>
                    <a:pt x="715" y="5285"/>
                    <a:pt x="751" y="5285"/>
                  </a:cubicBezTo>
                  <a:cubicBezTo>
                    <a:pt x="1352" y="5285"/>
                    <a:pt x="2034" y="3336"/>
                    <a:pt x="2034" y="3336"/>
                  </a:cubicBezTo>
                  <a:cubicBezTo>
                    <a:pt x="2034" y="3336"/>
                    <a:pt x="2071" y="3338"/>
                    <a:pt x="2137" y="3338"/>
                  </a:cubicBezTo>
                  <a:cubicBezTo>
                    <a:pt x="2522" y="3338"/>
                    <a:pt x="3867" y="3260"/>
                    <a:pt x="4262" y="2194"/>
                  </a:cubicBezTo>
                  <a:lnTo>
                    <a:pt x="4405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 flipH="1">
              <a:off x="2536310" y="2305496"/>
              <a:ext cx="156559" cy="138648"/>
            </a:xfrm>
            <a:custGeom>
              <a:avLst/>
              <a:gdLst/>
              <a:ahLst/>
              <a:cxnLst/>
              <a:rect l="l" t="t" r="r" b="b"/>
              <a:pathLst>
                <a:path w="4493" h="3979" extrusionOk="0">
                  <a:moveTo>
                    <a:pt x="1489" y="1"/>
                  </a:moveTo>
                  <a:cubicBezTo>
                    <a:pt x="686" y="483"/>
                    <a:pt x="258" y="1589"/>
                    <a:pt x="98" y="2481"/>
                  </a:cubicBezTo>
                  <a:cubicBezTo>
                    <a:pt x="48" y="2838"/>
                    <a:pt x="0" y="3978"/>
                    <a:pt x="611" y="3978"/>
                  </a:cubicBezTo>
                  <a:cubicBezTo>
                    <a:pt x="671" y="3978"/>
                    <a:pt x="738" y="3967"/>
                    <a:pt x="811" y="3943"/>
                  </a:cubicBezTo>
                  <a:cubicBezTo>
                    <a:pt x="1204" y="3818"/>
                    <a:pt x="1418" y="3568"/>
                    <a:pt x="1649" y="3230"/>
                  </a:cubicBezTo>
                  <a:cubicBezTo>
                    <a:pt x="1970" y="2819"/>
                    <a:pt x="2077" y="1963"/>
                    <a:pt x="2648" y="1963"/>
                  </a:cubicBezTo>
                  <a:cubicBezTo>
                    <a:pt x="3594" y="1963"/>
                    <a:pt x="4271" y="1161"/>
                    <a:pt x="4450" y="305"/>
                  </a:cubicBezTo>
                  <a:cubicBezTo>
                    <a:pt x="4493" y="132"/>
                    <a:pt x="4346" y="18"/>
                    <a:pt x="4212" y="18"/>
                  </a:cubicBezTo>
                  <a:cubicBezTo>
                    <a:pt x="4125" y="18"/>
                    <a:pt x="4042" y="67"/>
                    <a:pt x="4022" y="179"/>
                  </a:cubicBezTo>
                  <a:cubicBezTo>
                    <a:pt x="3875" y="1037"/>
                    <a:pt x="3262" y="1571"/>
                    <a:pt x="2431" y="1571"/>
                  </a:cubicBezTo>
                  <a:cubicBezTo>
                    <a:pt x="2345" y="1571"/>
                    <a:pt x="2257" y="1565"/>
                    <a:pt x="2167" y="1553"/>
                  </a:cubicBezTo>
                  <a:cubicBezTo>
                    <a:pt x="2159" y="1552"/>
                    <a:pt x="2151" y="1551"/>
                    <a:pt x="2143" y="1551"/>
                  </a:cubicBezTo>
                  <a:cubicBezTo>
                    <a:pt x="2064" y="1551"/>
                    <a:pt x="2002" y="1631"/>
                    <a:pt x="1970" y="1696"/>
                  </a:cubicBezTo>
                  <a:cubicBezTo>
                    <a:pt x="1810" y="2088"/>
                    <a:pt x="1632" y="2445"/>
                    <a:pt x="1399" y="2783"/>
                  </a:cubicBezTo>
                  <a:cubicBezTo>
                    <a:pt x="1275" y="2980"/>
                    <a:pt x="1132" y="3176"/>
                    <a:pt x="990" y="3337"/>
                  </a:cubicBezTo>
                  <a:cubicBezTo>
                    <a:pt x="926" y="3375"/>
                    <a:pt x="855" y="3402"/>
                    <a:pt x="789" y="3402"/>
                  </a:cubicBezTo>
                  <a:cubicBezTo>
                    <a:pt x="668" y="3402"/>
                    <a:pt x="560" y="3315"/>
                    <a:pt x="526" y="3051"/>
                  </a:cubicBezTo>
                  <a:cubicBezTo>
                    <a:pt x="543" y="2819"/>
                    <a:pt x="562" y="2588"/>
                    <a:pt x="614" y="2355"/>
                  </a:cubicBezTo>
                  <a:cubicBezTo>
                    <a:pt x="757" y="1482"/>
                    <a:pt x="1221" y="821"/>
                    <a:pt x="1525" y="37"/>
                  </a:cubicBezTo>
                  <a:cubicBezTo>
                    <a:pt x="1542" y="19"/>
                    <a:pt x="1506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 flipH="1">
              <a:off x="2199119" y="1365871"/>
              <a:ext cx="180427" cy="197780"/>
            </a:xfrm>
            <a:custGeom>
              <a:avLst/>
              <a:gdLst/>
              <a:ahLst/>
              <a:cxnLst/>
              <a:rect l="l" t="t" r="r" b="b"/>
              <a:pathLst>
                <a:path w="5178" h="5676" extrusionOk="0">
                  <a:moveTo>
                    <a:pt x="5177" y="0"/>
                  </a:moveTo>
                  <a:lnTo>
                    <a:pt x="3020" y="393"/>
                  </a:lnTo>
                  <a:lnTo>
                    <a:pt x="1165" y="714"/>
                  </a:lnTo>
                  <a:lnTo>
                    <a:pt x="112" y="5279"/>
                  </a:lnTo>
                  <a:lnTo>
                    <a:pt x="95" y="5351"/>
                  </a:lnTo>
                  <a:cubicBezTo>
                    <a:pt x="1" y="5581"/>
                    <a:pt x="398" y="5676"/>
                    <a:pt x="1006" y="5676"/>
                  </a:cubicBezTo>
                  <a:cubicBezTo>
                    <a:pt x="2475" y="5676"/>
                    <a:pt x="5177" y="5121"/>
                    <a:pt x="5177" y="4566"/>
                  </a:cubicBezTo>
                  <a:lnTo>
                    <a:pt x="5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 flipH="1">
              <a:off x="2263129" y="1379530"/>
              <a:ext cx="112549" cy="170322"/>
            </a:xfrm>
            <a:custGeom>
              <a:avLst/>
              <a:gdLst/>
              <a:ahLst/>
              <a:cxnLst/>
              <a:rect l="l" t="t" r="r" b="b"/>
              <a:pathLst>
                <a:path w="3230" h="4888" extrusionOk="0">
                  <a:moveTo>
                    <a:pt x="2909" y="1"/>
                  </a:moveTo>
                  <a:lnTo>
                    <a:pt x="1054" y="322"/>
                  </a:lnTo>
                  <a:lnTo>
                    <a:pt x="1" y="4887"/>
                  </a:lnTo>
                  <a:cubicBezTo>
                    <a:pt x="536" y="4816"/>
                    <a:pt x="1071" y="4478"/>
                    <a:pt x="1482" y="4086"/>
                  </a:cubicBezTo>
                  <a:cubicBezTo>
                    <a:pt x="2017" y="3568"/>
                    <a:pt x="2462" y="2980"/>
                    <a:pt x="2802" y="2319"/>
                  </a:cubicBezTo>
                  <a:cubicBezTo>
                    <a:pt x="3033" y="1891"/>
                    <a:pt x="3230" y="1410"/>
                    <a:pt x="3211" y="911"/>
                  </a:cubicBezTo>
                  <a:cubicBezTo>
                    <a:pt x="3211" y="590"/>
                    <a:pt x="3104" y="250"/>
                    <a:pt x="2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 flipH="1">
              <a:off x="1901435" y="1510825"/>
              <a:ext cx="756973" cy="1118002"/>
            </a:xfrm>
            <a:custGeom>
              <a:avLst/>
              <a:gdLst/>
              <a:ahLst/>
              <a:cxnLst/>
              <a:rect l="l" t="t" r="r" b="b"/>
              <a:pathLst>
                <a:path w="21724" h="32085" extrusionOk="0">
                  <a:moveTo>
                    <a:pt x="12371" y="1"/>
                  </a:moveTo>
                  <a:cubicBezTo>
                    <a:pt x="10694" y="1"/>
                    <a:pt x="9029" y="370"/>
                    <a:pt x="7508" y="1119"/>
                  </a:cubicBezTo>
                  <a:cubicBezTo>
                    <a:pt x="4584" y="2565"/>
                    <a:pt x="3782" y="4615"/>
                    <a:pt x="3782" y="4615"/>
                  </a:cubicBezTo>
                  <a:cubicBezTo>
                    <a:pt x="1" y="17582"/>
                    <a:pt x="5422" y="31439"/>
                    <a:pt x="5422" y="31439"/>
                  </a:cubicBezTo>
                  <a:cubicBezTo>
                    <a:pt x="5796" y="31529"/>
                    <a:pt x="6172" y="31600"/>
                    <a:pt x="6545" y="31672"/>
                  </a:cubicBezTo>
                  <a:cubicBezTo>
                    <a:pt x="7634" y="31867"/>
                    <a:pt x="8668" y="31993"/>
                    <a:pt x="9649" y="32045"/>
                  </a:cubicBezTo>
                  <a:cubicBezTo>
                    <a:pt x="10112" y="32072"/>
                    <a:pt x="10561" y="32085"/>
                    <a:pt x="10996" y="32085"/>
                  </a:cubicBezTo>
                  <a:cubicBezTo>
                    <a:pt x="12017" y="32085"/>
                    <a:pt x="12959" y="32016"/>
                    <a:pt x="13822" y="31903"/>
                  </a:cubicBezTo>
                  <a:cubicBezTo>
                    <a:pt x="19084" y="31189"/>
                    <a:pt x="21724" y="28711"/>
                    <a:pt x="21724" y="28711"/>
                  </a:cubicBezTo>
                  <a:cubicBezTo>
                    <a:pt x="21724" y="28711"/>
                    <a:pt x="20278" y="23931"/>
                    <a:pt x="20278" y="21594"/>
                  </a:cubicBezTo>
                  <a:cubicBezTo>
                    <a:pt x="20278" y="19615"/>
                    <a:pt x="21438" y="11143"/>
                    <a:pt x="20832" y="6239"/>
                  </a:cubicBezTo>
                  <a:cubicBezTo>
                    <a:pt x="20706" y="5328"/>
                    <a:pt x="20528" y="4544"/>
                    <a:pt x="20278" y="3956"/>
                  </a:cubicBezTo>
                  <a:cubicBezTo>
                    <a:pt x="19565" y="2261"/>
                    <a:pt x="17907" y="1262"/>
                    <a:pt x="16266" y="674"/>
                  </a:cubicBezTo>
                  <a:cubicBezTo>
                    <a:pt x="15005" y="227"/>
                    <a:pt x="13684" y="1"/>
                    <a:pt x="12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 flipH="1">
              <a:off x="2454520" y="1247782"/>
              <a:ext cx="1022980" cy="535742"/>
            </a:xfrm>
            <a:custGeom>
              <a:avLst/>
              <a:gdLst/>
              <a:ahLst/>
              <a:cxnLst/>
              <a:rect l="l" t="t" r="r" b="b"/>
              <a:pathLst>
                <a:path w="29358" h="15375" extrusionOk="0">
                  <a:moveTo>
                    <a:pt x="6163" y="0"/>
                  </a:moveTo>
                  <a:cubicBezTo>
                    <a:pt x="6130" y="0"/>
                    <a:pt x="6097" y="0"/>
                    <a:pt x="6065" y="1"/>
                  </a:cubicBezTo>
                  <a:cubicBezTo>
                    <a:pt x="3461" y="55"/>
                    <a:pt x="232" y="215"/>
                    <a:pt x="144" y="840"/>
                  </a:cubicBezTo>
                  <a:cubicBezTo>
                    <a:pt x="1" y="1874"/>
                    <a:pt x="4905" y="2390"/>
                    <a:pt x="4905" y="2390"/>
                  </a:cubicBezTo>
                  <a:cubicBezTo>
                    <a:pt x="4905" y="2390"/>
                    <a:pt x="4602" y="5191"/>
                    <a:pt x="7349" y="5762"/>
                  </a:cubicBezTo>
                  <a:cubicBezTo>
                    <a:pt x="7349" y="5762"/>
                    <a:pt x="15071" y="12485"/>
                    <a:pt x="20243" y="13752"/>
                  </a:cubicBezTo>
                  <a:cubicBezTo>
                    <a:pt x="24952" y="14894"/>
                    <a:pt x="29358" y="15374"/>
                    <a:pt x="29358" y="15374"/>
                  </a:cubicBezTo>
                  <a:lnTo>
                    <a:pt x="29358" y="11522"/>
                  </a:lnTo>
                  <a:lnTo>
                    <a:pt x="28644" y="8704"/>
                  </a:lnTo>
                  <a:lnTo>
                    <a:pt x="21385" y="7117"/>
                  </a:lnTo>
                  <a:cubicBezTo>
                    <a:pt x="20778" y="6992"/>
                    <a:pt x="20207" y="6761"/>
                    <a:pt x="19691" y="6421"/>
                  </a:cubicBezTo>
                  <a:lnTo>
                    <a:pt x="11861" y="1517"/>
                  </a:lnTo>
                  <a:cubicBezTo>
                    <a:pt x="10124" y="516"/>
                    <a:pt x="8162" y="0"/>
                    <a:pt x="6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 flipH="1">
              <a:off x="3252472" y="1323604"/>
              <a:ext cx="131784" cy="95893"/>
            </a:xfrm>
            <a:custGeom>
              <a:avLst/>
              <a:gdLst/>
              <a:ahLst/>
              <a:cxnLst/>
              <a:rect l="l" t="t" r="r" b="b"/>
              <a:pathLst>
                <a:path w="3782" h="2752" extrusionOk="0">
                  <a:moveTo>
                    <a:pt x="3263" y="0"/>
                  </a:moveTo>
                  <a:cubicBezTo>
                    <a:pt x="3263" y="0"/>
                    <a:pt x="0" y="1232"/>
                    <a:pt x="286" y="2283"/>
                  </a:cubicBezTo>
                  <a:cubicBezTo>
                    <a:pt x="386" y="2634"/>
                    <a:pt x="808" y="2751"/>
                    <a:pt x="1326" y="2751"/>
                  </a:cubicBezTo>
                  <a:cubicBezTo>
                    <a:pt x="2362" y="2751"/>
                    <a:pt x="3781" y="2283"/>
                    <a:pt x="3781" y="2283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 flipH="1">
              <a:off x="2322190" y="2196118"/>
              <a:ext cx="204470" cy="431346"/>
            </a:xfrm>
            <a:custGeom>
              <a:avLst/>
              <a:gdLst/>
              <a:ahLst/>
              <a:cxnLst/>
              <a:rect l="l" t="t" r="r" b="b"/>
              <a:pathLst>
                <a:path w="5868" h="12379" extrusionOk="0">
                  <a:moveTo>
                    <a:pt x="1" y="1"/>
                  </a:moveTo>
                  <a:cubicBezTo>
                    <a:pt x="53" y="4585"/>
                    <a:pt x="1784" y="9543"/>
                    <a:pt x="2764" y="12005"/>
                  </a:cubicBezTo>
                  <a:cubicBezTo>
                    <a:pt x="3853" y="12200"/>
                    <a:pt x="4887" y="12326"/>
                    <a:pt x="5868" y="12378"/>
                  </a:cubicBezTo>
                  <a:cubicBezTo>
                    <a:pt x="2764" y="7955"/>
                    <a:pt x="2070" y="1"/>
                    <a:pt x="2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 flipH="1">
              <a:off x="2245113" y="1155792"/>
              <a:ext cx="283429" cy="339181"/>
            </a:xfrm>
            <a:custGeom>
              <a:avLst/>
              <a:gdLst/>
              <a:ahLst/>
              <a:cxnLst/>
              <a:rect l="l" t="t" r="r" b="b"/>
              <a:pathLst>
                <a:path w="8134" h="9734" extrusionOk="0">
                  <a:moveTo>
                    <a:pt x="2426" y="1"/>
                  </a:moveTo>
                  <a:lnTo>
                    <a:pt x="785" y="412"/>
                  </a:lnTo>
                  <a:cubicBezTo>
                    <a:pt x="785" y="412"/>
                    <a:pt x="0" y="3480"/>
                    <a:pt x="90" y="5637"/>
                  </a:cubicBezTo>
                  <a:cubicBezTo>
                    <a:pt x="179" y="7599"/>
                    <a:pt x="714" y="9258"/>
                    <a:pt x="2124" y="9615"/>
                  </a:cubicBezTo>
                  <a:cubicBezTo>
                    <a:pt x="2430" y="9696"/>
                    <a:pt x="2744" y="9734"/>
                    <a:pt x="3056" y="9734"/>
                  </a:cubicBezTo>
                  <a:cubicBezTo>
                    <a:pt x="4177" y="9734"/>
                    <a:pt x="5278" y="9250"/>
                    <a:pt x="5976" y="8580"/>
                  </a:cubicBezTo>
                  <a:cubicBezTo>
                    <a:pt x="6885" y="7706"/>
                    <a:pt x="7777" y="7296"/>
                    <a:pt x="7955" y="6119"/>
                  </a:cubicBezTo>
                  <a:cubicBezTo>
                    <a:pt x="8133" y="4923"/>
                    <a:pt x="7955" y="2783"/>
                    <a:pt x="7955" y="2783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 flipH="1">
              <a:off x="2008972" y="1019026"/>
              <a:ext cx="155409" cy="239978"/>
            </a:xfrm>
            <a:custGeom>
              <a:avLst/>
              <a:gdLst/>
              <a:ahLst/>
              <a:cxnLst/>
              <a:rect l="l" t="t" r="r" b="b"/>
              <a:pathLst>
                <a:path w="4460" h="6887" extrusionOk="0">
                  <a:moveTo>
                    <a:pt x="1501" y="1"/>
                  </a:moveTo>
                  <a:cubicBezTo>
                    <a:pt x="1235" y="1"/>
                    <a:pt x="986" y="122"/>
                    <a:pt x="786" y="323"/>
                  </a:cubicBezTo>
                  <a:cubicBezTo>
                    <a:pt x="590" y="520"/>
                    <a:pt x="465" y="770"/>
                    <a:pt x="358" y="1037"/>
                  </a:cubicBezTo>
                  <a:cubicBezTo>
                    <a:pt x="19" y="1893"/>
                    <a:pt x="1" y="2874"/>
                    <a:pt x="305" y="3766"/>
                  </a:cubicBezTo>
                  <a:lnTo>
                    <a:pt x="911" y="5122"/>
                  </a:lnTo>
                  <a:cubicBezTo>
                    <a:pt x="982" y="5602"/>
                    <a:pt x="1161" y="6066"/>
                    <a:pt x="1446" y="6477"/>
                  </a:cubicBezTo>
                  <a:cubicBezTo>
                    <a:pt x="1606" y="6691"/>
                    <a:pt x="1820" y="6887"/>
                    <a:pt x="2088" y="6887"/>
                  </a:cubicBezTo>
                  <a:cubicBezTo>
                    <a:pt x="2338" y="6869"/>
                    <a:pt x="2533" y="6673"/>
                    <a:pt x="2588" y="6423"/>
                  </a:cubicBezTo>
                  <a:cubicBezTo>
                    <a:pt x="2640" y="6192"/>
                    <a:pt x="2569" y="5942"/>
                    <a:pt x="2445" y="5745"/>
                  </a:cubicBezTo>
                  <a:cubicBezTo>
                    <a:pt x="2319" y="5531"/>
                    <a:pt x="2070" y="5353"/>
                    <a:pt x="1891" y="5193"/>
                  </a:cubicBezTo>
                  <a:lnTo>
                    <a:pt x="1891" y="5193"/>
                  </a:lnTo>
                  <a:cubicBezTo>
                    <a:pt x="2279" y="5297"/>
                    <a:pt x="2679" y="5401"/>
                    <a:pt x="3081" y="5401"/>
                  </a:cubicBezTo>
                  <a:cubicBezTo>
                    <a:pt x="3160" y="5401"/>
                    <a:pt x="3239" y="5397"/>
                    <a:pt x="3318" y="5388"/>
                  </a:cubicBezTo>
                  <a:cubicBezTo>
                    <a:pt x="3782" y="5317"/>
                    <a:pt x="4264" y="4996"/>
                    <a:pt x="4371" y="4515"/>
                  </a:cubicBezTo>
                  <a:cubicBezTo>
                    <a:pt x="4460" y="4069"/>
                    <a:pt x="4157" y="3588"/>
                    <a:pt x="3729" y="3374"/>
                  </a:cubicBezTo>
                  <a:cubicBezTo>
                    <a:pt x="3534" y="3280"/>
                    <a:pt x="3318" y="3239"/>
                    <a:pt x="3099" y="3239"/>
                  </a:cubicBezTo>
                  <a:cubicBezTo>
                    <a:pt x="2856" y="3239"/>
                    <a:pt x="2607" y="3289"/>
                    <a:pt x="2374" y="3374"/>
                  </a:cubicBezTo>
                  <a:cubicBezTo>
                    <a:pt x="1927" y="3516"/>
                    <a:pt x="1410" y="3730"/>
                    <a:pt x="1018" y="3997"/>
                  </a:cubicBezTo>
                  <a:cubicBezTo>
                    <a:pt x="1767" y="3462"/>
                    <a:pt x="2284" y="2642"/>
                    <a:pt x="2445" y="1733"/>
                  </a:cubicBezTo>
                  <a:cubicBezTo>
                    <a:pt x="2516" y="1376"/>
                    <a:pt x="2516" y="984"/>
                    <a:pt x="2374" y="644"/>
                  </a:cubicBezTo>
                  <a:cubicBezTo>
                    <a:pt x="2231" y="306"/>
                    <a:pt x="1910" y="21"/>
                    <a:pt x="1553" y="2"/>
                  </a:cubicBezTo>
                  <a:cubicBezTo>
                    <a:pt x="1536" y="1"/>
                    <a:pt x="151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 flipH="1">
              <a:off x="2112740" y="1137812"/>
              <a:ext cx="78332" cy="78924"/>
            </a:xfrm>
            <a:custGeom>
              <a:avLst/>
              <a:gdLst/>
              <a:ahLst/>
              <a:cxnLst/>
              <a:rect l="l" t="t" r="r" b="b"/>
              <a:pathLst>
                <a:path w="2248" h="2265" extrusionOk="0">
                  <a:moveTo>
                    <a:pt x="1124" y="0"/>
                  </a:moveTo>
                  <a:cubicBezTo>
                    <a:pt x="500" y="0"/>
                    <a:pt x="1" y="517"/>
                    <a:pt x="1" y="1123"/>
                  </a:cubicBezTo>
                  <a:cubicBezTo>
                    <a:pt x="1" y="1748"/>
                    <a:pt x="500" y="2265"/>
                    <a:pt x="1124" y="2265"/>
                  </a:cubicBezTo>
                  <a:cubicBezTo>
                    <a:pt x="1748" y="2265"/>
                    <a:pt x="2248" y="1748"/>
                    <a:pt x="2248" y="1123"/>
                  </a:cubicBezTo>
                  <a:cubicBezTo>
                    <a:pt x="2248" y="517"/>
                    <a:pt x="1748" y="0"/>
                    <a:pt x="1124" y="0"/>
                  </a:cubicBezTo>
                  <a:close/>
                </a:path>
              </a:pathLst>
            </a:custGeom>
            <a:solidFill>
              <a:srgbClr val="703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 flipH="1">
              <a:off x="2128278" y="1065718"/>
              <a:ext cx="372911" cy="341551"/>
            </a:xfrm>
            <a:custGeom>
              <a:avLst/>
              <a:gdLst/>
              <a:ahLst/>
              <a:cxnLst/>
              <a:rect l="l" t="t" r="r" b="b"/>
              <a:pathLst>
                <a:path w="10702" h="9802" extrusionOk="0">
                  <a:moveTo>
                    <a:pt x="4994" y="1"/>
                  </a:moveTo>
                  <a:cubicBezTo>
                    <a:pt x="197" y="1"/>
                    <a:pt x="0" y="2997"/>
                    <a:pt x="0" y="2997"/>
                  </a:cubicBezTo>
                  <a:cubicBezTo>
                    <a:pt x="530" y="3471"/>
                    <a:pt x="1247" y="3738"/>
                    <a:pt x="1960" y="3738"/>
                  </a:cubicBezTo>
                  <a:cubicBezTo>
                    <a:pt x="2159" y="3738"/>
                    <a:pt x="2357" y="3717"/>
                    <a:pt x="2551" y="3675"/>
                  </a:cubicBezTo>
                  <a:lnTo>
                    <a:pt x="2551" y="3675"/>
                  </a:lnTo>
                  <a:cubicBezTo>
                    <a:pt x="2461" y="4726"/>
                    <a:pt x="3246" y="5850"/>
                    <a:pt x="4209" y="6279"/>
                  </a:cubicBezTo>
                  <a:cubicBezTo>
                    <a:pt x="4281" y="6314"/>
                    <a:pt x="4138" y="6992"/>
                    <a:pt x="4406" y="7028"/>
                  </a:cubicBezTo>
                  <a:cubicBezTo>
                    <a:pt x="4408" y="7028"/>
                    <a:pt x="4411" y="7028"/>
                    <a:pt x="4413" y="7028"/>
                  </a:cubicBezTo>
                  <a:cubicBezTo>
                    <a:pt x="4560" y="7028"/>
                    <a:pt x="4908" y="6527"/>
                    <a:pt x="5030" y="6438"/>
                  </a:cubicBezTo>
                  <a:cubicBezTo>
                    <a:pt x="5206" y="6292"/>
                    <a:pt x="5443" y="6193"/>
                    <a:pt x="5680" y="6193"/>
                  </a:cubicBezTo>
                  <a:cubicBezTo>
                    <a:pt x="5731" y="6193"/>
                    <a:pt x="5783" y="6198"/>
                    <a:pt x="5833" y="6207"/>
                  </a:cubicBezTo>
                  <a:cubicBezTo>
                    <a:pt x="6154" y="6260"/>
                    <a:pt x="6421" y="6528"/>
                    <a:pt x="6528" y="6831"/>
                  </a:cubicBezTo>
                  <a:cubicBezTo>
                    <a:pt x="6635" y="7152"/>
                    <a:pt x="6582" y="7508"/>
                    <a:pt x="6439" y="7794"/>
                  </a:cubicBezTo>
                  <a:cubicBezTo>
                    <a:pt x="6278" y="8098"/>
                    <a:pt x="6028" y="8329"/>
                    <a:pt x="5762" y="8507"/>
                  </a:cubicBezTo>
                  <a:cubicBezTo>
                    <a:pt x="6250" y="9280"/>
                    <a:pt x="7185" y="9802"/>
                    <a:pt x="8097" y="9802"/>
                  </a:cubicBezTo>
                  <a:cubicBezTo>
                    <a:pt x="8217" y="9802"/>
                    <a:pt x="8336" y="9793"/>
                    <a:pt x="8454" y="9774"/>
                  </a:cubicBezTo>
                  <a:cubicBezTo>
                    <a:pt x="10059" y="9275"/>
                    <a:pt x="10701" y="5886"/>
                    <a:pt x="10273" y="3960"/>
                  </a:cubicBezTo>
                  <a:cubicBezTo>
                    <a:pt x="9864" y="2176"/>
                    <a:pt x="7759" y="1"/>
                    <a:pt x="4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 flipH="1">
              <a:off x="1937640" y="1547796"/>
              <a:ext cx="590902" cy="332665"/>
            </a:xfrm>
            <a:custGeom>
              <a:avLst/>
              <a:gdLst/>
              <a:ahLst/>
              <a:cxnLst/>
              <a:rect l="l" t="t" r="r" b="b"/>
              <a:pathLst>
                <a:path w="16958" h="9547" extrusionOk="0">
                  <a:moveTo>
                    <a:pt x="4119" y="1"/>
                  </a:moveTo>
                  <a:cubicBezTo>
                    <a:pt x="3893" y="1"/>
                    <a:pt x="3673" y="3"/>
                    <a:pt x="3460" y="6"/>
                  </a:cubicBezTo>
                  <a:cubicBezTo>
                    <a:pt x="2659" y="23"/>
                    <a:pt x="1945" y="58"/>
                    <a:pt x="1410" y="94"/>
                  </a:cubicBezTo>
                  <a:cubicBezTo>
                    <a:pt x="1410" y="94"/>
                    <a:pt x="0" y="4910"/>
                    <a:pt x="1410" y="9511"/>
                  </a:cubicBezTo>
                  <a:cubicBezTo>
                    <a:pt x="1410" y="9511"/>
                    <a:pt x="2069" y="9547"/>
                    <a:pt x="3122" y="9547"/>
                  </a:cubicBezTo>
                  <a:cubicBezTo>
                    <a:pt x="6975" y="9547"/>
                    <a:pt x="15999" y="9083"/>
                    <a:pt x="16463" y="4803"/>
                  </a:cubicBezTo>
                  <a:cubicBezTo>
                    <a:pt x="16957" y="810"/>
                    <a:pt x="9109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 flipH="1">
              <a:off x="2407943" y="1547970"/>
              <a:ext cx="120599" cy="332491"/>
            </a:xfrm>
            <a:custGeom>
              <a:avLst/>
              <a:gdLst/>
              <a:ahLst/>
              <a:cxnLst/>
              <a:rect l="l" t="t" r="r" b="b"/>
              <a:pathLst>
                <a:path w="3461" h="9542" extrusionOk="0">
                  <a:moveTo>
                    <a:pt x="3460" y="1"/>
                  </a:moveTo>
                  <a:cubicBezTo>
                    <a:pt x="2659" y="18"/>
                    <a:pt x="1945" y="53"/>
                    <a:pt x="1410" y="89"/>
                  </a:cubicBezTo>
                  <a:cubicBezTo>
                    <a:pt x="1410" y="89"/>
                    <a:pt x="0" y="4905"/>
                    <a:pt x="1410" y="9506"/>
                  </a:cubicBezTo>
                  <a:cubicBezTo>
                    <a:pt x="1410" y="9506"/>
                    <a:pt x="2069" y="9542"/>
                    <a:pt x="3122" y="9542"/>
                  </a:cubicBezTo>
                  <a:cubicBezTo>
                    <a:pt x="2587" y="6386"/>
                    <a:pt x="2694" y="3121"/>
                    <a:pt x="3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 flipH="1">
              <a:off x="2421777" y="1264995"/>
              <a:ext cx="77530" cy="34671"/>
            </a:xfrm>
            <a:custGeom>
              <a:avLst/>
              <a:gdLst/>
              <a:ahLst/>
              <a:cxnLst/>
              <a:rect l="l" t="t" r="r" b="b"/>
              <a:pathLst>
                <a:path w="2225" h="995" extrusionOk="0">
                  <a:moveTo>
                    <a:pt x="736" y="0"/>
                  </a:moveTo>
                  <a:cubicBezTo>
                    <a:pt x="628" y="0"/>
                    <a:pt x="520" y="9"/>
                    <a:pt x="410" y="24"/>
                  </a:cubicBezTo>
                  <a:cubicBezTo>
                    <a:pt x="0" y="96"/>
                    <a:pt x="107" y="719"/>
                    <a:pt x="500" y="719"/>
                  </a:cubicBezTo>
                  <a:cubicBezTo>
                    <a:pt x="785" y="719"/>
                    <a:pt x="1035" y="738"/>
                    <a:pt x="1302" y="809"/>
                  </a:cubicBezTo>
                  <a:cubicBezTo>
                    <a:pt x="1570" y="881"/>
                    <a:pt x="1820" y="916"/>
                    <a:pt x="2069" y="988"/>
                  </a:cubicBezTo>
                  <a:cubicBezTo>
                    <a:pt x="2084" y="992"/>
                    <a:pt x="2098" y="995"/>
                    <a:pt x="2110" y="995"/>
                  </a:cubicBezTo>
                  <a:cubicBezTo>
                    <a:pt x="2189" y="995"/>
                    <a:pt x="2224" y="906"/>
                    <a:pt x="2193" y="845"/>
                  </a:cubicBezTo>
                  <a:cubicBezTo>
                    <a:pt x="2034" y="505"/>
                    <a:pt x="1855" y="274"/>
                    <a:pt x="1499" y="149"/>
                  </a:cubicBezTo>
                  <a:cubicBezTo>
                    <a:pt x="1246" y="48"/>
                    <a:pt x="994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 flipH="1">
              <a:off x="2446482" y="1302976"/>
              <a:ext cx="44114" cy="36239"/>
            </a:xfrm>
            <a:custGeom>
              <a:avLst/>
              <a:gdLst/>
              <a:ahLst/>
              <a:cxnLst/>
              <a:rect l="l" t="t" r="r" b="b"/>
              <a:pathLst>
                <a:path w="1266" h="1040" extrusionOk="0">
                  <a:moveTo>
                    <a:pt x="774" y="1"/>
                  </a:moveTo>
                  <a:cubicBezTo>
                    <a:pt x="364" y="1"/>
                    <a:pt x="0" y="878"/>
                    <a:pt x="0" y="878"/>
                  </a:cubicBezTo>
                  <a:lnTo>
                    <a:pt x="713" y="378"/>
                  </a:lnTo>
                  <a:lnTo>
                    <a:pt x="1159" y="1039"/>
                  </a:lnTo>
                  <a:cubicBezTo>
                    <a:pt x="1159" y="1039"/>
                    <a:pt x="1266" y="57"/>
                    <a:pt x="821" y="5"/>
                  </a:cubicBezTo>
                  <a:cubicBezTo>
                    <a:pt x="805" y="2"/>
                    <a:pt x="789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 flipH="1">
              <a:off x="2444601" y="1379774"/>
              <a:ext cx="50386" cy="75544"/>
            </a:xfrm>
            <a:custGeom>
              <a:avLst/>
              <a:gdLst/>
              <a:ahLst/>
              <a:cxnLst/>
              <a:rect l="l" t="t" r="r" b="b"/>
              <a:pathLst>
                <a:path w="1446" h="2168" extrusionOk="0">
                  <a:moveTo>
                    <a:pt x="488" y="1"/>
                  </a:moveTo>
                  <a:cubicBezTo>
                    <a:pt x="378" y="1"/>
                    <a:pt x="271" y="36"/>
                    <a:pt x="197" y="119"/>
                  </a:cubicBezTo>
                  <a:cubicBezTo>
                    <a:pt x="1" y="315"/>
                    <a:pt x="90" y="636"/>
                    <a:pt x="179" y="904"/>
                  </a:cubicBezTo>
                  <a:cubicBezTo>
                    <a:pt x="269" y="1118"/>
                    <a:pt x="340" y="1313"/>
                    <a:pt x="411" y="1527"/>
                  </a:cubicBezTo>
                  <a:cubicBezTo>
                    <a:pt x="483" y="1689"/>
                    <a:pt x="554" y="1867"/>
                    <a:pt x="661" y="1991"/>
                  </a:cubicBezTo>
                  <a:cubicBezTo>
                    <a:pt x="760" y="2091"/>
                    <a:pt x="894" y="2168"/>
                    <a:pt x="1026" y="2168"/>
                  </a:cubicBezTo>
                  <a:cubicBezTo>
                    <a:pt x="1059" y="2168"/>
                    <a:pt x="1092" y="2163"/>
                    <a:pt x="1125" y="2152"/>
                  </a:cubicBezTo>
                  <a:cubicBezTo>
                    <a:pt x="1268" y="2098"/>
                    <a:pt x="1375" y="1974"/>
                    <a:pt x="1410" y="1831"/>
                  </a:cubicBezTo>
                  <a:cubicBezTo>
                    <a:pt x="1446" y="1670"/>
                    <a:pt x="1427" y="1527"/>
                    <a:pt x="1410" y="1385"/>
                  </a:cubicBezTo>
                  <a:cubicBezTo>
                    <a:pt x="1356" y="1118"/>
                    <a:pt x="1285" y="850"/>
                    <a:pt x="1178" y="600"/>
                  </a:cubicBezTo>
                  <a:cubicBezTo>
                    <a:pt x="1089" y="405"/>
                    <a:pt x="982" y="208"/>
                    <a:pt x="785" y="83"/>
                  </a:cubicBezTo>
                  <a:cubicBezTo>
                    <a:pt x="699" y="32"/>
                    <a:pt x="592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>
            <a:off x="4043255" y="1052183"/>
            <a:ext cx="1057488" cy="1687438"/>
            <a:chOff x="6765125" y="1510200"/>
            <a:chExt cx="1665597" cy="2657801"/>
          </a:xfrm>
        </p:grpSpPr>
        <p:sp>
          <p:nvSpPr>
            <p:cNvPr id="1977" name="Google Shape;1977;p40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6902269" y="2664753"/>
              <a:ext cx="51900" cy="84524"/>
            </a:xfrm>
            <a:custGeom>
              <a:avLst/>
              <a:gdLst/>
              <a:ahLst/>
              <a:cxnLst/>
              <a:rect l="l" t="t" r="r" b="b"/>
              <a:pathLst>
                <a:path w="1944" h="316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6828932" y="2645691"/>
              <a:ext cx="94776" cy="127881"/>
            </a:xfrm>
            <a:custGeom>
              <a:avLst/>
              <a:gdLst/>
              <a:ahLst/>
              <a:cxnLst/>
              <a:rect l="l" t="t" r="r" b="b"/>
              <a:pathLst>
                <a:path w="3550" h="4790" extrusionOk="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6797002" y="2617632"/>
              <a:ext cx="100516" cy="123930"/>
            </a:xfrm>
            <a:custGeom>
              <a:avLst/>
              <a:gdLst/>
              <a:ahLst/>
              <a:cxnLst/>
              <a:rect l="l" t="t" r="r" b="b"/>
              <a:pathLst>
                <a:path w="3765" h="4642" extrusionOk="0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6765125" y="2603803"/>
              <a:ext cx="120032" cy="100116"/>
            </a:xfrm>
            <a:custGeom>
              <a:avLst/>
              <a:gdLst/>
              <a:ahLst/>
              <a:cxnLst/>
              <a:rect l="l" t="t" r="r" b="b"/>
              <a:pathLst>
                <a:path w="4496" h="3750" extrusionOk="0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6765579" y="2582846"/>
              <a:ext cx="131939" cy="63914"/>
            </a:xfrm>
            <a:custGeom>
              <a:avLst/>
              <a:gdLst/>
              <a:ahLst/>
              <a:cxnLst/>
              <a:rect l="l" t="t" r="r" b="b"/>
              <a:pathLst>
                <a:path w="4942" h="2394" extrusionOk="0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6846071" y="2373832"/>
              <a:ext cx="307635" cy="324775"/>
            </a:xfrm>
            <a:custGeom>
              <a:avLst/>
              <a:gdLst/>
              <a:ahLst/>
              <a:cxnLst/>
              <a:rect l="l" t="t" r="r" b="b"/>
              <a:pathLst>
                <a:path w="11523" h="12165" extrusionOk="0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7375561" y="3652288"/>
              <a:ext cx="231441" cy="280003"/>
            </a:xfrm>
            <a:custGeom>
              <a:avLst/>
              <a:gdLst/>
              <a:ahLst/>
              <a:cxnLst/>
              <a:rect l="l" t="t" r="r" b="b"/>
              <a:pathLst>
                <a:path w="8669" h="10488" extrusionOk="0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7513132" y="3693242"/>
              <a:ext cx="93868" cy="114799"/>
            </a:xfrm>
            <a:custGeom>
              <a:avLst/>
              <a:gdLst/>
              <a:ahLst/>
              <a:cxnLst/>
              <a:rect l="l" t="t" r="r" b="b"/>
              <a:pathLst>
                <a:path w="3516" h="4300" extrusionOk="0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7405088" y="3750854"/>
              <a:ext cx="62873" cy="44852"/>
            </a:xfrm>
            <a:custGeom>
              <a:avLst/>
              <a:gdLst/>
              <a:ahLst/>
              <a:cxnLst/>
              <a:rect l="l" t="t" r="r" b="b"/>
              <a:pathLst>
                <a:path w="2355" h="1680" extrusionOk="0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7377910" y="3809909"/>
              <a:ext cx="84337" cy="47361"/>
            </a:xfrm>
            <a:custGeom>
              <a:avLst/>
              <a:gdLst/>
              <a:ahLst/>
              <a:cxnLst/>
              <a:rect l="l" t="t" r="r" b="b"/>
              <a:pathLst>
                <a:path w="3159" h="1774" extrusionOk="0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7388402" y="3748959"/>
              <a:ext cx="237634" cy="206185"/>
            </a:xfrm>
            <a:custGeom>
              <a:avLst/>
              <a:gdLst/>
              <a:ahLst/>
              <a:cxnLst/>
              <a:rect l="l" t="t" r="r" b="b"/>
              <a:pathLst>
                <a:path w="8901" h="7723" extrusionOk="0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7407437" y="3923693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7491240" y="3853719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7575043" y="3783238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6942262" y="2655730"/>
              <a:ext cx="551864" cy="512352"/>
            </a:xfrm>
            <a:custGeom>
              <a:avLst/>
              <a:gdLst/>
              <a:ahLst/>
              <a:cxnLst/>
              <a:rect l="l" t="t" r="r" b="b"/>
              <a:pathLst>
                <a:path w="20671" h="19191" extrusionOk="0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6829386" y="2919953"/>
              <a:ext cx="421901" cy="470971"/>
            </a:xfrm>
            <a:custGeom>
              <a:avLst/>
              <a:gdLst/>
              <a:ahLst/>
              <a:cxnLst/>
              <a:rect l="l" t="t" r="r" b="b"/>
              <a:pathLst>
                <a:path w="15803" h="17641" extrusionOk="0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7044620" y="3229455"/>
              <a:ext cx="266655" cy="190487"/>
            </a:xfrm>
            <a:custGeom>
              <a:avLst/>
              <a:gdLst/>
              <a:ahLst/>
              <a:cxnLst/>
              <a:rect l="l" t="t" r="r" b="b"/>
              <a:pathLst>
                <a:path w="9988" h="7135" extrusionOk="0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7102713" y="3267553"/>
              <a:ext cx="424277" cy="453324"/>
            </a:xfrm>
            <a:custGeom>
              <a:avLst/>
              <a:gdLst/>
              <a:ahLst/>
              <a:cxnLst/>
              <a:rect l="l" t="t" r="r" b="b"/>
              <a:pathLst>
                <a:path w="15892" h="16980" extrusionOk="0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8171676" y="3863224"/>
              <a:ext cx="241906" cy="269538"/>
            </a:xfrm>
            <a:custGeom>
              <a:avLst/>
              <a:gdLst/>
              <a:ahLst/>
              <a:cxnLst/>
              <a:rect l="l" t="t" r="r" b="b"/>
              <a:pathLst>
                <a:path w="9061" h="10096" extrusionOk="0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8318325" y="3906553"/>
              <a:ext cx="95257" cy="113331"/>
            </a:xfrm>
            <a:custGeom>
              <a:avLst/>
              <a:gdLst/>
              <a:ahLst/>
              <a:cxnLst/>
              <a:rect l="l" t="t" r="r" b="b"/>
              <a:pathLst>
                <a:path w="3568" h="4245" extrusionOk="0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8209266" y="3954662"/>
              <a:ext cx="64341" cy="46026"/>
            </a:xfrm>
            <a:custGeom>
              <a:avLst/>
              <a:gdLst/>
              <a:ahLst/>
              <a:cxnLst/>
              <a:rect l="l" t="t" r="r" b="b"/>
              <a:pathLst>
                <a:path w="2410" h="1724" extrusionOk="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8177390" y="4010833"/>
              <a:ext cx="86206" cy="50805"/>
            </a:xfrm>
            <a:custGeom>
              <a:avLst/>
              <a:gdLst/>
              <a:ahLst/>
              <a:cxnLst/>
              <a:rect l="l" t="t" r="r" b="b"/>
              <a:pathLst>
                <a:path w="3229" h="1903" extrusionOk="0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8181661" y="3966088"/>
              <a:ext cx="249061" cy="190941"/>
            </a:xfrm>
            <a:custGeom>
              <a:avLst/>
              <a:gdLst/>
              <a:ahLst/>
              <a:cxnLst/>
              <a:rect l="l" t="t" r="r" b="b"/>
              <a:pathLst>
                <a:path w="9329" h="7152" extrusionOk="0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8199308" y="4128435"/>
              <a:ext cx="43811" cy="39566"/>
            </a:xfrm>
            <a:custGeom>
              <a:avLst/>
              <a:gdLst/>
              <a:ahLst/>
              <a:cxnLst/>
              <a:rect l="l" t="t" r="r" b="b"/>
              <a:pathLst>
                <a:path w="1641" h="1482" extrusionOk="0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8287863" y="4064628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8376872" y="4000822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7606466" y="2986163"/>
              <a:ext cx="477618" cy="498095"/>
            </a:xfrm>
            <a:custGeom>
              <a:avLst/>
              <a:gdLst/>
              <a:ahLst/>
              <a:cxnLst/>
              <a:rect l="l" t="t" r="r" b="b"/>
              <a:pathLst>
                <a:path w="17890" h="18657" extrusionOk="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7859771" y="3353251"/>
              <a:ext cx="258111" cy="178126"/>
            </a:xfrm>
            <a:custGeom>
              <a:avLst/>
              <a:gdLst/>
              <a:ahLst/>
              <a:cxnLst/>
              <a:rect l="l" t="t" r="r" b="b"/>
              <a:pathLst>
                <a:path w="9668" h="6672" extrusionOk="0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7904542" y="3401360"/>
              <a:ext cx="429056" cy="523805"/>
            </a:xfrm>
            <a:custGeom>
              <a:avLst/>
              <a:gdLst/>
              <a:ahLst/>
              <a:cxnLst/>
              <a:rect l="l" t="t" r="r" b="b"/>
              <a:pathLst>
                <a:path w="16071" h="19620" extrusionOk="0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7757440" y="2223366"/>
              <a:ext cx="317593" cy="477592"/>
            </a:xfrm>
            <a:custGeom>
              <a:avLst/>
              <a:gdLst/>
              <a:ahLst/>
              <a:cxnLst/>
              <a:rect l="l" t="t" r="r" b="b"/>
              <a:pathLst>
                <a:path w="11896" h="17889" extrusionOk="0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273657" y="2655730"/>
              <a:ext cx="585690" cy="562837"/>
            </a:xfrm>
            <a:custGeom>
              <a:avLst/>
              <a:gdLst/>
              <a:ahLst/>
              <a:cxnLst/>
              <a:rect l="l" t="t" r="r" b="b"/>
              <a:pathLst>
                <a:path w="21938" h="21082" extrusionOk="0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894634" y="1874832"/>
              <a:ext cx="498549" cy="883901"/>
            </a:xfrm>
            <a:custGeom>
              <a:avLst/>
              <a:gdLst/>
              <a:ahLst/>
              <a:cxnLst/>
              <a:rect l="l" t="t" r="r" b="b"/>
              <a:pathLst>
                <a:path w="18674" h="33108" extrusionOk="0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7173168" y="1865782"/>
              <a:ext cx="659989" cy="892818"/>
            </a:xfrm>
            <a:custGeom>
              <a:avLst/>
              <a:gdLst/>
              <a:ahLst/>
              <a:cxnLst/>
              <a:rect l="l" t="t" r="r" b="b"/>
              <a:pathLst>
                <a:path w="24721" h="33442" extrusionOk="0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7686959" y="2160521"/>
              <a:ext cx="191902" cy="263825"/>
            </a:xfrm>
            <a:custGeom>
              <a:avLst/>
              <a:gdLst/>
              <a:ahLst/>
              <a:cxnLst/>
              <a:rect l="l" t="t" r="r" b="b"/>
              <a:pathLst>
                <a:path w="7188" h="9882" extrusionOk="0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7257478" y="1865782"/>
              <a:ext cx="177592" cy="93842"/>
            </a:xfrm>
            <a:custGeom>
              <a:avLst/>
              <a:gdLst/>
              <a:ahLst/>
              <a:cxnLst/>
              <a:rect l="l" t="t" r="r" b="b"/>
              <a:pathLst>
                <a:path w="6652" h="3515" extrusionOk="0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7292211" y="1741506"/>
              <a:ext cx="109540" cy="182584"/>
            </a:xfrm>
            <a:custGeom>
              <a:avLst/>
              <a:gdLst/>
              <a:ahLst/>
              <a:cxnLst/>
              <a:rect l="l" t="t" r="r" b="b"/>
              <a:pathLst>
                <a:path w="4103" h="6839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7292211" y="1741506"/>
              <a:ext cx="102865" cy="154151"/>
            </a:xfrm>
            <a:custGeom>
              <a:avLst/>
              <a:gdLst/>
              <a:ahLst/>
              <a:cxnLst/>
              <a:rect l="l" t="t" r="r" b="b"/>
              <a:pathLst>
                <a:path w="3853" h="5774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7169350" y="1602947"/>
              <a:ext cx="260007" cy="276853"/>
            </a:xfrm>
            <a:custGeom>
              <a:avLst/>
              <a:gdLst/>
              <a:ahLst/>
              <a:cxnLst/>
              <a:rect l="l" t="t" r="r" b="b"/>
              <a:pathLst>
                <a:path w="9739" h="10370" extrusionOk="0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7159392" y="1510200"/>
              <a:ext cx="279042" cy="217505"/>
            </a:xfrm>
            <a:custGeom>
              <a:avLst/>
              <a:gdLst/>
              <a:ahLst/>
              <a:cxnLst/>
              <a:rect l="l" t="t" r="r" b="b"/>
              <a:pathLst>
                <a:path w="10452" h="8147" extrusionOk="0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7337917" y="2300521"/>
              <a:ext cx="231948" cy="449960"/>
            </a:xfrm>
            <a:custGeom>
              <a:avLst/>
              <a:gdLst/>
              <a:ahLst/>
              <a:cxnLst/>
              <a:rect l="l" t="t" r="r" b="b"/>
              <a:pathLst>
                <a:path w="8688" h="16854" extrusionOk="0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7831712" y="2527636"/>
              <a:ext cx="74299" cy="103346"/>
            </a:xfrm>
            <a:custGeom>
              <a:avLst/>
              <a:gdLst/>
              <a:ahLst/>
              <a:cxnLst/>
              <a:rect l="l" t="t" r="r" b="b"/>
              <a:pathLst>
                <a:path w="2783" h="3871" extrusionOk="0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7820552" y="2523257"/>
              <a:ext cx="241799" cy="218653"/>
            </a:xfrm>
            <a:custGeom>
              <a:avLst/>
              <a:gdLst/>
              <a:ahLst/>
              <a:cxnLst/>
              <a:rect l="l" t="t" r="r" b="b"/>
              <a:pathLst>
                <a:path w="9057" h="8190" extrusionOk="0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7816468" y="2518212"/>
              <a:ext cx="132393" cy="147691"/>
            </a:xfrm>
            <a:custGeom>
              <a:avLst/>
              <a:gdLst/>
              <a:ahLst/>
              <a:cxnLst/>
              <a:rect l="l" t="t" r="r" b="b"/>
              <a:pathLst>
                <a:path w="4959" h="5532" extrusionOk="0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7855019" y="2547739"/>
              <a:ext cx="131939" cy="148144"/>
            </a:xfrm>
            <a:custGeom>
              <a:avLst/>
              <a:gdLst/>
              <a:ahLst/>
              <a:cxnLst/>
              <a:rect l="l" t="t" r="r" b="b"/>
              <a:pathLst>
                <a:path w="4942" h="5549" extrusionOk="0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7895011" y="2573448"/>
              <a:ext cx="132393" cy="147958"/>
            </a:xfrm>
            <a:custGeom>
              <a:avLst/>
              <a:gdLst/>
              <a:ahLst/>
              <a:cxnLst/>
              <a:rect l="l" t="t" r="r" b="b"/>
              <a:pathLst>
                <a:path w="4959" h="5542" extrusionOk="0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7933616" y="2602014"/>
              <a:ext cx="131886" cy="147691"/>
            </a:xfrm>
            <a:custGeom>
              <a:avLst/>
              <a:gdLst/>
              <a:ahLst/>
              <a:cxnLst/>
              <a:rect l="l" t="t" r="r" b="b"/>
              <a:pathLst>
                <a:path w="4940" h="5532" extrusionOk="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7273657" y="1674682"/>
              <a:ext cx="48509" cy="19596"/>
            </a:xfrm>
            <a:custGeom>
              <a:avLst/>
              <a:gdLst/>
              <a:ahLst/>
              <a:cxnLst/>
              <a:rect l="l" t="t" r="r" b="b"/>
              <a:pathLst>
                <a:path w="1817" h="734" extrusionOk="0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7181417" y="1678286"/>
              <a:ext cx="47014" cy="19489"/>
            </a:xfrm>
            <a:custGeom>
              <a:avLst/>
              <a:gdLst/>
              <a:ahLst/>
              <a:cxnLst/>
              <a:rect l="l" t="t" r="r" b="b"/>
              <a:pathLst>
                <a:path w="1761" h="730" extrusionOk="0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7283641" y="1697695"/>
              <a:ext cx="22880" cy="22906"/>
            </a:xfrm>
            <a:custGeom>
              <a:avLst/>
              <a:gdLst/>
              <a:ahLst/>
              <a:cxnLst/>
              <a:rect l="l" t="t" r="r" b="b"/>
              <a:pathLst>
                <a:path w="857" h="858" extrusionOk="0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7192710" y="1701967"/>
              <a:ext cx="22880" cy="22880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7220796" y="1713393"/>
              <a:ext cx="35748" cy="61858"/>
            </a:xfrm>
            <a:custGeom>
              <a:avLst/>
              <a:gdLst/>
              <a:ahLst/>
              <a:cxnLst/>
              <a:rect l="l" t="t" r="r" b="b"/>
              <a:pathLst>
                <a:path w="1339" h="2317" extrusionOk="0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7245544" y="1780057"/>
              <a:ext cx="48136" cy="28086"/>
            </a:xfrm>
            <a:custGeom>
              <a:avLst/>
              <a:gdLst/>
              <a:ahLst/>
              <a:cxnLst/>
              <a:rect l="l" t="t" r="r" b="b"/>
              <a:pathLst>
                <a:path w="1803" h="1052" extrusionOk="0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7556489" y="2933302"/>
              <a:ext cx="302856" cy="285263"/>
            </a:xfrm>
            <a:custGeom>
              <a:avLst/>
              <a:gdLst/>
              <a:ahLst/>
              <a:cxnLst/>
              <a:rect l="l" t="t" r="r" b="b"/>
              <a:pathLst>
                <a:path w="11344" h="10685" extrusionOk="0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6942262" y="2861406"/>
              <a:ext cx="315698" cy="306674"/>
            </a:xfrm>
            <a:custGeom>
              <a:avLst/>
              <a:gdLst/>
              <a:ahLst/>
              <a:cxnLst/>
              <a:rect l="l" t="t" r="r" b="b"/>
              <a:pathLst>
                <a:path w="11825" h="11487" extrusionOk="0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0"/>
          <p:cNvGrpSpPr/>
          <p:nvPr/>
        </p:nvGrpSpPr>
        <p:grpSpPr>
          <a:xfrm>
            <a:off x="6104510" y="1612679"/>
            <a:ext cx="1429078" cy="1702535"/>
            <a:chOff x="268004" y="1213250"/>
            <a:chExt cx="2722054" cy="3242924"/>
          </a:xfrm>
        </p:grpSpPr>
        <p:sp>
          <p:nvSpPr>
            <p:cNvPr id="2045" name="Google Shape;2045;p40"/>
            <p:cNvSpPr/>
            <p:nvPr/>
          </p:nvSpPr>
          <p:spPr>
            <a:xfrm>
              <a:off x="2175709" y="3976402"/>
              <a:ext cx="425583" cy="4255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83" y="0"/>
                  </a:moveTo>
                  <a:cubicBezTo>
                    <a:pt x="5280" y="0"/>
                    <a:pt x="4531" y="161"/>
                    <a:pt x="3817" y="447"/>
                  </a:cubicBezTo>
                  <a:cubicBezTo>
                    <a:pt x="2997" y="768"/>
                    <a:pt x="2248" y="1284"/>
                    <a:pt x="1660" y="1926"/>
                  </a:cubicBezTo>
                  <a:cubicBezTo>
                    <a:pt x="625" y="3015"/>
                    <a:pt x="0" y="4478"/>
                    <a:pt x="0" y="6100"/>
                  </a:cubicBezTo>
                  <a:cubicBezTo>
                    <a:pt x="0" y="6190"/>
                    <a:pt x="0" y="6297"/>
                    <a:pt x="19" y="6404"/>
                  </a:cubicBezTo>
                  <a:cubicBezTo>
                    <a:pt x="55" y="7331"/>
                    <a:pt x="322" y="8204"/>
                    <a:pt x="732" y="8972"/>
                  </a:cubicBezTo>
                  <a:cubicBezTo>
                    <a:pt x="1499" y="10416"/>
                    <a:pt x="2837" y="11505"/>
                    <a:pt x="4442" y="11950"/>
                  </a:cubicBezTo>
                  <a:cubicBezTo>
                    <a:pt x="4959" y="12092"/>
                    <a:pt x="5512" y="12182"/>
                    <a:pt x="6083" y="12182"/>
                  </a:cubicBezTo>
                  <a:cubicBezTo>
                    <a:pt x="6492" y="12182"/>
                    <a:pt x="6885" y="12128"/>
                    <a:pt x="7277" y="12057"/>
                  </a:cubicBezTo>
                  <a:cubicBezTo>
                    <a:pt x="8901" y="11736"/>
                    <a:pt x="10292" y="10773"/>
                    <a:pt x="11184" y="9436"/>
                  </a:cubicBezTo>
                  <a:cubicBezTo>
                    <a:pt x="11700" y="8632"/>
                    <a:pt x="12040" y="7724"/>
                    <a:pt x="12147" y="6725"/>
                  </a:cubicBezTo>
                  <a:cubicBezTo>
                    <a:pt x="12164" y="6528"/>
                    <a:pt x="12183" y="6314"/>
                    <a:pt x="12183" y="6100"/>
                  </a:cubicBezTo>
                  <a:cubicBezTo>
                    <a:pt x="12183" y="4620"/>
                    <a:pt x="11648" y="3265"/>
                    <a:pt x="10773" y="2212"/>
                  </a:cubicBezTo>
                  <a:cubicBezTo>
                    <a:pt x="10185" y="1498"/>
                    <a:pt x="9453" y="928"/>
                    <a:pt x="8616" y="554"/>
                  </a:cubicBezTo>
                  <a:cubicBezTo>
                    <a:pt x="7848" y="197"/>
                    <a:pt x="6992" y="0"/>
                    <a:pt x="6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2201280" y="4006304"/>
              <a:ext cx="335806" cy="335212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797" y="0"/>
                  </a:moveTo>
                  <a:cubicBezTo>
                    <a:pt x="4174" y="0"/>
                    <a:pt x="3567" y="107"/>
                    <a:pt x="3014" y="340"/>
                  </a:cubicBezTo>
                  <a:cubicBezTo>
                    <a:pt x="2355" y="590"/>
                    <a:pt x="1765" y="999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70"/>
                    <a:pt x="0" y="4958"/>
                    <a:pt x="18" y="5048"/>
                  </a:cubicBezTo>
                  <a:cubicBezTo>
                    <a:pt x="53" y="5779"/>
                    <a:pt x="250" y="6457"/>
                    <a:pt x="571" y="7063"/>
                  </a:cubicBezTo>
                  <a:cubicBezTo>
                    <a:pt x="1178" y="8204"/>
                    <a:pt x="2248" y="9061"/>
                    <a:pt x="3496" y="9417"/>
                  </a:cubicBezTo>
                  <a:cubicBezTo>
                    <a:pt x="3924" y="9543"/>
                    <a:pt x="4352" y="9596"/>
                    <a:pt x="4797" y="9596"/>
                  </a:cubicBezTo>
                  <a:cubicBezTo>
                    <a:pt x="5118" y="9596"/>
                    <a:pt x="5439" y="9560"/>
                    <a:pt x="5743" y="9507"/>
                  </a:cubicBezTo>
                  <a:cubicBezTo>
                    <a:pt x="7027" y="9257"/>
                    <a:pt x="8133" y="8490"/>
                    <a:pt x="8811" y="7438"/>
                  </a:cubicBezTo>
                  <a:cubicBezTo>
                    <a:pt x="9239" y="6813"/>
                    <a:pt x="9506" y="6083"/>
                    <a:pt x="9577" y="5298"/>
                  </a:cubicBezTo>
                  <a:cubicBezTo>
                    <a:pt x="9596" y="5137"/>
                    <a:pt x="9613" y="4958"/>
                    <a:pt x="9613" y="4799"/>
                  </a:cubicBezTo>
                  <a:cubicBezTo>
                    <a:pt x="9613" y="3622"/>
                    <a:pt x="9203" y="2551"/>
                    <a:pt x="8507" y="1731"/>
                  </a:cubicBezTo>
                  <a:cubicBezTo>
                    <a:pt x="8043" y="1177"/>
                    <a:pt x="7456" y="714"/>
                    <a:pt x="6795" y="428"/>
                  </a:cubicBezTo>
                  <a:cubicBezTo>
                    <a:pt x="6188" y="143"/>
                    <a:pt x="5511" y="0"/>
                    <a:pt x="4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2427403" y="4234104"/>
              <a:ext cx="48626" cy="9187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4" y="0"/>
                  </a:moveTo>
                  <a:cubicBezTo>
                    <a:pt x="74" y="0"/>
                    <a:pt x="65" y="2"/>
                    <a:pt x="55" y="7"/>
                  </a:cubicBezTo>
                  <a:cubicBezTo>
                    <a:pt x="19" y="25"/>
                    <a:pt x="1" y="78"/>
                    <a:pt x="19" y="114"/>
                  </a:cubicBezTo>
                  <a:lnTo>
                    <a:pt x="305" y="613"/>
                  </a:lnTo>
                  <a:lnTo>
                    <a:pt x="821" y="1790"/>
                  </a:lnTo>
                  <a:lnTo>
                    <a:pt x="1232" y="2575"/>
                  </a:lnTo>
                  <a:cubicBezTo>
                    <a:pt x="1249" y="2611"/>
                    <a:pt x="1285" y="2629"/>
                    <a:pt x="1304" y="2629"/>
                  </a:cubicBezTo>
                  <a:cubicBezTo>
                    <a:pt x="1321" y="2629"/>
                    <a:pt x="1321" y="2629"/>
                    <a:pt x="1339" y="2611"/>
                  </a:cubicBezTo>
                  <a:cubicBezTo>
                    <a:pt x="1375" y="2594"/>
                    <a:pt x="1392" y="2540"/>
                    <a:pt x="1375" y="2504"/>
                  </a:cubicBezTo>
                  <a:lnTo>
                    <a:pt x="947" y="1738"/>
                  </a:lnTo>
                  <a:lnTo>
                    <a:pt x="447" y="542"/>
                  </a:lnTo>
                  <a:lnTo>
                    <a:pt x="162" y="43"/>
                  </a:lnTo>
                  <a:cubicBezTo>
                    <a:pt x="136" y="16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2441132" y="4150229"/>
              <a:ext cx="102212" cy="7510"/>
            </a:xfrm>
            <a:custGeom>
              <a:avLst/>
              <a:gdLst/>
              <a:ahLst/>
              <a:cxnLst/>
              <a:rect l="l" t="t" r="r" b="b"/>
              <a:pathLst>
                <a:path w="2926" h="215" extrusionOk="0">
                  <a:moveTo>
                    <a:pt x="2837" y="1"/>
                  </a:moveTo>
                  <a:lnTo>
                    <a:pt x="90" y="72"/>
                  </a:lnTo>
                  <a:cubicBezTo>
                    <a:pt x="36" y="72"/>
                    <a:pt x="0" y="108"/>
                    <a:pt x="19" y="144"/>
                  </a:cubicBezTo>
                  <a:cubicBezTo>
                    <a:pt x="19" y="179"/>
                    <a:pt x="36" y="215"/>
                    <a:pt x="90" y="215"/>
                  </a:cubicBezTo>
                  <a:lnTo>
                    <a:pt x="2837" y="144"/>
                  </a:lnTo>
                  <a:cubicBezTo>
                    <a:pt x="2890" y="144"/>
                    <a:pt x="2925" y="108"/>
                    <a:pt x="2925" y="72"/>
                  </a:cubicBezTo>
                  <a:cubicBezTo>
                    <a:pt x="2925" y="37"/>
                    <a:pt x="2890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2385693" y="4035613"/>
              <a:ext cx="9362" cy="80380"/>
            </a:xfrm>
            <a:custGeom>
              <a:avLst/>
              <a:gdLst/>
              <a:ahLst/>
              <a:cxnLst/>
              <a:rect l="l" t="t" r="r" b="b"/>
              <a:pathLst>
                <a:path w="268" h="2301" extrusionOk="0">
                  <a:moveTo>
                    <a:pt x="196" y="0"/>
                  </a:moveTo>
                  <a:cubicBezTo>
                    <a:pt x="143" y="0"/>
                    <a:pt x="108" y="36"/>
                    <a:pt x="108" y="72"/>
                  </a:cubicBezTo>
                  <a:lnTo>
                    <a:pt x="1" y="2229"/>
                  </a:lnTo>
                  <a:cubicBezTo>
                    <a:pt x="1" y="2265"/>
                    <a:pt x="36" y="2300"/>
                    <a:pt x="72" y="2300"/>
                  </a:cubicBezTo>
                  <a:cubicBezTo>
                    <a:pt x="125" y="2300"/>
                    <a:pt x="160" y="2283"/>
                    <a:pt x="160" y="2229"/>
                  </a:cubicBezTo>
                  <a:lnTo>
                    <a:pt x="267" y="89"/>
                  </a:lnTo>
                  <a:cubicBezTo>
                    <a:pt x="267" y="36"/>
                    <a:pt x="232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2249243" y="4134649"/>
              <a:ext cx="71053" cy="28086"/>
            </a:xfrm>
            <a:custGeom>
              <a:avLst/>
              <a:gdLst/>
              <a:ahLst/>
              <a:cxnLst/>
              <a:rect l="l" t="t" r="r" b="b"/>
              <a:pathLst>
                <a:path w="2034" h="804" extrusionOk="0">
                  <a:moveTo>
                    <a:pt x="107" y="0"/>
                  </a:moveTo>
                  <a:cubicBezTo>
                    <a:pt x="71" y="0"/>
                    <a:pt x="19" y="19"/>
                    <a:pt x="19" y="55"/>
                  </a:cubicBezTo>
                  <a:cubicBezTo>
                    <a:pt x="0" y="90"/>
                    <a:pt x="19" y="143"/>
                    <a:pt x="54" y="143"/>
                  </a:cubicBezTo>
                  <a:lnTo>
                    <a:pt x="1926" y="804"/>
                  </a:lnTo>
                  <a:lnTo>
                    <a:pt x="1945" y="804"/>
                  </a:lnTo>
                  <a:cubicBezTo>
                    <a:pt x="1980" y="804"/>
                    <a:pt x="1998" y="785"/>
                    <a:pt x="2016" y="749"/>
                  </a:cubicBezTo>
                  <a:cubicBezTo>
                    <a:pt x="2033" y="714"/>
                    <a:pt x="2016" y="661"/>
                    <a:pt x="1962" y="66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2293504" y="4233930"/>
              <a:ext cx="54844" cy="75210"/>
            </a:xfrm>
            <a:custGeom>
              <a:avLst/>
              <a:gdLst/>
              <a:ahLst/>
              <a:cxnLst/>
              <a:rect l="l" t="t" r="r" b="b"/>
              <a:pathLst>
                <a:path w="1570" h="2153" extrusionOk="0">
                  <a:moveTo>
                    <a:pt x="1485" y="1"/>
                  </a:moveTo>
                  <a:cubicBezTo>
                    <a:pt x="1460" y="1"/>
                    <a:pt x="1437" y="9"/>
                    <a:pt x="1427" y="30"/>
                  </a:cubicBezTo>
                  <a:lnTo>
                    <a:pt x="36" y="2045"/>
                  </a:lnTo>
                  <a:cubicBezTo>
                    <a:pt x="0" y="2081"/>
                    <a:pt x="17" y="2116"/>
                    <a:pt x="53" y="2152"/>
                  </a:cubicBezTo>
                  <a:lnTo>
                    <a:pt x="88" y="2152"/>
                  </a:lnTo>
                  <a:cubicBezTo>
                    <a:pt x="124" y="2152"/>
                    <a:pt x="143" y="2152"/>
                    <a:pt x="160" y="2135"/>
                  </a:cubicBezTo>
                  <a:lnTo>
                    <a:pt x="1551" y="119"/>
                  </a:lnTo>
                  <a:cubicBezTo>
                    <a:pt x="1570" y="83"/>
                    <a:pt x="1570" y="48"/>
                    <a:pt x="1534" y="12"/>
                  </a:cubicBezTo>
                  <a:cubicBezTo>
                    <a:pt x="1519" y="5"/>
                    <a:pt x="1502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2304054" y="4093533"/>
              <a:ext cx="168899" cy="160759"/>
            </a:xfrm>
            <a:custGeom>
              <a:avLst/>
              <a:gdLst/>
              <a:ahLst/>
              <a:cxnLst/>
              <a:rect l="l" t="t" r="r" b="b"/>
              <a:pathLst>
                <a:path w="4835" h="4602" extrusionOk="0">
                  <a:moveTo>
                    <a:pt x="2409" y="0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5" y="176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2307792" y="3976402"/>
              <a:ext cx="168899" cy="81672"/>
            </a:xfrm>
            <a:custGeom>
              <a:avLst/>
              <a:gdLst/>
              <a:ahLst/>
              <a:cxnLst/>
              <a:rect l="l" t="t" r="r" b="b"/>
              <a:pathLst>
                <a:path w="4835" h="2338" extrusionOk="0">
                  <a:moveTo>
                    <a:pt x="2302" y="0"/>
                  </a:moveTo>
                  <a:cubicBezTo>
                    <a:pt x="1499" y="0"/>
                    <a:pt x="750" y="161"/>
                    <a:pt x="36" y="447"/>
                  </a:cubicBezTo>
                  <a:lnTo>
                    <a:pt x="1" y="589"/>
                  </a:lnTo>
                  <a:lnTo>
                    <a:pt x="2426" y="2337"/>
                  </a:lnTo>
                  <a:lnTo>
                    <a:pt x="4835" y="589"/>
                  </a:lnTo>
                  <a:lnTo>
                    <a:pt x="4835" y="554"/>
                  </a:lnTo>
                  <a:cubicBezTo>
                    <a:pt x="4067" y="197"/>
                    <a:pt x="3211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2175709" y="4043683"/>
              <a:ext cx="89742" cy="160166"/>
            </a:xfrm>
            <a:custGeom>
              <a:avLst/>
              <a:gdLst/>
              <a:ahLst/>
              <a:cxnLst/>
              <a:rect l="l" t="t" r="r" b="b"/>
              <a:pathLst>
                <a:path w="2569" h="4585" extrusionOk="0">
                  <a:moveTo>
                    <a:pt x="1660" y="0"/>
                  </a:moveTo>
                  <a:cubicBezTo>
                    <a:pt x="625" y="1089"/>
                    <a:pt x="0" y="2552"/>
                    <a:pt x="0" y="4174"/>
                  </a:cubicBezTo>
                  <a:cubicBezTo>
                    <a:pt x="0" y="4264"/>
                    <a:pt x="0" y="4371"/>
                    <a:pt x="19" y="4478"/>
                  </a:cubicBezTo>
                  <a:lnTo>
                    <a:pt x="143" y="4585"/>
                  </a:lnTo>
                  <a:lnTo>
                    <a:pt x="2569" y="281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2201280" y="4289159"/>
              <a:ext cx="137110" cy="104693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0"/>
                  </a:moveTo>
                  <a:lnTo>
                    <a:pt x="0" y="19"/>
                  </a:lnTo>
                  <a:cubicBezTo>
                    <a:pt x="767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2426181" y="4295377"/>
              <a:ext cx="140219" cy="102212"/>
            </a:xfrm>
            <a:custGeom>
              <a:avLst/>
              <a:gdLst/>
              <a:ahLst/>
              <a:cxnLst/>
              <a:rect l="l" t="t" r="r" b="b"/>
              <a:pathLst>
                <a:path w="4014" h="2926" extrusionOk="0">
                  <a:moveTo>
                    <a:pt x="910" y="1"/>
                  </a:moveTo>
                  <a:lnTo>
                    <a:pt x="0" y="2854"/>
                  </a:lnTo>
                  <a:lnTo>
                    <a:pt x="107" y="2926"/>
                  </a:lnTo>
                  <a:cubicBezTo>
                    <a:pt x="1731" y="2605"/>
                    <a:pt x="3122" y="1642"/>
                    <a:pt x="4014" y="305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2511558" y="4053639"/>
              <a:ext cx="89742" cy="160794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37"/>
                  </a:lnTo>
                  <a:lnTo>
                    <a:pt x="2426" y="4602"/>
                  </a:lnTo>
                  <a:lnTo>
                    <a:pt x="2533" y="4514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4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1786935" y="4145269"/>
              <a:ext cx="363892" cy="249243"/>
            </a:xfrm>
            <a:custGeom>
              <a:avLst/>
              <a:gdLst/>
              <a:ahLst/>
              <a:cxnLst/>
              <a:rect l="l" t="t" r="r" b="b"/>
              <a:pathLst>
                <a:path w="10417" h="7135" extrusionOk="0">
                  <a:moveTo>
                    <a:pt x="1356" y="0"/>
                  </a:moveTo>
                  <a:lnTo>
                    <a:pt x="785" y="2015"/>
                  </a:lnTo>
                  <a:lnTo>
                    <a:pt x="0" y="4780"/>
                  </a:lnTo>
                  <a:lnTo>
                    <a:pt x="10416" y="7134"/>
                  </a:lnTo>
                  <a:cubicBezTo>
                    <a:pt x="10399" y="6350"/>
                    <a:pt x="10185" y="5600"/>
                    <a:pt x="9828" y="4923"/>
                  </a:cubicBezTo>
                  <a:cubicBezTo>
                    <a:pt x="9703" y="4690"/>
                    <a:pt x="9560" y="4476"/>
                    <a:pt x="9400" y="4262"/>
                  </a:cubicBezTo>
                  <a:cubicBezTo>
                    <a:pt x="9186" y="4012"/>
                    <a:pt x="8954" y="3763"/>
                    <a:pt x="8704" y="3549"/>
                  </a:cubicBezTo>
                  <a:cubicBezTo>
                    <a:pt x="8526" y="3406"/>
                    <a:pt x="8347" y="3263"/>
                    <a:pt x="8152" y="3139"/>
                  </a:cubicBezTo>
                  <a:cubicBezTo>
                    <a:pt x="7919" y="2997"/>
                    <a:pt x="7688" y="2871"/>
                    <a:pt x="7455" y="2747"/>
                  </a:cubicBezTo>
                  <a:lnTo>
                    <a:pt x="7189" y="2640"/>
                  </a:lnTo>
                  <a:cubicBezTo>
                    <a:pt x="6706" y="2443"/>
                    <a:pt x="6278" y="2158"/>
                    <a:pt x="5922" y="1801"/>
                  </a:cubicBezTo>
                  <a:cubicBezTo>
                    <a:pt x="5743" y="1623"/>
                    <a:pt x="5601" y="1427"/>
                    <a:pt x="5458" y="1213"/>
                  </a:cubicBezTo>
                  <a:lnTo>
                    <a:pt x="5244" y="87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1786935" y="4215625"/>
              <a:ext cx="122788" cy="122823"/>
            </a:xfrm>
            <a:custGeom>
              <a:avLst/>
              <a:gdLst/>
              <a:ahLst/>
              <a:cxnLst/>
              <a:rect l="l" t="t" r="r" b="b"/>
              <a:pathLst>
                <a:path w="3515" h="3516" extrusionOk="0">
                  <a:moveTo>
                    <a:pt x="785" y="1"/>
                  </a:moveTo>
                  <a:lnTo>
                    <a:pt x="0" y="2766"/>
                  </a:lnTo>
                  <a:lnTo>
                    <a:pt x="3353" y="3515"/>
                  </a:lnTo>
                  <a:cubicBezTo>
                    <a:pt x="3515" y="1910"/>
                    <a:pt x="2444" y="376"/>
                    <a:pt x="821" y="19"/>
                  </a:cubicBez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1957655" y="4208149"/>
              <a:ext cx="89742" cy="64450"/>
            </a:xfrm>
            <a:custGeom>
              <a:avLst/>
              <a:gdLst/>
              <a:ahLst/>
              <a:cxnLst/>
              <a:rect l="l" t="t" r="r" b="b"/>
              <a:pathLst>
                <a:path w="2569" h="1845" extrusionOk="0">
                  <a:moveTo>
                    <a:pt x="1035" y="1"/>
                  </a:moveTo>
                  <a:lnTo>
                    <a:pt x="500" y="340"/>
                  </a:lnTo>
                  <a:cubicBezTo>
                    <a:pt x="107" y="590"/>
                    <a:pt x="0" y="1090"/>
                    <a:pt x="250" y="1463"/>
                  </a:cubicBezTo>
                  <a:cubicBezTo>
                    <a:pt x="357" y="1642"/>
                    <a:pt x="554" y="1767"/>
                    <a:pt x="749" y="1820"/>
                  </a:cubicBezTo>
                  <a:cubicBezTo>
                    <a:pt x="814" y="1836"/>
                    <a:pt x="878" y="1845"/>
                    <a:pt x="942" y="1845"/>
                  </a:cubicBezTo>
                  <a:cubicBezTo>
                    <a:pt x="1091" y="1845"/>
                    <a:pt x="1237" y="1801"/>
                    <a:pt x="1374" y="1713"/>
                  </a:cubicBezTo>
                  <a:lnTo>
                    <a:pt x="2568" y="947"/>
                  </a:lnTo>
                  <a:lnTo>
                    <a:pt x="2302" y="840"/>
                  </a:lnTo>
                  <a:cubicBezTo>
                    <a:pt x="1819" y="643"/>
                    <a:pt x="1391" y="358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2001251" y="4254924"/>
              <a:ext cx="114090" cy="85934"/>
            </a:xfrm>
            <a:custGeom>
              <a:avLst/>
              <a:gdLst/>
              <a:ahLst/>
              <a:cxnLst/>
              <a:rect l="l" t="t" r="r" b="b"/>
              <a:pathLst>
                <a:path w="3266" h="2460" extrusionOk="0">
                  <a:moveTo>
                    <a:pt x="2017" y="0"/>
                  </a:moveTo>
                  <a:lnTo>
                    <a:pt x="483" y="963"/>
                  </a:lnTo>
                  <a:cubicBezTo>
                    <a:pt x="108" y="1194"/>
                    <a:pt x="1" y="1694"/>
                    <a:pt x="233" y="2086"/>
                  </a:cubicBezTo>
                  <a:cubicBezTo>
                    <a:pt x="357" y="2265"/>
                    <a:pt x="536" y="2390"/>
                    <a:pt x="750" y="2443"/>
                  </a:cubicBezTo>
                  <a:cubicBezTo>
                    <a:pt x="807" y="2453"/>
                    <a:pt x="868" y="2459"/>
                    <a:pt x="929" y="2459"/>
                  </a:cubicBezTo>
                  <a:cubicBezTo>
                    <a:pt x="1077" y="2459"/>
                    <a:pt x="1230" y="2425"/>
                    <a:pt x="1356" y="2336"/>
                  </a:cubicBezTo>
                  <a:lnTo>
                    <a:pt x="3265" y="1123"/>
                  </a:lnTo>
                  <a:cubicBezTo>
                    <a:pt x="3051" y="873"/>
                    <a:pt x="2819" y="624"/>
                    <a:pt x="2569" y="410"/>
                  </a:cubicBezTo>
                  <a:cubicBezTo>
                    <a:pt x="2391" y="267"/>
                    <a:pt x="2212" y="124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1778202" y="4312250"/>
              <a:ext cx="372625" cy="120238"/>
            </a:xfrm>
            <a:custGeom>
              <a:avLst/>
              <a:gdLst/>
              <a:ahLst/>
              <a:cxnLst/>
              <a:rect l="l" t="t" r="r" b="b"/>
              <a:pathLst>
                <a:path w="10667" h="3442" extrusionOk="0">
                  <a:moveTo>
                    <a:pt x="250" y="0"/>
                  </a:moveTo>
                  <a:lnTo>
                    <a:pt x="1" y="1087"/>
                  </a:lnTo>
                  <a:lnTo>
                    <a:pt x="10435" y="3441"/>
                  </a:lnTo>
                  <a:lnTo>
                    <a:pt x="10666" y="235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2079747" y="4418133"/>
              <a:ext cx="62983" cy="38041"/>
            </a:xfrm>
            <a:custGeom>
              <a:avLst/>
              <a:gdLst/>
              <a:ahLst/>
              <a:cxnLst/>
              <a:rect l="l" t="t" r="r" b="b"/>
              <a:pathLst>
                <a:path w="1803" h="1089" extrusionOk="0">
                  <a:moveTo>
                    <a:pt x="1" y="1"/>
                  </a:moveTo>
                  <a:lnTo>
                    <a:pt x="215" y="857"/>
                  </a:lnTo>
                  <a:lnTo>
                    <a:pt x="1232" y="1088"/>
                  </a:lnTo>
                  <a:lnTo>
                    <a:pt x="1803" y="4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1940188" y="4387007"/>
              <a:ext cx="62983" cy="38007"/>
            </a:xfrm>
            <a:custGeom>
              <a:avLst/>
              <a:gdLst/>
              <a:ahLst/>
              <a:cxnLst/>
              <a:rect l="l" t="t" r="r" b="b"/>
              <a:pathLst>
                <a:path w="1803" h="1088" extrusionOk="0">
                  <a:moveTo>
                    <a:pt x="1" y="0"/>
                  </a:moveTo>
                  <a:lnTo>
                    <a:pt x="215" y="856"/>
                  </a:lnTo>
                  <a:lnTo>
                    <a:pt x="1249" y="1087"/>
                  </a:lnTo>
                  <a:lnTo>
                    <a:pt x="1803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1801293" y="4355183"/>
              <a:ext cx="62320" cy="38670"/>
            </a:xfrm>
            <a:custGeom>
              <a:avLst/>
              <a:gdLst/>
              <a:ahLst/>
              <a:cxnLst/>
              <a:rect l="l" t="t" r="r" b="b"/>
              <a:pathLst>
                <a:path w="1784" h="1107" extrusionOk="0">
                  <a:moveTo>
                    <a:pt x="0" y="1"/>
                  </a:moveTo>
                  <a:lnTo>
                    <a:pt x="196" y="876"/>
                  </a:lnTo>
                  <a:lnTo>
                    <a:pt x="1230" y="1107"/>
                  </a:lnTo>
                  <a:lnTo>
                    <a:pt x="1784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1819318" y="2978288"/>
              <a:ext cx="563915" cy="1211180"/>
            </a:xfrm>
            <a:custGeom>
              <a:avLst/>
              <a:gdLst/>
              <a:ahLst/>
              <a:cxnLst/>
              <a:rect l="l" t="t" r="r" b="b"/>
              <a:pathLst>
                <a:path w="16143" h="34672" extrusionOk="0">
                  <a:moveTo>
                    <a:pt x="8490" y="0"/>
                  </a:moveTo>
                  <a:lnTo>
                    <a:pt x="1946" y="3907"/>
                  </a:lnTo>
                  <a:lnTo>
                    <a:pt x="1268" y="6064"/>
                  </a:lnTo>
                  <a:lnTo>
                    <a:pt x="5173" y="13288"/>
                  </a:lnTo>
                  <a:cubicBezTo>
                    <a:pt x="4852" y="13484"/>
                    <a:pt x="4549" y="13681"/>
                    <a:pt x="4281" y="13876"/>
                  </a:cubicBezTo>
                  <a:cubicBezTo>
                    <a:pt x="1" y="17034"/>
                    <a:pt x="1142" y="21759"/>
                    <a:pt x="1142" y="25433"/>
                  </a:cubicBezTo>
                  <a:cubicBezTo>
                    <a:pt x="1142" y="29321"/>
                    <a:pt x="376" y="33637"/>
                    <a:pt x="376" y="33637"/>
                  </a:cubicBezTo>
                  <a:cubicBezTo>
                    <a:pt x="2783" y="34636"/>
                    <a:pt x="4549" y="34672"/>
                    <a:pt x="4549" y="34672"/>
                  </a:cubicBezTo>
                  <a:cubicBezTo>
                    <a:pt x="4549" y="34672"/>
                    <a:pt x="10452" y="23043"/>
                    <a:pt x="13591" y="15802"/>
                  </a:cubicBezTo>
                  <a:cubicBezTo>
                    <a:pt x="14608" y="13484"/>
                    <a:pt x="15339" y="11612"/>
                    <a:pt x="15482" y="10701"/>
                  </a:cubicBezTo>
                  <a:cubicBezTo>
                    <a:pt x="16142" y="7010"/>
                    <a:pt x="13948" y="1285"/>
                    <a:pt x="13948" y="1285"/>
                  </a:cubicBezTo>
                  <a:lnTo>
                    <a:pt x="8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1819318" y="3454149"/>
              <a:ext cx="474803" cy="737530"/>
            </a:xfrm>
            <a:custGeom>
              <a:avLst/>
              <a:gdLst/>
              <a:ahLst/>
              <a:cxnLst/>
              <a:rect l="l" t="t" r="r" b="b"/>
              <a:pathLst>
                <a:path w="13592" h="21113" extrusionOk="0">
                  <a:moveTo>
                    <a:pt x="6431" y="0"/>
                  </a:moveTo>
                  <a:cubicBezTo>
                    <a:pt x="5089" y="0"/>
                    <a:pt x="4300" y="254"/>
                    <a:pt x="4300" y="254"/>
                  </a:cubicBezTo>
                  <a:lnTo>
                    <a:pt x="4281" y="254"/>
                  </a:lnTo>
                  <a:cubicBezTo>
                    <a:pt x="1" y="3412"/>
                    <a:pt x="1142" y="8137"/>
                    <a:pt x="1142" y="11811"/>
                  </a:cubicBezTo>
                  <a:cubicBezTo>
                    <a:pt x="1142" y="15699"/>
                    <a:pt x="376" y="20015"/>
                    <a:pt x="376" y="20015"/>
                  </a:cubicBezTo>
                  <a:cubicBezTo>
                    <a:pt x="1667" y="20939"/>
                    <a:pt x="2971" y="21113"/>
                    <a:pt x="3770" y="21113"/>
                  </a:cubicBezTo>
                  <a:cubicBezTo>
                    <a:pt x="4252" y="21113"/>
                    <a:pt x="4549" y="21050"/>
                    <a:pt x="4549" y="21050"/>
                  </a:cubicBezTo>
                  <a:cubicBezTo>
                    <a:pt x="4549" y="21050"/>
                    <a:pt x="10452" y="9421"/>
                    <a:pt x="13591" y="2180"/>
                  </a:cubicBezTo>
                  <a:cubicBezTo>
                    <a:pt x="10649" y="397"/>
                    <a:pt x="8108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1909691" y="3454149"/>
              <a:ext cx="384432" cy="150943"/>
            </a:xfrm>
            <a:custGeom>
              <a:avLst/>
              <a:gdLst/>
              <a:ahLst/>
              <a:cxnLst/>
              <a:rect l="l" t="t" r="r" b="b"/>
              <a:pathLst>
                <a:path w="11005" h="4321" extrusionOk="0">
                  <a:moveTo>
                    <a:pt x="3844" y="0"/>
                  </a:moveTo>
                  <a:cubicBezTo>
                    <a:pt x="2502" y="0"/>
                    <a:pt x="1713" y="254"/>
                    <a:pt x="1713" y="254"/>
                  </a:cubicBezTo>
                  <a:lnTo>
                    <a:pt x="1694" y="254"/>
                  </a:lnTo>
                  <a:cubicBezTo>
                    <a:pt x="981" y="772"/>
                    <a:pt x="429" y="1324"/>
                    <a:pt x="1" y="1931"/>
                  </a:cubicBezTo>
                  <a:cubicBezTo>
                    <a:pt x="412" y="1853"/>
                    <a:pt x="1035" y="1773"/>
                    <a:pt x="1829" y="1773"/>
                  </a:cubicBezTo>
                  <a:cubicBezTo>
                    <a:pt x="3751" y="1773"/>
                    <a:pt x="6678" y="2239"/>
                    <a:pt x="10060" y="4320"/>
                  </a:cubicBezTo>
                  <a:cubicBezTo>
                    <a:pt x="10398" y="3590"/>
                    <a:pt x="10719" y="2858"/>
                    <a:pt x="11004" y="2180"/>
                  </a:cubicBezTo>
                  <a:cubicBezTo>
                    <a:pt x="8062" y="397"/>
                    <a:pt x="552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1649263" y="2514130"/>
              <a:ext cx="657290" cy="694179"/>
            </a:xfrm>
            <a:custGeom>
              <a:avLst/>
              <a:gdLst/>
              <a:ahLst/>
              <a:cxnLst/>
              <a:rect l="l" t="t" r="r" b="b"/>
              <a:pathLst>
                <a:path w="18816" h="19872" extrusionOk="0">
                  <a:moveTo>
                    <a:pt x="5975" y="1"/>
                  </a:moveTo>
                  <a:lnTo>
                    <a:pt x="1" y="9756"/>
                  </a:lnTo>
                  <a:lnTo>
                    <a:pt x="5440" y="18264"/>
                  </a:lnTo>
                  <a:lnTo>
                    <a:pt x="6136" y="19351"/>
                  </a:lnTo>
                  <a:cubicBezTo>
                    <a:pt x="7096" y="19714"/>
                    <a:pt x="8095" y="19871"/>
                    <a:pt x="9093" y="19871"/>
                  </a:cubicBezTo>
                  <a:cubicBezTo>
                    <a:pt x="13878" y="19871"/>
                    <a:pt x="18625" y="16269"/>
                    <a:pt x="18816" y="14572"/>
                  </a:cubicBezTo>
                  <a:lnTo>
                    <a:pt x="18281" y="13287"/>
                  </a:lnTo>
                  <a:lnTo>
                    <a:pt x="13591" y="1980"/>
                  </a:lnTo>
                  <a:lnTo>
                    <a:pt x="5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1839265" y="2978288"/>
              <a:ext cx="467292" cy="230031"/>
            </a:xfrm>
            <a:custGeom>
              <a:avLst/>
              <a:gdLst/>
              <a:ahLst/>
              <a:cxnLst/>
              <a:rect l="l" t="t" r="r" b="b"/>
              <a:pathLst>
                <a:path w="13377" h="6585" extrusionOk="0">
                  <a:moveTo>
                    <a:pt x="12842" y="0"/>
                  </a:moveTo>
                  <a:cubicBezTo>
                    <a:pt x="8026" y="4192"/>
                    <a:pt x="2587" y="4906"/>
                    <a:pt x="1" y="4977"/>
                  </a:cubicBezTo>
                  <a:lnTo>
                    <a:pt x="697" y="6064"/>
                  </a:lnTo>
                  <a:cubicBezTo>
                    <a:pt x="1657" y="6427"/>
                    <a:pt x="2656" y="6584"/>
                    <a:pt x="3654" y="6584"/>
                  </a:cubicBezTo>
                  <a:cubicBezTo>
                    <a:pt x="8439" y="6584"/>
                    <a:pt x="13186" y="2982"/>
                    <a:pt x="13377" y="1285"/>
                  </a:cubicBezTo>
                  <a:lnTo>
                    <a:pt x="12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2310936" y="2018217"/>
              <a:ext cx="679123" cy="862938"/>
            </a:xfrm>
            <a:custGeom>
              <a:avLst/>
              <a:gdLst/>
              <a:ahLst/>
              <a:cxnLst/>
              <a:rect l="l" t="t" r="r" b="b"/>
              <a:pathLst>
                <a:path w="19441" h="24703" extrusionOk="0">
                  <a:moveTo>
                    <a:pt x="3371" y="0"/>
                  </a:moveTo>
                  <a:lnTo>
                    <a:pt x="410" y="1623"/>
                  </a:lnTo>
                  <a:cubicBezTo>
                    <a:pt x="410" y="1623"/>
                    <a:pt x="0" y="3817"/>
                    <a:pt x="143" y="6723"/>
                  </a:cubicBezTo>
                  <a:cubicBezTo>
                    <a:pt x="481" y="13287"/>
                    <a:pt x="4298" y="18423"/>
                    <a:pt x="10666" y="20118"/>
                  </a:cubicBezTo>
                  <a:cubicBezTo>
                    <a:pt x="10701" y="20118"/>
                    <a:pt x="10754" y="20135"/>
                    <a:pt x="10790" y="20154"/>
                  </a:cubicBezTo>
                  <a:cubicBezTo>
                    <a:pt x="10790" y="20154"/>
                    <a:pt x="11539" y="21545"/>
                    <a:pt x="12716" y="22187"/>
                  </a:cubicBezTo>
                  <a:cubicBezTo>
                    <a:pt x="12716" y="22187"/>
                    <a:pt x="14144" y="24702"/>
                    <a:pt x="14895" y="24702"/>
                  </a:cubicBezTo>
                  <a:cubicBezTo>
                    <a:pt x="14932" y="24702"/>
                    <a:pt x="14966" y="24696"/>
                    <a:pt x="14999" y="24684"/>
                  </a:cubicBezTo>
                  <a:cubicBezTo>
                    <a:pt x="15731" y="24434"/>
                    <a:pt x="14643" y="22420"/>
                    <a:pt x="14642" y="22418"/>
                  </a:cubicBezTo>
                  <a:lnTo>
                    <a:pt x="14642" y="22418"/>
                  </a:lnTo>
                  <a:cubicBezTo>
                    <a:pt x="14643" y="22420"/>
                    <a:pt x="15720" y="24338"/>
                    <a:pt x="16297" y="24338"/>
                  </a:cubicBezTo>
                  <a:cubicBezTo>
                    <a:pt x="16336" y="24338"/>
                    <a:pt x="16374" y="24328"/>
                    <a:pt x="16409" y="24309"/>
                  </a:cubicBezTo>
                  <a:cubicBezTo>
                    <a:pt x="16944" y="24023"/>
                    <a:pt x="15998" y="21689"/>
                    <a:pt x="15998" y="21688"/>
                  </a:cubicBezTo>
                  <a:lnTo>
                    <a:pt x="15998" y="21688"/>
                  </a:lnTo>
                  <a:cubicBezTo>
                    <a:pt x="15998" y="21689"/>
                    <a:pt x="17035" y="23865"/>
                    <a:pt x="17714" y="23865"/>
                  </a:cubicBezTo>
                  <a:cubicBezTo>
                    <a:pt x="17724" y="23865"/>
                    <a:pt x="17735" y="23865"/>
                    <a:pt x="17746" y="23864"/>
                  </a:cubicBezTo>
                  <a:cubicBezTo>
                    <a:pt x="18442" y="23809"/>
                    <a:pt x="17460" y="21312"/>
                    <a:pt x="17175" y="20849"/>
                  </a:cubicBezTo>
                  <a:lnTo>
                    <a:pt x="17175" y="20849"/>
                  </a:lnTo>
                  <a:cubicBezTo>
                    <a:pt x="17176" y="20850"/>
                    <a:pt x="18291" y="22554"/>
                    <a:pt x="18847" y="22554"/>
                  </a:cubicBezTo>
                  <a:cubicBezTo>
                    <a:pt x="18887" y="22554"/>
                    <a:pt x="18925" y="22545"/>
                    <a:pt x="18958" y="22525"/>
                  </a:cubicBezTo>
                  <a:cubicBezTo>
                    <a:pt x="19441" y="22223"/>
                    <a:pt x="17460" y="19493"/>
                    <a:pt x="15945" y="18173"/>
                  </a:cubicBezTo>
                  <a:lnTo>
                    <a:pt x="13091" y="15945"/>
                  </a:lnTo>
                  <a:lnTo>
                    <a:pt x="10131" y="13322"/>
                  </a:lnTo>
                  <a:cubicBezTo>
                    <a:pt x="8614" y="11860"/>
                    <a:pt x="7829" y="9810"/>
                    <a:pt x="7936" y="7686"/>
                  </a:cubicBezTo>
                  <a:lnTo>
                    <a:pt x="8205" y="2676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2224965" y="1747834"/>
              <a:ext cx="424290" cy="498976"/>
            </a:xfrm>
            <a:custGeom>
              <a:avLst/>
              <a:gdLst/>
              <a:ahLst/>
              <a:cxnLst/>
              <a:rect l="l" t="t" r="r" b="b"/>
              <a:pathLst>
                <a:path w="12146" h="14284" extrusionOk="0">
                  <a:moveTo>
                    <a:pt x="5903" y="0"/>
                  </a:moveTo>
                  <a:cubicBezTo>
                    <a:pt x="5317" y="0"/>
                    <a:pt x="4730" y="180"/>
                    <a:pt x="4226" y="552"/>
                  </a:cubicBezTo>
                  <a:cubicBezTo>
                    <a:pt x="0" y="3638"/>
                    <a:pt x="2157" y="13322"/>
                    <a:pt x="2157" y="13322"/>
                  </a:cubicBezTo>
                  <a:cubicBezTo>
                    <a:pt x="3719" y="14022"/>
                    <a:pt x="5127" y="14284"/>
                    <a:pt x="6360" y="14284"/>
                  </a:cubicBezTo>
                  <a:cubicBezTo>
                    <a:pt x="10027" y="14284"/>
                    <a:pt x="12145" y="11966"/>
                    <a:pt x="12145" y="11966"/>
                  </a:cubicBezTo>
                  <a:cubicBezTo>
                    <a:pt x="11360" y="6295"/>
                    <a:pt x="9292" y="2247"/>
                    <a:pt x="7990" y="892"/>
                  </a:cubicBezTo>
                  <a:cubicBezTo>
                    <a:pt x="7425" y="306"/>
                    <a:pt x="6666" y="0"/>
                    <a:pt x="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2290360" y="2104782"/>
              <a:ext cx="358897" cy="142036"/>
            </a:xfrm>
            <a:custGeom>
              <a:avLst/>
              <a:gdLst/>
              <a:ahLst/>
              <a:cxnLst/>
              <a:rect l="l" t="t" r="r" b="b"/>
              <a:pathLst>
                <a:path w="10274" h="4066" extrusionOk="0">
                  <a:moveTo>
                    <a:pt x="9988" y="1"/>
                  </a:moveTo>
                  <a:cubicBezTo>
                    <a:pt x="9402" y="548"/>
                    <a:pt x="7301" y="2277"/>
                    <a:pt x="4047" y="2277"/>
                  </a:cubicBezTo>
                  <a:cubicBezTo>
                    <a:pt x="2849" y="2277"/>
                    <a:pt x="1494" y="2042"/>
                    <a:pt x="0" y="1427"/>
                  </a:cubicBezTo>
                  <a:lnTo>
                    <a:pt x="0" y="1427"/>
                  </a:lnTo>
                  <a:cubicBezTo>
                    <a:pt x="143" y="2445"/>
                    <a:pt x="285" y="3104"/>
                    <a:pt x="285" y="3104"/>
                  </a:cubicBezTo>
                  <a:cubicBezTo>
                    <a:pt x="1847" y="3804"/>
                    <a:pt x="3255" y="4066"/>
                    <a:pt x="4488" y="4066"/>
                  </a:cubicBezTo>
                  <a:cubicBezTo>
                    <a:pt x="8155" y="4066"/>
                    <a:pt x="10273" y="1748"/>
                    <a:pt x="10273" y="1748"/>
                  </a:cubicBezTo>
                  <a:cubicBezTo>
                    <a:pt x="10185" y="1125"/>
                    <a:pt x="10095" y="554"/>
                    <a:pt x="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1459854" y="1601149"/>
              <a:ext cx="1097824" cy="1081755"/>
            </a:xfrm>
            <a:custGeom>
              <a:avLst/>
              <a:gdLst/>
              <a:ahLst/>
              <a:cxnLst/>
              <a:rect l="l" t="t" r="r" b="b"/>
              <a:pathLst>
                <a:path w="31427" h="30967" extrusionOk="0">
                  <a:moveTo>
                    <a:pt x="22889" y="0"/>
                  </a:moveTo>
                  <a:cubicBezTo>
                    <a:pt x="20137" y="0"/>
                    <a:pt x="17419" y="1193"/>
                    <a:pt x="15160" y="2646"/>
                  </a:cubicBezTo>
                  <a:cubicBezTo>
                    <a:pt x="12592" y="4270"/>
                    <a:pt x="10077" y="5999"/>
                    <a:pt x="7884" y="8104"/>
                  </a:cubicBezTo>
                  <a:cubicBezTo>
                    <a:pt x="5530" y="10370"/>
                    <a:pt x="3496" y="12974"/>
                    <a:pt x="1908" y="15827"/>
                  </a:cubicBezTo>
                  <a:cubicBezTo>
                    <a:pt x="1659" y="16291"/>
                    <a:pt x="1" y="18769"/>
                    <a:pt x="267" y="19323"/>
                  </a:cubicBezTo>
                  <a:cubicBezTo>
                    <a:pt x="3603" y="26314"/>
                    <a:pt x="10167" y="29292"/>
                    <a:pt x="14732" y="30523"/>
                  </a:cubicBezTo>
                  <a:cubicBezTo>
                    <a:pt x="15213" y="30666"/>
                    <a:pt x="15696" y="30790"/>
                    <a:pt x="16124" y="30880"/>
                  </a:cubicBezTo>
                  <a:cubicBezTo>
                    <a:pt x="16385" y="30938"/>
                    <a:pt x="16646" y="30966"/>
                    <a:pt x="16904" y="30966"/>
                  </a:cubicBezTo>
                  <a:cubicBezTo>
                    <a:pt x="18390" y="30966"/>
                    <a:pt x="19756" y="30038"/>
                    <a:pt x="20243" y="28579"/>
                  </a:cubicBezTo>
                  <a:cubicBezTo>
                    <a:pt x="20725" y="27188"/>
                    <a:pt x="21384" y="25903"/>
                    <a:pt x="22062" y="24619"/>
                  </a:cubicBezTo>
                  <a:cubicBezTo>
                    <a:pt x="23132" y="22657"/>
                    <a:pt x="24559" y="20945"/>
                    <a:pt x="26218" y="19447"/>
                  </a:cubicBezTo>
                  <a:cubicBezTo>
                    <a:pt x="26913" y="18841"/>
                    <a:pt x="27520" y="18199"/>
                    <a:pt x="28019" y="17575"/>
                  </a:cubicBezTo>
                  <a:cubicBezTo>
                    <a:pt x="30730" y="14329"/>
                    <a:pt x="31426" y="9852"/>
                    <a:pt x="29821" y="6035"/>
                  </a:cubicBezTo>
                  <a:cubicBezTo>
                    <a:pt x="29660" y="5643"/>
                    <a:pt x="29464" y="5269"/>
                    <a:pt x="29267" y="4894"/>
                  </a:cubicBezTo>
                  <a:cubicBezTo>
                    <a:pt x="28982" y="4394"/>
                    <a:pt x="28768" y="4127"/>
                    <a:pt x="28768" y="4127"/>
                  </a:cubicBezTo>
                  <a:cubicBezTo>
                    <a:pt x="27662" y="2772"/>
                    <a:pt x="26646" y="1255"/>
                    <a:pt x="25148" y="506"/>
                  </a:cubicBezTo>
                  <a:cubicBezTo>
                    <a:pt x="24684" y="275"/>
                    <a:pt x="24185" y="114"/>
                    <a:pt x="23631" y="43"/>
                  </a:cubicBezTo>
                  <a:cubicBezTo>
                    <a:pt x="23507" y="25"/>
                    <a:pt x="23365" y="7"/>
                    <a:pt x="23239" y="7"/>
                  </a:cubicBezTo>
                  <a:cubicBezTo>
                    <a:pt x="23122" y="3"/>
                    <a:pt x="23006" y="0"/>
                    <a:pt x="22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2743620" y="2554618"/>
              <a:ext cx="130333" cy="184548"/>
            </a:xfrm>
            <a:custGeom>
              <a:avLst/>
              <a:gdLst/>
              <a:ahLst/>
              <a:cxnLst/>
              <a:rect l="l" t="t" r="r" b="b"/>
              <a:pathLst>
                <a:path w="3731" h="5283" extrusionOk="0">
                  <a:moveTo>
                    <a:pt x="45" y="1"/>
                  </a:moveTo>
                  <a:cubicBezTo>
                    <a:pt x="0" y="3069"/>
                    <a:pt x="1667" y="3309"/>
                    <a:pt x="2191" y="3309"/>
                  </a:cubicBezTo>
                  <a:cubicBezTo>
                    <a:pt x="2288" y="3309"/>
                    <a:pt x="2346" y="3301"/>
                    <a:pt x="2346" y="3301"/>
                  </a:cubicBezTo>
                  <a:cubicBezTo>
                    <a:pt x="2346" y="3301"/>
                    <a:pt x="2453" y="5173"/>
                    <a:pt x="3095" y="5280"/>
                  </a:cubicBezTo>
                  <a:cubicBezTo>
                    <a:pt x="3108" y="5282"/>
                    <a:pt x="3121" y="5283"/>
                    <a:pt x="3134" y="5283"/>
                  </a:cubicBezTo>
                  <a:cubicBezTo>
                    <a:pt x="3730" y="5283"/>
                    <a:pt x="3559" y="2818"/>
                    <a:pt x="3559" y="2818"/>
                  </a:cubicBezTo>
                  <a:cubicBezTo>
                    <a:pt x="2934" y="1106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309079" y="3760828"/>
              <a:ext cx="257383" cy="396903"/>
            </a:xfrm>
            <a:custGeom>
              <a:avLst/>
              <a:gdLst/>
              <a:ahLst/>
              <a:cxnLst/>
              <a:rect l="l" t="t" r="r" b="b"/>
              <a:pathLst>
                <a:path w="7368" h="11362" extrusionOk="0">
                  <a:moveTo>
                    <a:pt x="4210" y="0"/>
                  </a:moveTo>
                  <a:lnTo>
                    <a:pt x="2426" y="1125"/>
                  </a:lnTo>
                  <a:lnTo>
                    <a:pt x="0" y="2658"/>
                  </a:lnTo>
                  <a:lnTo>
                    <a:pt x="6190" y="11362"/>
                  </a:lnTo>
                  <a:cubicBezTo>
                    <a:pt x="6689" y="10756"/>
                    <a:pt x="7046" y="10059"/>
                    <a:pt x="7224" y="9310"/>
                  </a:cubicBezTo>
                  <a:cubicBezTo>
                    <a:pt x="7277" y="9060"/>
                    <a:pt x="7313" y="8811"/>
                    <a:pt x="7331" y="8544"/>
                  </a:cubicBezTo>
                  <a:cubicBezTo>
                    <a:pt x="7367" y="8204"/>
                    <a:pt x="7349" y="7883"/>
                    <a:pt x="7313" y="7545"/>
                  </a:cubicBezTo>
                  <a:cubicBezTo>
                    <a:pt x="7277" y="7331"/>
                    <a:pt x="7224" y="7099"/>
                    <a:pt x="7170" y="6867"/>
                  </a:cubicBezTo>
                  <a:cubicBezTo>
                    <a:pt x="7099" y="6618"/>
                    <a:pt x="7010" y="6368"/>
                    <a:pt x="6903" y="6118"/>
                  </a:cubicBezTo>
                  <a:cubicBezTo>
                    <a:pt x="6868" y="6029"/>
                    <a:pt x="6832" y="5940"/>
                    <a:pt x="6778" y="5850"/>
                  </a:cubicBezTo>
                  <a:cubicBezTo>
                    <a:pt x="6547" y="5386"/>
                    <a:pt x="6421" y="4887"/>
                    <a:pt x="6404" y="4388"/>
                  </a:cubicBezTo>
                  <a:cubicBezTo>
                    <a:pt x="6385" y="4138"/>
                    <a:pt x="6404" y="3888"/>
                    <a:pt x="6457" y="3639"/>
                  </a:cubicBezTo>
                  <a:lnTo>
                    <a:pt x="6511" y="324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309079" y="3800093"/>
              <a:ext cx="119050" cy="151397"/>
            </a:xfrm>
            <a:custGeom>
              <a:avLst/>
              <a:gdLst/>
              <a:ahLst/>
              <a:cxnLst/>
              <a:rect l="l" t="t" r="r" b="b"/>
              <a:pathLst>
                <a:path w="3408" h="4334" extrusionOk="0">
                  <a:moveTo>
                    <a:pt x="2426" y="1"/>
                  </a:moveTo>
                  <a:lnTo>
                    <a:pt x="0" y="1534"/>
                  </a:lnTo>
                  <a:lnTo>
                    <a:pt x="1998" y="4334"/>
                  </a:lnTo>
                  <a:cubicBezTo>
                    <a:pt x="3194" y="3228"/>
                    <a:pt x="3408" y="1392"/>
                    <a:pt x="2445" y="36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476690" y="3909993"/>
              <a:ext cx="73568" cy="64590"/>
            </a:xfrm>
            <a:custGeom>
              <a:avLst/>
              <a:gdLst/>
              <a:ahLst/>
              <a:cxnLst/>
              <a:rect l="l" t="t" r="r" b="b"/>
              <a:pathLst>
                <a:path w="2106" h="1849" extrusionOk="0">
                  <a:moveTo>
                    <a:pt x="851" y="0"/>
                  </a:moveTo>
                  <a:cubicBezTo>
                    <a:pt x="455" y="0"/>
                    <a:pt x="101" y="287"/>
                    <a:pt x="36" y="688"/>
                  </a:cubicBezTo>
                  <a:cubicBezTo>
                    <a:pt x="1" y="902"/>
                    <a:pt x="54" y="1116"/>
                    <a:pt x="179" y="1278"/>
                  </a:cubicBezTo>
                  <a:cubicBezTo>
                    <a:pt x="303" y="1456"/>
                    <a:pt x="482" y="1580"/>
                    <a:pt x="696" y="1616"/>
                  </a:cubicBezTo>
                  <a:lnTo>
                    <a:pt x="2105" y="1848"/>
                  </a:lnTo>
                  <a:cubicBezTo>
                    <a:pt x="2070" y="1759"/>
                    <a:pt x="2034" y="1670"/>
                    <a:pt x="1980" y="1580"/>
                  </a:cubicBezTo>
                  <a:cubicBezTo>
                    <a:pt x="1749" y="1116"/>
                    <a:pt x="1623" y="617"/>
                    <a:pt x="1606" y="118"/>
                  </a:cubicBezTo>
                  <a:lnTo>
                    <a:pt x="981" y="11"/>
                  </a:lnTo>
                  <a:cubicBezTo>
                    <a:pt x="937" y="4"/>
                    <a:pt x="894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463590" y="3989746"/>
              <a:ext cx="102876" cy="69551"/>
            </a:xfrm>
            <a:custGeom>
              <a:avLst/>
              <a:gdLst/>
              <a:ahLst/>
              <a:cxnLst/>
              <a:rect l="l" t="t" r="r" b="b"/>
              <a:pathLst>
                <a:path w="2945" h="1991" extrusionOk="0">
                  <a:moveTo>
                    <a:pt x="834" y="0"/>
                  </a:moveTo>
                  <a:cubicBezTo>
                    <a:pt x="441" y="0"/>
                    <a:pt x="99" y="287"/>
                    <a:pt x="19" y="688"/>
                  </a:cubicBezTo>
                  <a:cubicBezTo>
                    <a:pt x="1" y="902"/>
                    <a:pt x="55" y="1116"/>
                    <a:pt x="162" y="1295"/>
                  </a:cubicBezTo>
                  <a:cubicBezTo>
                    <a:pt x="286" y="1456"/>
                    <a:pt x="483" y="1580"/>
                    <a:pt x="697" y="1616"/>
                  </a:cubicBezTo>
                  <a:lnTo>
                    <a:pt x="2908" y="1991"/>
                  </a:lnTo>
                  <a:cubicBezTo>
                    <a:pt x="2944" y="1651"/>
                    <a:pt x="2926" y="1330"/>
                    <a:pt x="2890" y="992"/>
                  </a:cubicBezTo>
                  <a:cubicBezTo>
                    <a:pt x="2854" y="778"/>
                    <a:pt x="2801" y="546"/>
                    <a:pt x="2747" y="314"/>
                  </a:cubicBezTo>
                  <a:lnTo>
                    <a:pt x="964" y="11"/>
                  </a:lnTo>
                  <a:cubicBezTo>
                    <a:pt x="920" y="4"/>
                    <a:pt x="877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277325" y="3853681"/>
              <a:ext cx="247986" cy="326479"/>
            </a:xfrm>
            <a:custGeom>
              <a:avLst/>
              <a:gdLst/>
              <a:ahLst/>
              <a:cxnLst/>
              <a:rect l="l" t="t" r="r" b="b"/>
              <a:pathLst>
                <a:path w="7099" h="9346" extrusionOk="0">
                  <a:moveTo>
                    <a:pt x="909" y="0"/>
                  </a:moveTo>
                  <a:lnTo>
                    <a:pt x="1" y="642"/>
                  </a:lnTo>
                  <a:lnTo>
                    <a:pt x="6207" y="9346"/>
                  </a:lnTo>
                  <a:lnTo>
                    <a:pt x="7099" y="870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441826" y="4127802"/>
              <a:ext cx="52364" cy="57359"/>
            </a:xfrm>
            <a:custGeom>
              <a:avLst/>
              <a:gdLst/>
              <a:ahLst/>
              <a:cxnLst/>
              <a:rect l="l" t="t" r="r" b="b"/>
              <a:pathLst>
                <a:path w="1499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6" y="1642"/>
                  </a:lnTo>
                  <a:lnTo>
                    <a:pt x="1498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358929" y="401126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447381" y="2790138"/>
              <a:ext cx="1118399" cy="1084095"/>
            </a:xfrm>
            <a:custGeom>
              <a:avLst/>
              <a:gdLst/>
              <a:ahLst/>
              <a:cxnLst/>
              <a:rect l="l" t="t" r="r" b="b"/>
              <a:pathLst>
                <a:path w="32016" h="31034" extrusionOk="0">
                  <a:moveTo>
                    <a:pt x="21296" y="0"/>
                  </a:moveTo>
                  <a:lnTo>
                    <a:pt x="15767" y="13270"/>
                  </a:lnTo>
                  <a:cubicBezTo>
                    <a:pt x="15426" y="13180"/>
                    <a:pt x="15072" y="13141"/>
                    <a:pt x="14705" y="13141"/>
                  </a:cubicBezTo>
                  <a:cubicBezTo>
                    <a:pt x="14631" y="13141"/>
                    <a:pt x="14557" y="13142"/>
                    <a:pt x="14483" y="13145"/>
                  </a:cubicBezTo>
                  <a:cubicBezTo>
                    <a:pt x="11327" y="13234"/>
                    <a:pt x="7082" y="16035"/>
                    <a:pt x="5120" y="19495"/>
                  </a:cubicBezTo>
                  <a:cubicBezTo>
                    <a:pt x="2873" y="23471"/>
                    <a:pt x="1" y="27966"/>
                    <a:pt x="1" y="27966"/>
                  </a:cubicBezTo>
                  <a:cubicBezTo>
                    <a:pt x="1304" y="30160"/>
                    <a:pt x="2552" y="31033"/>
                    <a:pt x="2552" y="31033"/>
                  </a:cubicBezTo>
                  <a:cubicBezTo>
                    <a:pt x="2552" y="31033"/>
                    <a:pt x="13396" y="24524"/>
                    <a:pt x="19781" y="20458"/>
                  </a:cubicBezTo>
                  <a:cubicBezTo>
                    <a:pt x="20583" y="19940"/>
                    <a:pt x="21296" y="19495"/>
                    <a:pt x="21902" y="19102"/>
                  </a:cubicBezTo>
                  <a:cubicBezTo>
                    <a:pt x="27324" y="15731"/>
                    <a:pt x="32016" y="7848"/>
                    <a:pt x="32016" y="7848"/>
                  </a:cubicBezTo>
                  <a:lnTo>
                    <a:pt x="31124" y="6885"/>
                  </a:lnTo>
                  <a:lnTo>
                    <a:pt x="24061" y="1712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447381" y="3249335"/>
              <a:ext cx="691000" cy="624907"/>
            </a:xfrm>
            <a:custGeom>
              <a:avLst/>
              <a:gdLst/>
              <a:ahLst/>
              <a:cxnLst/>
              <a:rect l="l" t="t" r="r" b="b"/>
              <a:pathLst>
                <a:path w="19781" h="17889" extrusionOk="0">
                  <a:moveTo>
                    <a:pt x="14483" y="0"/>
                  </a:moveTo>
                  <a:cubicBezTo>
                    <a:pt x="11327" y="89"/>
                    <a:pt x="7082" y="2890"/>
                    <a:pt x="5120" y="6350"/>
                  </a:cubicBezTo>
                  <a:cubicBezTo>
                    <a:pt x="2873" y="10326"/>
                    <a:pt x="1" y="14821"/>
                    <a:pt x="1" y="14821"/>
                  </a:cubicBezTo>
                  <a:cubicBezTo>
                    <a:pt x="875" y="17353"/>
                    <a:pt x="2552" y="17888"/>
                    <a:pt x="2552" y="17888"/>
                  </a:cubicBezTo>
                  <a:cubicBezTo>
                    <a:pt x="2552" y="17888"/>
                    <a:pt x="13396" y="11379"/>
                    <a:pt x="19781" y="7313"/>
                  </a:cubicBezTo>
                  <a:cubicBezTo>
                    <a:pt x="19013" y="3496"/>
                    <a:pt x="16088" y="1070"/>
                    <a:pt x="1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864834" y="3249335"/>
              <a:ext cx="273556" cy="294097"/>
            </a:xfrm>
            <a:custGeom>
              <a:avLst/>
              <a:gdLst/>
              <a:ahLst/>
              <a:cxnLst/>
              <a:rect l="l" t="t" r="r" b="b"/>
              <a:pathLst>
                <a:path w="7831" h="8419" extrusionOk="0">
                  <a:moveTo>
                    <a:pt x="2533" y="0"/>
                  </a:moveTo>
                  <a:cubicBezTo>
                    <a:pt x="1731" y="17"/>
                    <a:pt x="875" y="214"/>
                    <a:pt x="0" y="553"/>
                  </a:cubicBezTo>
                  <a:cubicBezTo>
                    <a:pt x="1106" y="1177"/>
                    <a:pt x="5191" y="3781"/>
                    <a:pt x="6100" y="8419"/>
                  </a:cubicBezTo>
                  <a:cubicBezTo>
                    <a:pt x="6706" y="8026"/>
                    <a:pt x="7277" y="7651"/>
                    <a:pt x="7831" y="7313"/>
                  </a:cubicBezTo>
                  <a:cubicBezTo>
                    <a:pt x="7063" y="3496"/>
                    <a:pt x="4138" y="1070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1191286" y="2259292"/>
              <a:ext cx="748918" cy="804985"/>
            </a:xfrm>
            <a:custGeom>
              <a:avLst/>
              <a:gdLst/>
              <a:ahLst/>
              <a:cxnLst/>
              <a:rect l="l" t="t" r="r" b="b"/>
              <a:pathLst>
                <a:path w="21439" h="23044" extrusionOk="0">
                  <a:moveTo>
                    <a:pt x="8152" y="1"/>
                  </a:moveTo>
                  <a:cubicBezTo>
                    <a:pt x="4353" y="2338"/>
                    <a:pt x="1839" y="9008"/>
                    <a:pt x="697" y="12682"/>
                  </a:cubicBezTo>
                  <a:cubicBezTo>
                    <a:pt x="234" y="14180"/>
                    <a:pt x="1" y="15196"/>
                    <a:pt x="1" y="15196"/>
                  </a:cubicBezTo>
                  <a:cubicBezTo>
                    <a:pt x="4300" y="22384"/>
                    <a:pt x="10721" y="23044"/>
                    <a:pt x="10721" y="23044"/>
                  </a:cubicBezTo>
                  <a:lnTo>
                    <a:pt x="12450" y="20993"/>
                  </a:lnTo>
                  <a:lnTo>
                    <a:pt x="21439" y="10309"/>
                  </a:lnTo>
                  <a:lnTo>
                    <a:pt x="19834" y="7332"/>
                  </a:lnTo>
                  <a:lnTo>
                    <a:pt x="13306" y="2569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1191286" y="2702315"/>
              <a:ext cx="434910" cy="361971"/>
            </a:xfrm>
            <a:custGeom>
              <a:avLst/>
              <a:gdLst/>
              <a:ahLst/>
              <a:cxnLst/>
              <a:rect l="l" t="t" r="r" b="b"/>
              <a:pathLst>
                <a:path w="12450" h="10362" extrusionOk="0">
                  <a:moveTo>
                    <a:pt x="697" y="0"/>
                  </a:moveTo>
                  <a:cubicBezTo>
                    <a:pt x="234" y="1498"/>
                    <a:pt x="1" y="2514"/>
                    <a:pt x="1" y="2514"/>
                  </a:cubicBezTo>
                  <a:cubicBezTo>
                    <a:pt x="4300" y="9702"/>
                    <a:pt x="10721" y="10362"/>
                    <a:pt x="10721" y="10362"/>
                  </a:cubicBezTo>
                  <a:lnTo>
                    <a:pt x="12450" y="8311"/>
                  </a:lnTo>
                  <a:cubicBezTo>
                    <a:pt x="6029" y="7027"/>
                    <a:pt x="2177" y="2229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1466701" y="1601149"/>
              <a:ext cx="986284" cy="1066280"/>
            </a:xfrm>
            <a:custGeom>
              <a:avLst/>
              <a:gdLst/>
              <a:ahLst/>
              <a:cxnLst/>
              <a:rect l="l" t="t" r="r" b="b"/>
              <a:pathLst>
                <a:path w="28234" h="30524" extrusionOk="0">
                  <a:moveTo>
                    <a:pt x="22693" y="0"/>
                  </a:moveTo>
                  <a:cubicBezTo>
                    <a:pt x="19941" y="0"/>
                    <a:pt x="17223" y="1193"/>
                    <a:pt x="14964" y="2646"/>
                  </a:cubicBezTo>
                  <a:cubicBezTo>
                    <a:pt x="12396" y="4270"/>
                    <a:pt x="9881" y="5999"/>
                    <a:pt x="7688" y="8104"/>
                  </a:cubicBezTo>
                  <a:cubicBezTo>
                    <a:pt x="5334" y="10370"/>
                    <a:pt x="3300" y="12974"/>
                    <a:pt x="1712" y="15827"/>
                  </a:cubicBezTo>
                  <a:cubicBezTo>
                    <a:pt x="1534" y="16148"/>
                    <a:pt x="625" y="17521"/>
                    <a:pt x="233" y="18467"/>
                  </a:cubicBezTo>
                  <a:cubicBezTo>
                    <a:pt x="71" y="18859"/>
                    <a:pt x="0" y="19162"/>
                    <a:pt x="71" y="19323"/>
                  </a:cubicBezTo>
                  <a:cubicBezTo>
                    <a:pt x="3407" y="26314"/>
                    <a:pt x="9971" y="29292"/>
                    <a:pt x="14536" y="30523"/>
                  </a:cubicBezTo>
                  <a:cubicBezTo>
                    <a:pt x="16391" y="29382"/>
                    <a:pt x="17568" y="26635"/>
                    <a:pt x="18263" y="24281"/>
                  </a:cubicBezTo>
                  <a:cubicBezTo>
                    <a:pt x="19102" y="21445"/>
                    <a:pt x="21830" y="19875"/>
                    <a:pt x="24256" y="17164"/>
                  </a:cubicBezTo>
                  <a:cubicBezTo>
                    <a:pt x="24720" y="16648"/>
                    <a:pt x="25166" y="16094"/>
                    <a:pt x="25576" y="15488"/>
                  </a:cubicBezTo>
                  <a:cubicBezTo>
                    <a:pt x="28234" y="11635"/>
                    <a:pt x="27128" y="5376"/>
                    <a:pt x="27128" y="5376"/>
                  </a:cubicBezTo>
                  <a:lnTo>
                    <a:pt x="24952" y="506"/>
                  </a:lnTo>
                  <a:cubicBezTo>
                    <a:pt x="24488" y="275"/>
                    <a:pt x="23989" y="114"/>
                    <a:pt x="23435" y="43"/>
                  </a:cubicBezTo>
                  <a:cubicBezTo>
                    <a:pt x="23311" y="25"/>
                    <a:pt x="23169" y="7"/>
                    <a:pt x="23043" y="7"/>
                  </a:cubicBezTo>
                  <a:cubicBezTo>
                    <a:pt x="22926" y="3"/>
                    <a:pt x="22810" y="0"/>
                    <a:pt x="22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2224965" y="1213250"/>
              <a:ext cx="168235" cy="230555"/>
            </a:xfrm>
            <a:custGeom>
              <a:avLst/>
              <a:gdLst/>
              <a:ahLst/>
              <a:cxnLst/>
              <a:rect l="l" t="t" r="r" b="b"/>
              <a:pathLst>
                <a:path w="4816" h="6600" extrusionOk="0">
                  <a:moveTo>
                    <a:pt x="3639" y="0"/>
                  </a:moveTo>
                  <a:cubicBezTo>
                    <a:pt x="3639" y="0"/>
                    <a:pt x="2782" y="17"/>
                    <a:pt x="2640" y="802"/>
                  </a:cubicBezTo>
                  <a:lnTo>
                    <a:pt x="3584" y="2871"/>
                  </a:lnTo>
                  <a:lnTo>
                    <a:pt x="1622" y="1230"/>
                  </a:lnTo>
                  <a:cubicBezTo>
                    <a:pt x="1622" y="1230"/>
                    <a:pt x="838" y="1391"/>
                    <a:pt x="873" y="2426"/>
                  </a:cubicBezTo>
                  <a:lnTo>
                    <a:pt x="3068" y="3639"/>
                  </a:lnTo>
                  <a:lnTo>
                    <a:pt x="714" y="3299"/>
                  </a:lnTo>
                  <a:cubicBezTo>
                    <a:pt x="714" y="3299"/>
                    <a:pt x="0" y="3977"/>
                    <a:pt x="393" y="4851"/>
                  </a:cubicBezTo>
                  <a:lnTo>
                    <a:pt x="2871" y="4655"/>
                  </a:lnTo>
                  <a:lnTo>
                    <a:pt x="1016" y="5601"/>
                  </a:lnTo>
                  <a:cubicBezTo>
                    <a:pt x="1016" y="5601"/>
                    <a:pt x="766" y="6243"/>
                    <a:pt x="1463" y="6599"/>
                  </a:cubicBezTo>
                  <a:lnTo>
                    <a:pt x="4048" y="5172"/>
                  </a:lnTo>
                  <a:lnTo>
                    <a:pt x="4816" y="4067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2342690" y="1347813"/>
              <a:ext cx="122788" cy="122753"/>
            </a:xfrm>
            <a:custGeom>
              <a:avLst/>
              <a:gdLst/>
              <a:ahLst/>
              <a:cxnLst/>
              <a:rect l="l" t="t" r="r" b="b"/>
              <a:pathLst>
                <a:path w="3515" h="3514" extrusionOk="0">
                  <a:moveTo>
                    <a:pt x="1748" y="1"/>
                  </a:moveTo>
                  <a:cubicBezTo>
                    <a:pt x="785" y="1"/>
                    <a:pt x="0" y="785"/>
                    <a:pt x="0" y="1749"/>
                  </a:cubicBezTo>
                  <a:cubicBezTo>
                    <a:pt x="0" y="2729"/>
                    <a:pt x="785" y="3513"/>
                    <a:pt x="1748" y="3513"/>
                  </a:cubicBezTo>
                  <a:cubicBezTo>
                    <a:pt x="2730" y="3513"/>
                    <a:pt x="3515" y="2729"/>
                    <a:pt x="3515" y="1749"/>
                  </a:cubicBezTo>
                  <a:cubicBezTo>
                    <a:pt x="3515" y="785"/>
                    <a:pt x="2730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2327145" y="1313474"/>
              <a:ext cx="382546" cy="324698"/>
            </a:xfrm>
            <a:custGeom>
              <a:avLst/>
              <a:gdLst/>
              <a:ahLst/>
              <a:cxnLst/>
              <a:rect l="l" t="t" r="r" b="b"/>
              <a:pathLst>
                <a:path w="10951" h="9295" extrusionOk="0">
                  <a:moveTo>
                    <a:pt x="5551" y="0"/>
                  </a:moveTo>
                  <a:cubicBezTo>
                    <a:pt x="5508" y="0"/>
                    <a:pt x="5465" y="1"/>
                    <a:pt x="5422" y="2"/>
                  </a:cubicBezTo>
                  <a:cubicBezTo>
                    <a:pt x="4602" y="21"/>
                    <a:pt x="3781" y="235"/>
                    <a:pt x="3049" y="627"/>
                  </a:cubicBezTo>
                  <a:cubicBezTo>
                    <a:pt x="2371" y="984"/>
                    <a:pt x="1765" y="1483"/>
                    <a:pt x="1301" y="2089"/>
                  </a:cubicBezTo>
                  <a:cubicBezTo>
                    <a:pt x="428" y="3177"/>
                    <a:pt x="0" y="4622"/>
                    <a:pt x="196" y="5995"/>
                  </a:cubicBezTo>
                  <a:cubicBezTo>
                    <a:pt x="392" y="7369"/>
                    <a:pt x="1249" y="8653"/>
                    <a:pt x="2478" y="9295"/>
                  </a:cubicBezTo>
                  <a:lnTo>
                    <a:pt x="9613" y="8171"/>
                  </a:lnTo>
                  <a:cubicBezTo>
                    <a:pt x="10773" y="6655"/>
                    <a:pt x="10951" y="4461"/>
                    <a:pt x="10076" y="2767"/>
                  </a:cubicBezTo>
                  <a:cubicBezTo>
                    <a:pt x="9239" y="1110"/>
                    <a:pt x="7414" y="0"/>
                    <a:pt x="5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2487754" y="1310430"/>
              <a:ext cx="68630" cy="147663"/>
            </a:xfrm>
            <a:custGeom>
              <a:avLst/>
              <a:gdLst/>
              <a:ahLst/>
              <a:cxnLst/>
              <a:rect l="l" t="t" r="r" b="b"/>
              <a:pathLst>
                <a:path w="2067" h="4447" extrusionOk="0">
                  <a:moveTo>
                    <a:pt x="358" y="1"/>
                  </a:moveTo>
                  <a:cubicBezTo>
                    <a:pt x="175" y="1"/>
                    <a:pt x="1" y="181"/>
                    <a:pt x="16" y="361"/>
                  </a:cubicBezTo>
                  <a:cubicBezTo>
                    <a:pt x="52" y="877"/>
                    <a:pt x="319" y="1376"/>
                    <a:pt x="480" y="1859"/>
                  </a:cubicBezTo>
                  <a:cubicBezTo>
                    <a:pt x="675" y="2518"/>
                    <a:pt x="658" y="3160"/>
                    <a:pt x="587" y="3838"/>
                  </a:cubicBezTo>
                  <a:cubicBezTo>
                    <a:pt x="537" y="4226"/>
                    <a:pt x="880" y="4447"/>
                    <a:pt x="1218" y="4447"/>
                  </a:cubicBezTo>
                  <a:cubicBezTo>
                    <a:pt x="1487" y="4447"/>
                    <a:pt x="1754" y="4307"/>
                    <a:pt x="1817" y="3999"/>
                  </a:cubicBezTo>
                  <a:cubicBezTo>
                    <a:pt x="2067" y="2750"/>
                    <a:pt x="1835" y="556"/>
                    <a:pt x="461" y="21"/>
                  </a:cubicBezTo>
                  <a:cubicBezTo>
                    <a:pt x="427" y="7"/>
                    <a:pt x="393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2571261" y="1339419"/>
              <a:ext cx="61557" cy="134945"/>
            </a:xfrm>
            <a:custGeom>
              <a:avLst/>
              <a:gdLst/>
              <a:ahLst/>
              <a:cxnLst/>
              <a:rect l="l" t="t" r="r" b="b"/>
              <a:pathLst>
                <a:path w="1854" h="4064" extrusionOk="0">
                  <a:moveTo>
                    <a:pt x="791" y="1"/>
                  </a:moveTo>
                  <a:cubicBezTo>
                    <a:pt x="682" y="1"/>
                    <a:pt x="580" y="57"/>
                    <a:pt x="533" y="182"/>
                  </a:cubicBezTo>
                  <a:cubicBezTo>
                    <a:pt x="408" y="610"/>
                    <a:pt x="640" y="1074"/>
                    <a:pt x="693" y="1502"/>
                  </a:cubicBezTo>
                  <a:cubicBezTo>
                    <a:pt x="764" y="2144"/>
                    <a:pt x="569" y="2698"/>
                    <a:pt x="248" y="3250"/>
                  </a:cubicBezTo>
                  <a:cubicBezTo>
                    <a:pt x="1" y="3695"/>
                    <a:pt x="361" y="4063"/>
                    <a:pt x="748" y="4063"/>
                  </a:cubicBezTo>
                  <a:cubicBezTo>
                    <a:pt x="920" y="4063"/>
                    <a:pt x="1097" y="3991"/>
                    <a:pt x="1228" y="3821"/>
                  </a:cubicBezTo>
                  <a:cubicBezTo>
                    <a:pt x="1675" y="3233"/>
                    <a:pt x="1853" y="2430"/>
                    <a:pt x="1799" y="1699"/>
                  </a:cubicBezTo>
                  <a:cubicBezTo>
                    <a:pt x="1763" y="1110"/>
                    <a:pt x="1532" y="111"/>
                    <a:pt x="836" y="4"/>
                  </a:cubicBezTo>
                  <a:cubicBezTo>
                    <a:pt x="821" y="2"/>
                    <a:pt x="806" y="1"/>
                    <a:pt x="79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2628605" y="1423928"/>
              <a:ext cx="58669" cy="110838"/>
            </a:xfrm>
            <a:custGeom>
              <a:avLst/>
              <a:gdLst/>
              <a:ahLst/>
              <a:cxnLst/>
              <a:rect l="l" t="t" r="r" b="b"/>
              <a:pathLst>
                <a:path w="1767" h="3338" extrusionOk="0">
                  <a:moveTo>
                    <a:pt x="1115" y="1"/>
                  </a:moveTo>
                  <a:cubicBezTo>
                    <a:pt x="1048" y="1"/>
                    <a:pt x="982" y="48"/>
                    <a:pt x="982" y="134"/>
                  </a:cubicBezTo>
                  <a:cubicBezTo>
                    <a:pt x="1018" y="1009"/>
                    <a:pt x="643" y="1794"/>
                    <a:pt x="215" y="2543"/>
                  </a:cubicBezTo>
                  <a:cubicBezTo>
                    <a:pt x="1" y="2930"/>
                    <a:pt x="348" y="3338"/>
                    <a:pt x="708" y="3338"/>
                  </a:cubicBezTo>
                  <a:cubicBezTo>
                    <a:pt x="829" y="3338"/>
                    <a:pt x="950" y="3292"/>
                    <a:pt x="1053" y="3185"/>
                  </a:cubicBezTo>
                  <a:cubicBezTo>
                    <a:pt x="1463" y="2774"/>
                    <a:pt x="1677" y="2168"/>
                    <a:pt x="1731" y="1597"/>
                  </a:cubicBezTo>
                  <a:cubicBezTo>
                    <a:pt x="1767" y="990"/>
                    <a:pt x="1570" y="545"/>
                    <a:pt x="1232" y="63"/>
                  </a:cubicBezTo>
                  <a:cubicBezTo>
                    <a:pt x="1204" y="21"/>
                    <a:pt x="1159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2385817" y="1346891"/>
              <a:ext cx="81745" cy="147995"/>
            </a:xfrm>
            <a:custGeom>
              <a:avLst/>
              <a:gdLst/>
              <a:ahLst/>
              <a:cxnLst/>
              <a:rect l="l" t="t" r="r" b="b"/>
              <a:pathLst>
                <a:path w="2462" h="4457" extrusionOk="0">
                  <a:moveTo>
                    <a:pt x="960" y="0"/>
                  </a:moveTo>
                  <a:cubicBezTo>
                    <a:pt x="938" y="0"/>
                    <a:pt x="915" y="4"/>
                    <a:pt x="892" y="12"/>
                  </a:cubicBezTo>
                  <a:cubicBezTo>
                    <a:pt x="0" y="385"/>
                    <a:pt x="54" y="1634"/>
                    <a:pt x="214" y="2437"/>
                  </a:cubicBezTo>
                  <a:cubicBezTo>
                    <a:pt x="370" y="3162"/>
                    <a:pt x="1027" y="4456"/>
                    <a:pt x="1877" y="4456"/>
                  </a:cubicBezTo>
                  <a:cubicBezTo>
                    <a:pt x="1905" y="4456"/>
                    <a:pt x="1934" y="4455"/>
                    <a:pt x="1962" y="4452"/>
                  </a:cubicBezTo>
                  <a:cubicBezTo>
                    <a:pt x="2212" y="4416"/>
                    <a:pt x="2461" y="4256"/>
                    <a:pt x="2444" y="3971"/>
                  </a:cubicBezTo>
                  <a:cubicBezTo>
                    <a:pt x="2409" y="3310"/>
                    <a:pt x="1784" y="2918"/>
                    <a:pt x="1552" y="2312"/>
                  </a:cubicBezTo>
                  <a:cubicBezTo>
                    <a:pt x="1267" y="1617"/>
                    <a:pt x="1534" y="761"/>
                    <a:pt x="1160" y="119"/>
                  </a:cubicBezTo>
                  <a:cubicBezTo>
                    <a:pt x="1118" y="48"/>
                    <a:pt x="1042" y="0"/>
                    <a:pt x="96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2328375" y="1423364"/>
              <a:ext cx="122584" cy="128835"/>
            </a:xfrm>
            <a:custGeom>
              <a:avLst/>
              <a:gdLst/>
              <a:ahLst/>
              <a:cxnLst/>
              <a:rect l="l" t="t" r="r" b="b"/>
              <a:pathLst>
                <a:path w="3692" h="3880" extrusionOk="0">
                  <a:moveTo>
                    <a:pt x="711" y="0"/>
                  </a:moveTo>
                  <a:cubicBezTo>
                    <a:pt x="656" y="0"/>
                    <a:pt x="606" y="28"/>
                    <a:pt x="572" y="63"/>
                  </a:cubicBezTo>
                  <a:cubicBezTo>
                    <a:pt x="1" y="491"/>
                    <a:pt x="357" y="1542"/>
                    <a:pt x="589" y="2060"/>
                  </a:cubicBezTo>
                  <a:cubicBezTo>
                    <a:pt x="945" y="2881"/>
                    <a:pt x="1659" y="3523"/>
                    <a:pt x="2462" y="3844"/>
                  </a:cubicBezTo>
                  <a:cubicBezTo>
                    <a:pt x="2516" y="3868"/>
                    <a:pt x="2573" y="3879"/>
                    <a:pt x="2630" y="3879"/>
                  </a:cubicBezTo>
                  <a:cubicBezTo>
                    <a:pt x="2779" y="3879"/>
                    <a:pt x="2930" y="3804"/>
                    <a:pt x="3033" y="3701"/>
                  </a:cubicBezTo>
                  <a:cubicBezTo>
                    <a:pt x="3692" y="3076"/>
                    <a:pt x="2391" y="2453"/>
                    <a:pt x="2034" y="2096"/>
                  </a:cubicBezTo>
                  <a:cubicBezTo>
                    <a:pt x="1713" y="1775"/>
                    <a:pt x="1535" y="1400"/>
                    <a:pt x="1338" y="1007"/>
                  </a:cubicBezTo>
                  <a:cubicBezTo>
                    <a:pt x="1159" y="651"/>
                    <a:pt x="1124" y="258"/>
                    <a:pt x="803" y="27"/>
                  </a:cubicBezTo>
                  <a:cubicBezTo>
                    <a:pt x="772" y="8"/>
                    <a:pt x="741" y="0"/>
                    <a:pt x="71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2259828" y="1602616"/>
              <a:ext cx="241768" cy="241628"/>
            </a:xfrm>
            <a:custGeom>
              <a:avLst/>
              <a:gdLst/>
              <a:ahLst/>
              <a:cxnLst/>
              <a:rect l="l" t="t" r="r" b="b"/>
              <a:pathLst>
                <a:path w="6921" h="6917" extrusionOk="0">
                  <a:moveTo>
                    <a:pt x="731" y="1"/>
                  </a:moveTo>
                  <a:lnTo>
                    <a:pt x="731" y="1"/>
                  </a:lnTo>
                  <a:cubicBezTo>
                    <a:pt x="1" y="2105"/>
                    <a:pt x="714" y="4673"/>
                    <a:pt x="2498" y="6029"/>
                  </a:cubicBezTo>
                  <a:cubicBezTo>
                    <a:pt x="3173" y="6560"/>
                    <a:pt x="4023" y="6916"/>
                    <a:pt x="4889" y="6916"/>
                  </a:cubicBezTo>
                  <a:cubicBezTo>
                    <a:pt x="4984" y="6916"/>
                    <a:pt x="5078" y="6912"/>
                    <a:pt x="5173" y="6903"/>
                  </a:cubicBezTo>
                  <a:cubicBezTo>
                    <a:pt x="5851" y="6832"/>
                    <a:pt x="6493" y="6511"/>
                    <a:pt x="6921" y="5993"/>
                  </a:cubicBezTo>
                  <a:cubicBezTo>
                    <a:pt x="6760" y="5601"/>
                    <a:pt x="6564" y="5227"/>
                    <a:pt x="6367" y="4852"/>
                  </a:cubicBezTo>
                  <a:cubicBezTo>
                    <a:pt x="6082" y="4352"/>
                    <a:pt x="5868" y="4085"/>
                    <a:pt x="5868" y="4085"/>
                  </a:cubicBezTo>
                  <a:cubicBezTo>
                    <a:pt x="4424" y="2319"/>
                    <a:pt x="3121" y="286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2302202" y="1568975"/>
              <a:ext cx="162611" cy="220040"/>
            </a:xfrm>
            <a:custGeom>
              <a:avLst/>
              <a:gdLst/>
              <a:ahLst/>
              <a:cxnLst/>
              <a:rect l="l" t="t" r="r" b="b"/>
              <a:pathLst>
                <a:path w="4655" h="6299" extrusionOk="0">
                  <a:moveTo>
                    <a:pt x="2319" y="0"/>
                  </a:moveTo>
                  <a:lnTo>
                    <a:pt x="536" y="1588"/>
                  </a:lnTo>
                  <a:cubicBezTo>
                    <a:pt x="536" y="1588"/>
                    <a:pt x="1" y="3674"/>
                    <a:pt x="999" y="5013"/>
                  </a:cubicBezTo>
                  <a:cubicBezTo>
                    <a:pt x="1606" y="5798"/>
                    <a:pt x="2284" y="6100"/>
                    <a:pt x="2712" y="6226"/>
                  </a:cubicBezTo>
                  <a:cubicBezTo>
                    <a:pt x="2930" y="6289"/>
                    <a:pt x="3093" y="6298"/>
                    <a:pt x="3167" y="6298"/>
                  </a:cubicBezTo>
                  <a:cubicBezTo>
                    <a:pt x="3196" y="6298"/>
                    <a:pt x="3211" y="6297"/>
                    <a:pt x="3211" y="6297"/>
                  </a:cubicBezTo>
                  <a:lnTo>
                    <a:pt x="4655" y="5048"/>
                  </a:lnTo>
                  <a:cubicBezTo>
                    <a:pt x="4655" y="5048"/>
                    <a:pt x="4245" y="2552"/>
                    <a:pt x="3389" y="1053"/>
                  </a:cubicBezTo>
                  <a:cubicBezTo>
                    <a:pt x="3085" y="518"/>
                    <a:pt x="2729" y="107"/>
                    <a:pt x="2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2376331" y="1605271"/>
              <a:ext cx="88484" cy="183745"/>
            </a:xfrm>
            <a:custGeom>
              <a:avLst/>
              <a:gdLst/>
              <a:ahLst/>
              <a:cxnLst/>
              <a:rect l="l" t="t" r="r" b="b"/>
              <a:pathLst>
                <a:path w="2533" h="5260" extrusionOk="0">
                  <a:moveTo>
                    <a:pt x="944" y="1"/>
                  </a:moveTo>
                  <a:cubicBezTo>
                    <a:pt x="835" y="1"/>
                    <a:pt x="723" y="5"/>
                    <a:pt x="607" y="14"/>
                  </a:cubicBezTo>
                  <a:cubicBezTo>
                    <a:pt x="321" y="978"/>
                    <a:pt x="19" y="1958"/>
                    <a:pt x="19" y="2975"/>
                  </a:cubicBezTo>
                  <a:cubicBezTo>
                    <a:pt x="0" y="3741"/>
                    <a:pt x="179" y="4545"/>
                    <a:pt x="590" y="5187"/>
                  </a:cubicBezTo>
                  <a:cubicBezTo>
                    <a:pt x="808" y="5250"/>
                    <a:pt x="971" y="5259"/>
                    <a:pt x="1045" y="5259"/>
                  </a:cubicBezTo>
                  <a:cubicBezTo>
                    <a:pt x="1074" y="5259"/>
                    <a:pt x="1089" y="5258"/>
                    <a:pt x="1089" y="5258"/>
                  </a:cubicBezTo>
                  <a:lnTo>
                    <a:pt x="2533" y="4009"/>
                  </a:lnTo>
                  <a:cubicBezTo>
                    <a:pt x="2533" y="4009"/>
                    <a:pt x="2123" y="1513"/>
                    <a:pt x="1267" y="14"/>
                  </a:cubicBezTo>
                  <a:cubicBezTo>
                    <a:pt x="1160" y="5"/>
                    <a:pt x="1053" y="1"/>
                    <a:pt x="944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2358270" y="1427531"/>
              <a:ext cx="333990" cy="372520"/>
            </a:xfrm>
            <a:custGeom>
              <a:avLst/>
              <a:gdLst/>
              <a:ahLst/>
              <a:cxnLst/>
              <a:rect l="l" t="t" r="r" b="b"/>
              <a:pathLst>
                <a:path w="9561" h="10664" extrusionOk="0">
                  <a:moveTo>
                    <a:pt x="5428" y="0"/>
                  </a:moveTo>
                  <a:cubicBezTo>
                    <a:pt x="3505" y="0"/>
                    <a:pt x="1838" y="751"/>
                    <a:pt x="1891" y="3747"/>
                  </a:cubicBezTo>
                  <a:cubicBezTo>
                    <a:pt x="1894" y="3802"/>
                    <a:pt x="1884" y="3826"/>
                    <a:pt x="1863" y="3826"/>
                  </a:cubicBezTo>
                  <a:cubicBezTo>
                    <a:pt x="1755" y="3826"/>
                    <a:pt x="1372" y="3217"/>
                    <a:pt x="1088" y="3158"/>
                  </a:cubicBezTo>
                  <a:cubicBezTo>
                    <a:pt x="1039" y="3148"/>
                    <a:pt x="989" y="3143"/>
                    <a:pt x="940" y="3143"/>
                  </a:cubicBezTo>
                  <a:cubicBezTo>
                    <a:pt x="632" y="3143"/>
                    <a:pt x="333" y="3328"/>
                    <a:pt x="179" y="3604"/>
                  </a:cubicBezTo>
                  <a:cubicBezTo>
                    <a:pt x="1" y="3925"/>
                    <a:pt x="37" y="4335"/>
                    <a:pt x="232" y="4639"/>
                  </a:cubicBezTo>
                  <a:cubicBezTo>
                    <a:pt x="410" y="4960"/>
                    <a:pt x="750" y="5155"/>
                    <a:pt x="1107" y="5227"/>
                  </a:cubicBezTo>
                  <a:cubicBezTo>
                    <a:pt x="1107" y="5227"/>
                    <a:pt x="1249" y="6529"/>
                    <a:pt x="1480" y="8044"/>
                  </a:cubicBezTo>
                  <a:cubicBezTo>
                    <a:pt x="1659" y="9293"/>
                    <a:pt x="2586" y="10327"/>
                    <a:pt x="3835" y="10596"/>
                  </a:cubicBezTo>
                  <a:cubicBezTo>
                    <a:pt x="3870" y="10596"/>
                    <a:pt x="3906" y="10596"/>
                    <a:pt x="3925" y="10613"/>
                  </a:cubicBezTo>
                  <a:cubicBezTo>
                    <a:pt x="4109" y="10647"/>
                    <a:pt x="4293" y="10663"/>
                    <a:pt x="4476" y="10663"/>
                  </a:cubicBezTo>
                  <a:cubicBezTo>
                    <a:pt x="5547" y="10663"/>
                    <a:pt x="6556" y="10098"/>
                    <a:pt x="7135" y="9169"/>
                  </a:cubicBezTo>
                  <a:cubicBezTo>
                    <a:pt x="7901" y="7885"/>
                    <a:pt x="8864" y="6315"/>
                    <a:pt x="9239" y="4175"/>
                  </a:cubicBezTo>
                  <a:cubicBezTo>
                    <a:pt x="9560" y="2427"/>
                    <a:pt x="8543" y="696"/>
                    <a:pt x="6850" y="197"/>
                  </a:cubicBezTo>
                  <a:cubicBezTo>
                    <a:pt x="6831" y="180"/>
                    <a:pt x="6795" y="180"/>
                    <a:pt x="6760" y="161"/>
                  </a:cubicBezTo>
                  <a:cubicBezTo>
                    <a:pt x="6367" y="54"/>
                    <a:pt x="5958" y="2"/>
                    <a:pt x="5565" y="2"/>
                  </a:cubicBezTo>
                  <a:cubicBezTo>
                    <a:pt x="5519" y="1"/>
                    <a:pt x="5474" y="0"/>
                    <a:pt x="5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2543312" y="2809456"/>
              <a:ext cx="120901" cy="90370"/>
            </a:xfrm>
            <a:custGeom>
              <a:avLst/>
              <a:gdLst/>
              <a:ahLst/>
              <a:cxnLst/>
              <a:rect l="l" t="t" r="r" b="b"/>
              <a:pathLst>
                <a:path w="3461" h="2587" extrusionOk="0">
                  <a:moveTo>
                    <a:pt x="0" y="1"/>
                  </a:moveTo>
                  <a:lnTo>
                    <a:pt x="3336" y="2586"/>
                  </a:lnTo>
                  <a:cubicBezTo>
                    <a:pt x="3460" y="2070"/>
                    <a:pt x="3265" y="1516"/>
                    <a:pt x="2925" y="1107"/>
                  </a:cubicBezTo>
                  <a:cubicBezTo>
                    <a:pt x="2568" y="714"/>
                    <a:pt x="2088" y="446"/>
                    <a:pt x="1570" y="286"/>
                  </a:cubicBezTo>
                  <a:cubicBezTo>
                    <a:pt x="1070" y="125"/>
                    <a:pt x="535" y="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1906547" y="2106039"/>
              <a:ext cx="861715" cy="1008396"/>
            </a:xfrm>
            <a:custGeom>
              <a:avLst/>
              <a:gdLst/>
              <a:ahLst/>
              <a:cxnLst/>
              <a:rect l="l" t="t" r="r" b="b"/>
              <a:pathLst>
                <a:path w="24668" h="28867" extrusionOk="0">
                  <a:moveTo>
                    <a:pt x="3658" y="0"/>
                  </a:moveTo>
                  <a:lnTo>
                    <a:pt x="340" y="2052"/>
                  </a:lnTo>
                  <a:cubicBezTo>
                    <a:pt x="340" y="2052"/>
                    <a:pt x="1" y="4602"/>
                    <a:pt x="357" y="7938"/>
                  </a:cubicBezTo>
                  <a:cubicBezTo>
                    <a:pt x="1142" y="15481"/>
                    <a:pt x="6654" y="21759"/>
                    <a:pt x="14073" y="23311"/>
                  </a:cubicBezTo>
                  <a:cubicBezTo>
                    <a:pt x="14126" y="23329"/>
                    <a:pt x="14180" y="23347"/>
                    <a:pt x="14233" y="23347"/>
                  </a:cubicBezTo>
                  <a:cubicBezTo>
                    <a:pt x="14233" y="23347"/>
                    <a:pt x="15500" y="25433"/>
                    <a:pt x="16891" y="26094"/>
                  </a:cubicBezTo>
                  <a:cubicBezTo>
                    <a:pt x="16891" y="26094"/>
                    <a:pt x="18670" y="28866"/>
                    <a:pt x="19554" y="28866"/>
                  </a:cubicBezTo>
                  <a:cubicBezTo>
                    <a:pt x="19602" y="28866"/>
                    <a:pt x="19648" y="28858"/>
                    <a:pt x="19691" y="28840"/>
                  </a:cubicBezTo>
                  <a:cubicBezTo>
                    <a:pt x="20511" y="28501"/>
                    <a:pt x="19139" y="26255"/>
                    <a:pt x="19138" y="26254"/>
                  </a:cubicBezTo>
                  <a:lnTo>
                    <a:pt x="19138" y="26254"/>
                  </a:lnTo>
                  <a:cubicBezTo>
                    <a:pt x="19139" y="26255"/>
                    <a:pt x="20476" y="28362"/>
                    <a:pt x="21139" y="28362"/>
                  </a:cubicBezTo>
                  <a:cubicBezTo>
                    <a:pt x="21190" y="28362"/>
                    <a:pt x="21237" y="28349"/>
                    <a:pt x="21279" y="28322"/>
                  </a:cubicBezTo>
                  <a:cubicBezTo>
                    <a:pt x="21885" y="27949"/>
                    <a:pt x="20654" y="25327"/>
                    <a:pt x="20654" y="25326"/>
                  </a:cubicBezTo>
                  <a:lnTo>
                    <a:pt x="20654" y="25326"/>
                  </a:lnTo>
                  <a:cubicBezTo>
                    <a:pt x="20654" y="25327"/>
                    <a:pt x="21971" y="27738"/>
                    <a:pt x="22763" y="27738"/>
                  </a:cubicBezTo>
                  <a:cubicBezTo>
                    <a:pt x="22780" y="27738"/>
                    <a:pt x="22796" y="27737"/>
                    <a:pt x="22813" y="27735"/>
                  </a:cubicBezTo>
                  <a:cubicBezTo>
                    <a:pt x="23579" y="27609"/>
                    <a:pt x="22330" y="24791"/>
                    <a:pt x="21956" y="24275"/>
                  </a:cubicBezTo>
                  <a:lnTo>
                    <a:pt x="21956" y="24275"/>
                  </a:lnTo>
                  <a:cubicBezTo>
                    <a:pt x="21966" y="24288"/>
                    <a:pt x="23306" y="26137"/>
                    <a:pt x="23948" y="26137"/>
                  </a:cubicBezTo>
                  <a:cubicBezTo>
                    <a:pt x="24003" y="26137"/>
                    <a:pt x="24053" y="26123"/>
                    <a:pt x="24097" y="26094"/>
                  </a:cubicBezTo>
                  <a:cubicBezTo>
                    <a:pt x="24667" y="25718"/>
                    <a:pt x="22206" y="22687"/>
                    <a:pt x="20387" y="21278"/>
                  </a:cubicBezTo>
                  <a:lnTo>
                    <a:pt x="16963" y="18870"/>
                  </a:lnTo>
                  <a:lnTo>
                    <a:pt x="12254" y="14965"/>
                  </a:lnTo>
                  <a:cubicBezTo>
                    <a:pt x="10435" y="13341"/>
                    <a:pt x="9401" y="11022"/>
                    <a:pt x="9401" y="8597"/>
                  </a:cubicBezTo>
                  <a:lnTo>
                    <a:pt x="9401" y="2801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1887264" y="1694770"/>
              <a:ext cx="418072" cy="561924"/>
            </a:xfrm>
            <a:custGeom>
              <a:avLst/>
              <a:gdLst/>
              <a:ahLst/>
              <a:cxnLst/>
              <a:rect l="l" t="t" r="r" b="b"/>
              <a:pathLst>
                <a:path w="11968" h="16086" extrusionOk="0">
                  <a:moveTo>
                    <a:pt x="6943" y="0"/>
                  </a:moveTo>
                  <a:cubicBezTo>
                    <a:pt x="6542" y="0"/>
                    <a:pt x="6135" y="76"/>
                    <a:pt x="5743" y="235"/>
                  </a:cubicBezTo>
                  <a:cubicBezTo>
                    <a:pt x="286" y="2463"/>
                    <a:pt x="1" y="13611"/>
                    <a:pt x="1" y="13611"/>
                  </a:cubicBezTo>
                  <a:cubicBezTo>
                    <a:pt x="2432" y="15517"/>
                    <a:pt x="4735" y="16085"/>
                    <a:pt x="6619" y="16085"/>
                  </a:cubicBezTo>
                  <a:cubicBezTo>
                    <a:pt x="9405" y="16085"/>
                    <a:pt x="11272" y="14841"/>
                    <a:pt x="11272" y="14841"/>
                  </a:cubicBezTo>
                  <a:cubicBezTo>
                    <a:pt x="11967" y="8456"/>
                    <a:pt x="10809" y="3481"/>
                    <a:pt x="9756" y="1643"/>
                  </a:cubicBezTo>
                  <a:cubicBezTo>
                    <a:pt x="9164" y="603"/>
                    <a:pt x="8075" y="0"/>
                    <a:pt x="6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1887264" y="2103524"/>
              <a:ext cx="399383" cy="153424"/>
            </a:xfrm>
            <a:custGeom>
              <a:avLst/>
              <a:gdLst/>
              <a:ahLst/>
              <a:cxnLst/>
              <a:rect l="l" t="t" r="r" b="b"/>
              <a:pathLst>
                <a:path w="11433" h="4392" extrusionOk="0">
                  <a:moveTo>
                    <a:pt x="160" y="1"/>
                  </a:moveTo>
                  <a:cubicBezTo>
                    <a:pt x="18" y="1161"/>
                    <a:pt x="1" y="1910"/>
                    <a:pt x="1" y="1910"/>
                  </a:cubicBezTo>
                  <a:cubicBezTo>
                    <a:pt x="2440" y="3822"/>
                    <a:pt x="4750" y="4391"/>
                    <a:pt x="6637" y="4391"/>
                  </a:cubicBezTo>
                  <a:cubicBezTo>
                    <a:pt x="9413" y="4391"/>
                    <a:pt x="11272" y="3158"/>
                    <a:pt x="11272" y="3158"/>
                  </a:cubicBezTo>
                  <a:cubicBezTo>
                    <a:pt x="11344" y="2462"/>
                    <a:pt x="11396" y="1803"/>
                    <a:pt x="11432" y="1161"/>
                  </a:cubicBezTo>
                  <a:lnTo>
                    <a:pt x="11432" y="1161"/>
                  </a:lnTo>
                  <a:cubicBezTo>
                    <a:pt x="10831" y="1496"/>
                    <a:pt x="9104" y="2328"/>
                    <a:pt x="6764" y="2328"/>
                  </a:cubicBezTo>
                  <a:cubicBezTo>
                    <a:pt x="4873" y="2328"/>
                    <a:pt x="2583" y="1786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2733944" y="2566285"/>
              <a:ext cx="167012" cy="182243"/>
            </a:xfrm>
            <a:custGeom>
              <a:avLst/>
              <a:gdLst/>
              <a:ahLst/>
              <a:cxnLst/>
              <a:rect l="l" t="t" r="r" b="b"/>
              <a:pathLst>
                <a:path w="4781" h="5217" extrusionOk="0">
                  <a:moveTo>
                    <a:pt x="1456" y="1"/>
                  </a:moveTo>
                  <a:cubicBezTo>
                    <a:pt x="1277" y="1"/>
                    <a:pt x="1173" y="238"/>
                    <a:pt x="1356" y="344"/>
                  </a:cubicBezTo>
                  <a:cubicBezTo>
                    <a:pt x="2319" y="898"/>
                    <a:pt x="3301" y="1362"/>
                    <a:pt x="3675" y="2503"/>
                  </a:cubicBezTo>
                  <a:cubicBezTo>
                    <a:pt x="3853" y="3074"/>
                    <a:pt x="3658" y="3876"/>
                    <a:pt x="3532" y="4446"/>
                  </a:cubicBezTo>
                  <a:cubicBezTo>
                    <a:pt x="3469" y="4503"/>
                    <a:pt x="3405" y="4527"/>
                    <a:pt x="3344" y="4527"/>
                  </a:cubicBezTo>
                  <a:cubicBezTo>
                    <a:pt x="3096" y="4527"/>
                    <a:pt x="2883" y="4123"/>
                    <a:pt x="2854" y="3823"/>
                  </a:cubicBezTo>
                  <a:cubicBezTo>
                    <a:pt x="2819" y="3716"/>
                    <a:pt x="2766" y="3359"/>
                    <a:pt x="2730" y="3091"/>
                  </a:cubicBezTo>
                  <a:cubicBezTo>
                    <a:pt x="2695" y="2895"/>
                    <a:pt x="2695" y="2806"/>
                    <a:pt x="2605" y="2753"/>
                  </a:cubicBezTo>
                  <a:cubicBezTo>
                    <a:pt x="1482" y="2111"/>
                    <a:pt x="500" y="1540"/>
                    <a:pt x="519" y="202"/>
                  </a:cubicBezTo>
                  <a:cubicBezTo>
                    <a:pt x="519" y="131"/>
                    <a:pt x="449" y="89"/>
                    <a:pt x="383" y="89"/>
                  </a:cubicBezTo>
                  <a:cubicBezTo>
                    <a:pt x="333" y="89"/>
                    <a:pt x="284" y="113"/>
                    <a:pt x="269" y="166"/>
                  </a:cubicBezTo>
                  <a:cubicBezTo>
                    <a:pt x="1" y="1611"/>
                    <a:pt x="982" y="3038"/>
                    <a:pt x="2445" y="3181"/>
                  </a:cubicBezTo>
                  <a:cubicBezTo>
                    <a:pt x="2338" y="3840"/>
                    <a:pt x="2481" y="4572"/>
                    <a:pt x="2961" y="5053"/>
                  </a:cubicBezTo>
                  <a:cubicBezTo>
                    <a:pt x="3068" y="5169"/>
                    <a:pt x="3182" y="5216"/>
                    <a:pt x="3292" y="5216"/>
                  </a:cubicBezTo>
                  <a:cubicBezTo>
                    <a:pt x="3607" y="5216"/>
                    <a:pt x="3904" y="4836"/>
                    <a:pt x="3996" y="4572"/>
                  </a:cubicBezTo>
                  <a:cubicBezTo>
                    <a:pt x="4781" y="2467"/>
                    <a:pt x="3337" y="808"/>
                    <a:pt x="1553" y="23"/>
                  </a:cubicBezTo>
                  <a:cubicBezTo>
                    <a:pt x="1519" y="8"/>
                    <a:pt x="1487" y="1"/>
                    <a:pt x="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2466703" y="1550286"/>
              <a:ext cx="75384" cy="25990"/>
            </a:xfrm>
            <a:custGeom>
              <a:avLst/>
              <a:gdLst/>
              <a:ahLst/>
              <a:cxnLst/>
              <a:rect l="l" t="t" r="r" b="b"/>
              <a:pathLst>
                <a:path w="2158" h="744" extrusionOk="0">
                  <a:moveTo>
                    <a:pt x="1123" y="0"/>
                  </a:moveTo>
                  <a:cubicBezTo>
                    <a:pt x="785" y="0"/>
                    <a:pt x="286" y="19"/>
                    <a:pt x="53" y="304"/>
                  </a:cubicBezTo>
                  <a:cubicBezTo>
                    <a:pt x="0" y="357"/>
                    <a:pt x="0" y="428"/>
                    <a:pt x="53" y="483"/>
                  </a:cubicBezTo>
                  <a:cubicBezTo>
                    <a:pt x="303" y="642"/>
                    <a:pt x="695" y="625"/>
                    <a:pt x="980" y="642"/>
                  </a:cubicBezTo>
                  <a:cubicBezTo>
                    <a:pt x="1180" y="666"/>
                    <a:pt x="1425" y="743"/>
                    <a:pt x="1651" y="743"/>
                  </a:cubicBezTo>
                  <a:cubicBezTo>
                    <a:pt x="1769" y="743"/>
                    <a:pt x="1881" y="722"/>
                    <a:pt x="1979" y="661"/>
                  </a:cubicBezTo>
                  <a:cubicBezTo>
                    <a:pt x="2086" y="590"/>
                    <a:pt x="2158" y="447"/>
                    <a:pt x="2069" y="321"/>
                  </a:cubicBezTo>
                  <a:cubicBezTo>
                    <a:pt x="1872" y="0"/>
                    <a:pt x="1480" y="19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2481655" y="1579595"/>
              <a:ext cx="39264" cy="29937"/>
            </a:xfrm>
            <a:custGeom>
              <a:avLst/>
              <a:gdLst/>
              <a:ahLst/>
              <a:cxnLst/>
              <a:rect l="l" t="t" r="r" b="b"/>
              <a:pathLst>
                <a:path w="1124" h="857" extrusionOk="0">
                  <a:moveTo>
                    <a:pt x="552" y="0"/>
                  </a:moveTo>
                  <a:cubicBezTo>
                    <a:pt x="0" y="0"/>
                    <a:pt x="0" y="856"/>
                    <a:pt x="552" y="856"/>
                  </a:cubicBezTo>
                  <a:cubicBezTo>
                    <a:pt x="1123" y="856"/>
                    <a:pt x="112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2588167" y="1564714"/>
              <a:ext cx="75454" cy="24942"/>
            </a:xfrm>
            <a:custGeom>
              <a:avLst/>
              <a:gdLst/>
              <a:ahLst/>
              <a:cxnLst/>
              <a:rect l="l" t="t" r="r" b="b"/>
              <a:pathLst>
                <a:path w="2160" h="714" extrusionOk="0">
                  <a:moveTo>
                    <a:pt x="708" y="1"/>
                  </a:moveTo>
                  <a:cubicBezTo>
                    <a:pt x="470" y="1"/>
                    <a:pt x="247" y="42"/>
                    <a:pt x="90" y="248"/>
                  </a:cubicBezTo>
                  <a:cubicBezTo>
                    <a:pt x="0" y="372"/>
                    <a:pt x="72" y="533"/>
                    <a:pt x="162" y="605"/>
                  </a:cubicBezTo>
                  <a:cubicBezTo>
                    <a:pt x="276" y="688"/>
                    <a:pt x="416" y="713"/>
                    <a:pt x="564" y="713"/>
                  </a:cubicBezTo>
                  <a:cubicBezTo>
                    <a:pt x="763" y="713"/>
                    <a:pt x="976" y="668"/>
                    <a:pt x="1160" y="657"/>
                  </a:cubicBezTo>
                  <a:cubicBezTo>
                    <a:pt x="1275" y="657"/>
                    <a:pt x="1404" y="666"/>
                    <a:pt x="1535" y="666"/>
                  </a:cubicBezTo>
                  <a:cubicBezTo>
                    <a:pt x="1729" y="666"/>
                    <a:pt x="1927" y="647"/>
                    <a:pt x="2088" y="550"/>
                  </a:cubicBezTo>
                  <a:cubicBezTo>
                    <a:pt x="2159" y="515"/>
                    <a:pt x="2159" y="443"/>
                    <a:pt x="2105" y="372"/>
                  </a:cubicBezTo>
                  <a:cubicBezTo>
                    <a:pt x="1891" y="87"/>
                    <a:pt x="1391" y="34"/>
                    <a:pt x="1053" y="15"/>
                  </a:cubicBezTo>
                  <a:cubicBezTo>
                    <a:pt x="938" y="10"/>
                    <a:pt x="822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2606821" y="1594442"/>
              <a:ext cx="40207" cy="30077"/>
            </a:xfrm>
            <a:custGeom>
              <a:avLst/>
              <a:gdLst/>
              <a:ahLst/>
              <a:cxnLst/>
              <a:rect l="l" t="t" r="r" b="b"/>
              <a:pathLst>
                <a:path w="1151" h="861" extrusionOk="0">
                  <a:moveTo>
                    <a:pt x="559" y="1"/>
                  </a:moveTo>
                  <a:cubicBezTo>
                    <a:pt x="52" y="1"/>
                    <a:pt x="1" y="825"/>
                    <a:pt x="536" y="859"/>
                  </a:cubicBezTo>
                  <a:cubicBezTo>
                    <a:pt x="548" y="860"/>
                    <a:pt x="559" y="861"/>
                    <a:pt x="570" y="861"/>
                  </a:cubicBezTo>
                  <a:cubicBezTo>
                    <a:pt x="1093" y="861"/>
                    <a:pt x="1150" y="38"/>
                    <a:pt x="608" y="3"/>
                  </a:cubicBezTo>
                  <a:cubicBezTo>
                    <a:pt x="591" y="2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2549530" y="1615716"/>
              <a:ext cx="45552" cy="73323"/>
            </a:xfrm>
            <a:custGeom>
              <a:avLst/>
              <a:gdLst/>
              <a:ahLst/>
              <a:cxnLst/>
              <a:rect l="l" t="t" r="r" b="b"/>
              <a:pathLst>
                <a:path w="1304" h="2099" extrusionOk="0">
                  <a:moveTo>
                    <a:pt x="768" y="1"/>
                  </a:moveTo>
                  <a:lnTo>
                    <a:pt x="768" y="1"/>
                  </a:lnTo>
                  <a:cubicBezTo>
                    <a:pt x="269" y="536"/>
                    <a:pt x="1" y="1266"/>
                    <a:pt x="250" y="1963"/>
                  </a:cubicBezTo>
                  <a:cubicBezTo>
                    <a:pt x="415" y="2054"/>
                    <a:pt x="598" y="2099"/>
                    <a:pt x="783" y="2099"/>
                  </a:cubicBezTo>
                  <a:cubicBezTo>
                    <a:pt x="960" y="2099"/>
                    <a:pt x="1138" y="2058"/>
                    <a:pt x="1303" y="1980"/>
                  </a:cubicBezTo>
                  <a:cubicBezTo>
                    <a:pt x="857" y="1428"/>
                    <a:pt x="661" y="696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2469778" y="1675487"/>
              <a:ext cx="63577" cy="62948"/>
            </a:xfrm>
            <a:custGeom>
              <a:avLst/>
              <a:gdLst/>
              <a:ahLst/>
              <a:cxnLst/>
              <a:rect l="l" t="t" r="r" b="b"/>
              <a:pathLst>
                <a:path w="1820" h="1802" extrusionOk="0">
                  <a:moveTo>
                    <a:pt x="122" y="0"/>
                  </a:moveTo>
                  <a:cubicBezTo>
                    <a:pt x="99" y="0"/>
                    <a:pt x="77" y="1"/>
                    <a:pt x="55" y="2"/>
                  </a:cubicBezTo>
                  <a:cubicBezTo>
                    <a:pt x="1" y="340"/>
                    <a:pt x="19" y="732"/>
                    <a:pt x="143" y="1036"/>
                  </a:cubicBezTo>
                  <a:cubicBezTo>
                    <a:pt x="269" y="1357"/>
                    <a:pt x="500" y="1643"/>
                    <a:pt x="840" y="1750"/>
                  </a:cubicBezTo>
                  <a:cubicBezTo>
                    <a:pt x="941" y="1784"/>
                    <a:pt x="1055" y="1801"/>
                    <a:pt x="1170" y="1801"/>
                  </a:cubicBezTo>
                  <a:cubicBezTo>
                    <a:pt x="1419" y="1801"/>
                    <a:pt x="1673" y="1718"/>
                    <a:pt x="1820" y="1536"/>
                  </a:cubicBezTo>
                  <a:cubicBezTo>
                    <a:pt x="1767" y="1108"/>
                    <a:pt x="1553" y="697"/>
                    <a:pt x="1232" y="430"/>
                  </a:cubicBezTo>
                  <a:cubicBezTo>
                    <a:pt x="928" y="159"/>
                    <a:pt x="52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268004" y="388321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2118" name="Google Shape;2118;p41"/>
          <p:cNvGrpSpPr/>
          <p:nvPr/>
        </p:nvGrpSpPr>
        <p:grpSpPr>
          <a:xfrm>
            <a:off x="4615405" y="4253087"/>
            <a:ext cx="610965" cy="471917"/>
            <a:chOff x="1914075" y="3325850"/>
            <a:chExt cx="1525125" cy="1178025"/>
          </a:xfrm>
        </p:grpSpPr>
        <p:sp>
          <p:nvSpPr>
            <p:cNvPr id="2119" name="Google Shape;2119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41"/>
          <p:cNvGrpSpPr/>
          <p:nvPr/>
        </p:nvGrpSpPr>
        <p:grpSpPr>
          <a:xfrm>
            <a:off x="1157913" y="4099388"/>
            <a:ext cx="2005500" cy="737300"/>
            <a:chOff x="1281288" y="3987688"/>
            <a:chExt cx="2005500" cy="737300"/>
          </a:xfrm>
        </p:grpSpPr>
        <p:sp>
          <p:nvSpPr>
            <p:cNvPr id="2127" name="Google Shape;2127;p41"/>
            <p:cNvSpPr txBox="1"/>
            <p:nvPr/>
          </p:nvSpPr>
          <p:spPr>
            <a:xfrm>
              <a:off x="1281288" y="39876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4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8" name="Google Shape;2128;p41"/>
            <p:cNvSpPr txBox="1"/>
            <p:nvPr/>
          </p:nvSpPr>
          <p:spPr>
            <a:xfrm>
              <a:off x="1281288" y="4253088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9" name="Google Shape;2129;p41"/>
          <p:cNvGrpSpPr/>
          <p:nvPr/>
        </p:nvGrpSpPr>
        <p:grpSpPr>
          <a:xfrm>
            <a:off x="1157913" y="3165938"/>
            <a:ext cx="2005500" cy="737300"/>
            <a:chOff x="1281288" y="3186288"/>
            <a:chExt cx="2005500" cy="737300"/>
          </a:xfrm>
        </p:grpSpPr>
        <p:sp>
          <p:nvSpPr>
            <p:cNvPr id="2130" name="Google Shape;2130;p41"/>
            <p:cNvSpPr txBox="1"/>
            <p:nvPr/>
          </p:nvSpPr>
          <p:spPr>
            <a:xfrm>
              <a:off x="1281288" y="31862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1" name="Google Shape;2131;p41"/>
            <p:cNvSpPr txBox="1"/>
            <p:nvPr/>
          </p:nvSpPr>
          <p:spPr>
            <a:xfrm>
              <a:off x="1281288" y="3451688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2" name="Google Shape;2132;p41"/>
          <p:cNvGrpSpPr/>
          <p:nvPr/>
        </p:nvGrpSpPr>
        <p:grpSpPr>
          <a:xfrm>
            <a:off x="1157913" y="2232488"/>
            <a:ext cx="2005500" cy="737300"/>
            <a:chOff x="1281288" y="2384888"/>
            <a:chExt cx="2005500" cy="737300"/>
          </a:xfrm>
        </p:grpSpPr>
        <p:sp>
          <p:nvSpPr>
            <p:cNvPr id="2133" name="Google Shape;2133;p41"/>
            <p:cNvSpPr txBox="1"/>
            <p:nvPr/>
          </p:nvSpPr>
          <p:spPr>
            <a:xfrm>
              <a:off x="1281288" y="23848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2</a:t>
              </a:r>
              <a:endParaRPr sz="18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4" name="Google Shape;2134;p41"/>
            <p:cNvSpPr txBox="1"/>
            <p:nvPr/>
          </p:nvSpPr>
          <p:spPr>
            <a:xfrm>
              <a:off x="1281288" y="2650288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5" name="Google Shape;2135;p41"/>
          <p:cNvSpPr txBox="1"/>
          <p:nvPr/>
        </p:nvSpPr>
        <p:spPr>
          <a:xfrm>
            <a:off x="3376675" y="4253150"/>
            <a:ext cx="851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4/5</a:t>
            </a:r>
            <a:endParaRPr sz="2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6" name="Google Shape;2136;p41"/>
          <p:cNvSpPr txBox="1"/>
          <p:nvPr/>
        </p:nvSpPr>
        <p:spPr>
          <a:xfrm>
            <a:off x="3376675" y="3312250"/>
            <a:ext cx="851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2/5</a:t>
            </a:r>
            <a:endParaRPr sz="25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7" name="Google Shape;2137;p41"/>
          <p:cNvSpPr txBox="1"/>
          <p:nvPr/>
        </p:nvSpPr>
        <p:spPr>
          <a:xfrm>
            <a:off x="3376675" y="2384875"/>
            <a:ext cx="851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5/5</a:t>
            </a:r>
            <a:endParaRPr sz="25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38" name="Google Shape;2138;p41"/>
          <p:cNvGrpSpPr/>
          <p:nvPr/>
        </p:nvGrpSpPr>
        <p:grpSpPr>
          <a:xfrm>
            <a:off x="5303050" y="4253087"/>
            <a:ext cx="610965" cy="471917"/>
            <a:chOff x="1914075" y="3325850"/>
            <a:chExt cx="1525125" cy="1178025"/>
          </a:xfrm>
        </p:grpSpPr>
        <p:sp>
          <p:nvSpPr>
            <p:cNvPr id="2139" name="Google Shape;2139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6" name="Google Shape;2146;p41"/>
          <p:cNvGrpSpPr/>
          <p:nvPr/>
        </p:nvGrpSpPr>
        <p:grpSpPr>
          <a:xfrm>
            <a:off x="5990695" y="4253087"/>
            <a:ext cx="610965" cy="471917"/>
            <a:chOff x="1914075" y="3325850"/>
            <a:chExt cx="1525125" cy="1178025"/>
          </a:xfrm>
        </p:grpSpPr>
        <p:sp>
          <p:nvSpPr>
            <p:cNvPr id="2147" name="Google Shape;2147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41"/>
          <p:cNvGrpSpPr/>
          <p:nvPr/>
        </p:nvGrpSpPr>
        <p:grpSpPr>
          <a:xfrm>
            <a:off x="6678340" y="4253087"/>
            <a:ext cx="610965" cy="471917"/>
            <a:chOff x="1914075" y="3325850"/>
            <a:chExt cx="1525125" cy="1178025"/>
          </a:xfrm>
        </p:grpSpPr>
        <p:sp>
          <p:nvSpPr>
            <p:cNvPr id="2155" name="Google Shape;2155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41"/>
          <p:cNvGrpSpPr/>
          <p:nvPr/>
        </p:nvGrpSpPr>
        <p:grpSpPr>
          <a:xfrm>
            <a:off x="7365985" y="4253087"/>
            <a:ext cx="610965" cy="471917"/>
            <a:chOff x="1914075" y="3325850"/>
            <a:chExt cx="1525125" cy="1178025"/>
          </a:xfrm>
        </p:grpSpPr>
        <p:sp>
          <p:nvSpPr>
            <p:cNvPr id="2163" name="Google Shape;2163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1"/>
          <p:cNvGrpSpPr/>
          <p:nvPr/>
        </p:nvGrpSpPr>
        <p:grpSpPr>
          <a:xfrm>
            <a:off x="4615380" y="3318974"/>
            <a:ext cx="610965" cy="471917"/>
            <a:chOff x="1914075" y="3325850"/>
            <a:chExt cx="1525125" cy="1178025"/>
          </a:xfrm>
        </p:grpSpPr>
        <p:sp>
          <p:nvSpPr>
            <p:cNvPr id="2171" name="Google Shape;2171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41"/>
          <p:cNvGrpSpPr/>
          <p:nvPr/>
        </p:nvGrpSpPr>
        <p:grpSpPr>
          <a:xfrm>
            <a:off x="5303025" y="3318974"/>
            <a:ext cx="610965" cy="471917"/>
            <a:chOff x="1914075" y="3325850"/>
            <a:chExt cx="1525125" cy="1178025"/>
          </a:xfrm>
        </p:grpSpPr>
        <p:sp>
          <p:nvSpPr>
            <p:cNvPr id="2179" name="Google Shape;2179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1"/>
          <p:cNvGrpSpPr/>
          <p:nvPr/>
        </p:nvGrpSpPr>
        <p:grpSpPr>
          <a:xfrm>
            <a:off x="5990670" y="3318974"/>
            <a:ext cx="610965" cy="471917"/>
            <a:chOff x="1914075" y="3325850"/>
            <a:chExt cx="1525125" cy="1178025"/>
          </a:xfrm>
        </p:grpSpPr>
        <p:sp>
          <p:nvSpPr>
            <p:cNvPr id="2187" name="Google Shape;2187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1"/>
          <p:cNvGrpSpPr/>
          <p:nvPr/>
        </p:nvGrpSpPr>
        <p:grpSpPr>
          <a:xfrm>
            <a:off x="6678315" y="3318974"/>
            <a:ext cx="610965" cy="471917"/>
            <a:chOff x="1914075" y="3325850"/>
            <a:chExt cx="1525125" cy="1178025"/>
          </a:xfrm>
        </p:grpSpPr>
        <p:sp>
          <p:nvSpPr>
            <p:cNvPr id="2195" name="Google Shape;2195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2" name="Google Shape;2202;p41"/>
          <p:cNvGrpSpPr/>
          <p:nvPr/>
        </p:nvGrpSpPr>
        <p:grpSpPr>
          <a:xfrm>
            <a:off x="7365960" y="3318974"/>
            <a:ext cx="610965" cy="471917"/>
            <a:chOff x="1914075" y="3325850"/>
            <a:chExt cx="1525125" cy="1178025"/>
          </a:xfrm>
        </p:grpSpPr>
        <p:sp>
          <p:nvSpPr>
            <p:cNvPr id="2203" name="Google Shape;2203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41"/>
          <p:cNvGrpSpPr/>
          <p:nvPr/>
        </p:nvGrpSpPr>
        <p:grpSpPr>
          <a:xfrm>
            <a:off x="4615392" y="2384887"/>
            <a:ext cx="610965" cy="471917"/>
            <a:chOff x="1914075" y="3325850"/>
            <a:chExt cx="1525125" cy="1178025"/>
          </a:xfrm>
        </p:grpSpPr>
        <p:sp>
          <p:nvSpPr>
            <p:cNvPr id="2211" name="Google Shape;2211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41"/>
          <p:cNvGrpSpPr/>
          <p:nvPr/>
        </p:nvGrpSpPr>
        <p:grpSpPr>
          <a:xfrm>
            <a:off x="5303037" y="2384887"/>
            <a:ext cx="610965" cy="471917"/>
            <a:chOff x="1914075" y="3325850"/>
            <a:chExt cx="1525125" cy="1178025"/>
          </a:xfrm>
        </p:grpSpPr>
        <p:sp>
          <p:nvSpPr>
            <p:cNvPr id="2219" name="Google Shape;2219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41"/>
          <p:cNvGrpSpPr/>
          <p:nvPr/>
        </p:nvGrpSpPr>
        <p:grpSpPr>
          <a:xfrm>
            <a:off x="5990682" y="2384887"/>
            <a:ext cx="610965" cy="471917"/>
            <a:chOff x="1914075" y="3325850"/>
            <a:chExt cx="1525125" cy="1178025"/>
          </a:xfrm>
        </p:grpSpPr>
        <p:sp>
          <p:nvSpPr>
            <p:cNvPr id="2227" name="Google Shape;2227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41"/>
          <p:cNvGrpSpPr/>
          <p:nvPr/>
        </p:nvGrpSpPr>
        <p:grpSpPr>
          <a:xfrm>
            <a:off x="6678327" y="2384887"/>
            <a:ext cx="610965" cy="471917"/>
            <a:chOff x="1914075" y="3325850"/>
            <a:chExt cx="1525125" cy="1178025"/>
          </a:xfrm>
        </p:grpSpPr>
        <p:sp>
          <p:nvSpPr>
            <p:cNvPr id="2235" name="Google Shape;2235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41"/>
          <p:cNvGrpSpPr/>
          <p:nvPr/>
        </p:nvGrpSpPr>
        <p:grpSpPr>
          <a:xfrm>
            <a:off x="7365972" y="2384887"/>
            <a:ext cx="610965" cy="471917"/>
            <a:chOff x="1914075" y="3325850"/>
            <a:chExt cx="1525125" cy="1178025"/>
          </a:xfrm>
        </p:grpSpPr>
        <p:sp>
          <p:nvSpPr>
            <p:cNvPr id="2243" name="Google Shape;2243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0" name="Google Shape;2250;p41"/>
          <p:cNvGrpSpPr/>
          <p:nvPr/>
        </p:nvGrpSpPr>
        <p:grpSpPr>
          <a:xfrm>
            <a:off x="1157913" y="1298413"/>
            <a:ext cx="2005500" cy="737300"/>
            <a:chOff x="1281288" y="1453463"/>
            <a:chExt cx="2005500" cy="737300"/>
          </a:xfrm>
        </p:grpSpPr>
        <p:sp>
          <p:nvSpPr>
            <p:cNvPr id="2251" name="Google Shape;2251;p41"/>
            <p:cNvSpPr txBox="1"/>
            <p:nvPr/>
          </p:nvSpPr>
          <p:spPr>
            <a:xfrm>
              <a:off x="1281288" y="145346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2" name="Google Shape;2252;p41"/>
            <p:cNvSpPr txBox="1"/>
            <p:nvPr/>
          </p:nvSpPr>
          <p:spPr>
            <a:xfrm>
              <a:off x="1281288" y="1718863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3" name="Google Shape;2253;p41"/>
          <p:cNvSpPr txBox="1"/>
          <p:nvPr/>
        </p:nvSpPr>
        <p:spPr>
          <a:xfrm>
            <a:off x="3376675" y="1453350"/>
            <a:ext cx="851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3/5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54" name="Google Shape;2254;p41"/>
          <p:cNvGrpSpPr/>
          <p:nvPr/>
        </p:nvGrpSpPr>
        <p:grpSpPr>
          <a:xfrm>
            <a:off x="4615392" y="1453462"/>
            <a:ext cx="610965" cy="471917"/>
            <a:chOff x="1914075" y="3325850"/>
            <a:chExt cx="1525125" cy="1178025"/>
          </a:xfrm>
        </p:grpSpPr>
        <p:sp>
          <p:nvSpPr>
            <p:cNvPr id="2255" name="Google Shape;2255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41"/>
          <p:cNvGrpSpPr/>
          <p:nvPr/>
        </p:nvGrpSpPr>
        <p:grpSpPr>
          <a:xfrm>
            <a:off x="5303037" y="1453462"/>
            <a:ext cx="610965" cy="471917"/>
            <a:chOff x="1914075" y="3325850"/>
            <a:chExt cx="1525125" cy="1178025"/>
          </a:xfrm>
        </p:grpSpPr>
        <p:sp>
          <p:nvSpPr>
            <p:cNvPr id="2263" name="Google Shape;2263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0" name="Google Shape;2270;p41"/>
          <p:cNvGrpSpPr/>
          <p:nvPr/>
        </p:nvGrpSpPr>
        <p:grpSpPr>
          <a:xfrm>
            <a:off x="5990682" y="1453462"/>
            <a:ext cx="610965" cy="471917"/>
            <a:chOff x="1914075" y="3325850"/>
            <a:chExt cx="1525125" cy="1178025"/>
          </a:xfrm>
        </p:grpSpPr>
        <p:sp>
          <p:nvSpPr>
            <p:cNvPr id="2271" name="Google Shape;2271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41"/>
          <p:cNvGrpSpPr/>
          <p:nvPr/>
        </p:nvGrpSpPr>
        <p:grpSpPr>
          <a:xfrm>
            <a:off x="6678327" y="1453462"/>
            <a:ext cx="610965" cy="471917"/>
            <a:chOff x="1914075" y="3325850"/>
            <a:chExt cx="1525125" cy="1178025"/>
          </a:xfrm>
        </p:grpSpPr>
        <p:sp>
          <p:nvSpPr>
            <p:cNvPr id="2279" name="Google Shape;2279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6" name="Google Shape;2286;p41"/>
          <p:cNvGrpSpPr/>
          <p:nvPr/>
        </p:nvGrpSpPr>
        <p:grpSpPr>
          <a:xfrm>
            <a:off x="7365972" y="1453462"/>
            <a:ext cx="610965" cy="471917"/>
            <a:chOff x="1914075" y="3325850"/>
            <a:chExt cx="1525125" cy="1178025"/>
          </a:xfrm>
        </p:grpSpPr>
        <p:sp>
          <p:nvSpPr>
            <p:cNvPr id="2287" name="Google Shape;2287;p41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2299" name="Google Shape;2299;p42"/>
          <p:cNvGrpSpPr/>
          <p:nvPr/>
        </p:nvGrpSpPr>
        <p:grpSpPr>
          <a:xfrm>
            <a:off x="4531389" y="1418745"/>
            <a:ext cx="4087986" cy="359411"/>
            <a:chOff x="4531389" y="1418740"/>
            <a:chExt cx="4087986" cy="359411"/>
          </a:xfrm>
        </p:grpSpPr>
        <p:sp>
          <p:nvSpPr>
            <p:cNvPr id="2300" name="Google Shape;2300;p42"/>
            <p:cNvSpPr txBox="1"/>
            <p:nvPr/>
          </p:nvSpPr>
          <p:spPr>
            <a:xfrm>
              <a:off x="5477475" y="1418745"/>
              <a:ext cx="31419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4531389" y="1418740"/>
              <a:ext cx="965783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2302" name="Google Shape;2302;p42"/>
          <p:cNvCxnSpPr/>
          <p:nvPr/>
        </p:nvCxnSpPr>
        <p:spPr>
          <a:xfrm>
            <a:off x="1038713" y="1598450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2303" name="Google Shape;2303;p42"/>
          <p:cNvGrpSpPr/>
          <p:nvPr/>
        </p:nvGrpSpPr>
        <p:grpSpPr>
          <a:xfrm>
            <a:off x="1644440" y="1436062"/>
            <a:ext cx="324775" cy="324775"/>
            <a:chOff x="6940340" y="3747998"/>
            <a:chExt cx="324775" cy="324775"/>
          </a:xfrm>
        </p:grpSpPr>
        <p:sp>
          <p:nvSpPr>
            <p:cNvPr id="2304" name="Google Shape;2304;p42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7" name="Google Shape;2317;p42"/>
          <p:cNvSpPr/>
          <p:nvPr/>
        </p:nvSpPr>
        <p:spPr>
          <a:xfrm>
            <a:off x="3505150" y="1184450"/>
            <a:ext cx="827700" cy="82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18" name="Google Shape;2318;p42"/>
          <p:cNvGrpSpPr/>
          <p:nvPr/>
        </p:nvGrpSpPr>
        <p:grpSpPr>
          <a:xfrm>
            <a:off x="4531389" y="2313450"/>
            <a:ext cx="4087986" cy="359411"/>
            <a:chOff x="4531389" y="2317680"/>
            <a:chExt cx="4087986" cy="359411"/>
          </a:xfrm>
        </p:grpSpPr>
        <p:sp>
          <p:nvSpPr>
            <p:cNvPr id="2319" name="Google Shape;2319;p42"/>
            <p:cNvSpPr txBox="1"/>
            <p:nvPr/>
          </p:nvSpPr>
          <p:spPr>
            <a:xfrm>
              <a:off x="5477475" y="2317686"/>
              <a:ext cx="31419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4531389" y="2317680"/>
              <a:ext cx="965783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1" y="0"/>
                  </a:lnTo>
                  <a:lnTo>
                    <a:pt x="76421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2321" name="Google Shape;2321;p42"/>
          <p:cNvCxnSpPr/>
          <p:nvPr/>
        </p:nvCxnSpPr>
        <p:spPr>
          <a:xfrm>
            <a:off x="1038713" y="2493156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2322" name="Google Shape;2322;p42"/>
          <p:cNvGrpSpPr/>
          <p:nvPr/>
        </p:nvGrpSpPr>
        <p:grpSpPr>
          <a:xfrm>
            <a:off x="2130215" y="2330768"/>
            <a:ext cx="324775" cy="324775"/>
            <a:chOff x="6940340" y="3747998"/>
            <a:chExt cx="324775" cy="324775"/>
          </a:xfrm>
        </p:grpSpPr>
        <p:sp>
          <p:nvSpPr>
            <p:cNvPr id="2323" name="Google Shape;2323;p42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2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6" name="Google Shape;2336;p42"/>
          <p:cNvSpPr/>
          <p:nvPr/>
        </p:nvSpPr>
        <p:spPr>
          <a:xfrm>
            <a:off x="3505150" y="2079156"/>
            <a:ext cx="8277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37" name="Google Shape;2337;p42"/>
          <p:cNvGrpSpPr/>
          <p:nvPr/>
        </p:nvGrpSpPr>
        <p:grpSpPr>
          <a:xfrm>
            <a:off x="4531125" y="4102867"/>
            <a:ext cx="4088100" cy="359400"/>
            <a:chOff x="4531125" y="4078425"/>
            <a:chExt cx="4088100" cy="359400"/>
          </a:xfrm>
        </p:grpSpPr>
        <p:sp>
          <p:nvSpPr>
            <p:cNvPr id="2338" name="Google Shape;2338;p42"/>
            <p:cNvSpPr txBox="1"/>
            <p:nvPr/>
          </p:nvSpPr>
          <p:spPr>
            <a:xfrm>
              <a:off x="5477325" y="4078425"/>
              <a:ext cx="31419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42"/>
            <p:cNvSpPr/>
            <p:nvPr/>
          </p:nvSpPr>
          <p:spPr>
            <a:xfrm>
              <a:off x="4531125" y="4078425"/>
              <a:ext cx="966165" cy="359387"/>
            </a:xfrm>
            <a:custGeom>
              <a:avLst/>
              <a:gdLst/>
              <a:ahLst/>
              <a:cxnLst/>
              <a:rect l="l" t="t" r="r" b="b"/>
              <a:pathLst>
                <a:path w="76422" h="17514" extrusionOk="0">
                  <a:moveTo>
                    <a:pt x="76422" y="17513"/>
                  </a:moveTo>
                  <a:lnTo>
                    <a:pt x="1" y="17513"/>
                  </a:lnTo>
                  <a:lnTo>
                    <a:pt x="1" y="1"/>
                  </a:lnTo>
                  <a:lnTo>
                    <a:pt x="7642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2340" name="Google Shape;2340;p42"/>
          <p:cNvCxnSpPr/>
          <p:nvPr/>
        </p:nvCxnSpPr>
        <p:spPr>
          <a:xfrm>
            <a:off x="1038713" y="4282567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2341" name="Google Shape;2341;p42"/>
          <p:cNvGrpSpPr/>
          <p:nvPr/>
        </p:nvGrpSpPr>
        <p:grpSpPr>
          <a:xfrm>
            <a:off x="1866927" y="4120180"/>
            <a:ext cx="324775" cy="324775"/>
            <a:chOff x="6940340" y="3747998"/>
            <a:chExt cx="324775" cy="324775"/>
          </a:xfrm>
        </p:grpSpPr>
        <p:sp>
          <p:nvSpPr>
            <p:cNvPr id="2342" name="Google Shape;2342;p42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2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2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2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2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2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2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2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2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5" name="Google Shape;2355;p42"/>
          <p:cNvSpPr/>
          <p:nvPr/>
        </p:nvSpPr>
        <p:spPr>
          <a:xfrm>
            <a:off x="3505150" y="3868567"/>
            <a:ext cx="8277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56" name="Google Shape;2356;p42"/>
          <p:cNvGrpSpPr/>
          <p:nvPr/>
        </p:nvGrpSpPr>
        <p:grpSpPr>
          <a:xfrm>
            <a:off x="4531174" y="3208161"/>
            <a:ext cx="4088201" cy="359400"/>
            <a:chOff x="4531174" y="3198060"/>
            <a:chExt cx="4088201" cy="359400"/>
          </a:xfrm>
        </p:grpSpPr>
        <p:sp>
          <p:nvSpPr>
            <p:cNvPr id="2357" name="Google Shape;2357;p42"/>
            <p:cNvSpPr txBox="1"/>
            <p:nvPr/>
          </p:nvSpPr>
          <p:spPr>
            <a:xfrm>
              <a:off x="5477475" y="3198060"/>
              <a:ext cx="31419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4531174" y="3198066"/>
              <a:ext cx="966213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2359" name="Google Shape;2359;p42"/>
          <p:cNvCxnSpPr/>
          <p:nvPr/>
        </p:nvCxnSpPr>
        <p:spPr>
          <a:xfrm>
            <a:off x="1038713" y="3387861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60" name="Google Shape;2360;p42"/>
          <p:cNvSpPr/>
          <p:nvPr/>
        </p:nvSpPr>
        <p:spPr>
          <a:xfrm>
            <a:off x="3505150" y="2973861"/>
            <a:ext cx="8277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61" name="Google Shape;2361;p42"/>
          <p:cNvGrpSpPr/>
          <p:nvPr/>
        </p:nvGrpSpPr>
        <p:grpSpPr>
          <a:xfrm>
            <a:off x="2524152" y="3225474"/>
            <a:ext cx="324775" cy="324775"/>
            <a:chOff x="6940340" y="3747998"/>
            <a:chExt cx="324775" cy="324775"/>
          </a:xfrm>
        </p:grpSpPr>
        <p:sp>
          <p:nvSpPr>
            <p:cNvPr id="2362" name="Google Shape;2362;p42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2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2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2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2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2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2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2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sp>
        <p:nvSpPr>
          <p:cNvPr id="2380" name="Google Shape;2380;p43"/>
          <p:cNvSpPr txBox="1"/>
          <p:nvPr/>
        </p:nvSpPr>
        <p:spPr>
          <a:xfrm>
            <a:off x="457200" y="4377850"/>
            <a:ext cx="8229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81" name="Google Shape;2381;p43"/>
          <p:cNvGrpSpPr/>
          <p:nvPr/>
        </p:nvGrpSpPr>
        <p:grpSpPr>
          <a:xfrm>
            <a:off x="5341650" y="1497250"/>
            <a:ext cx="3089075" cy="568775"/>
            <a:chOff x="5341650" y="1497250"/>
            <a:chExt cx="3089075" cy="568775"/>
          </a:xfrm>
        </p:grpSpPr>
        <p:sp>
          <p:nvSpPr>
            <p:cNvPr id="2382" name="Google Shape;2382;p43"/>
            <p:cNvSpPr txBox="1"/>
            <p:nvPr/>
          </p:nvSpPr>
          <p:spPr>
            <a:xfrm>
              <a:off x="6248225" y="1499325"/>
              <a:ext cx="21825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5341650" y="1497250"/>
              <a:ext cx="906577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5341650" y="2142198"/>
            <a:ext cx="3089075" cy="568798"/>
            <a:chOff x="5341650" y="2142198"/>
            <a:chExt cx="3089075" cy="568798"/>
          </a:xfrm>
        </p:grpSpPr>
        <p:sp>
          <p:nvSpPr>
            <p:cNvPr id="2385" name="Google Shape;2385;p43"/>
            <p:cNvSpPr txBox="1"/>
            <p:nvPr/>
          </p:nvSpPr>
          <p:spPr>
            <a:xfrm>
              <a:off x="6248225" y="2144296"/>
              <a:ext cx="21825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5341650" y="2142198"/>
              <a:ext cx="906174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87" name="Google Shape;2387;p43"/>
          <p:cNvGrpSpPr/>
          <p:nvPr/>
        </p:nvGrpSpPr>
        <p:grpSpPr>
          <a:xfrm>
            <a:off x="3204288" y="3544714"/>
            <a:ext cx="467427" cy="498152"/>
            <a:chOff x="433608" y="1662242"/>
            <a:chExt cx="909746" cy="969544"/>
          </a:xfrm>
        </p:grpSpPr>
        <p:sp>
          <p:nvSpPr>
            <p:cNvPr id="2388" name="Google Shape;2388;p43"/>
            <p:cNvSpPr/>
            <p:nvPr/>
          </p:nvSpPr>
          <p:spPr>
            <a:xfrm>
              <a:off x="433608" y="1663229"/>
              <a:ext cx="282261" cy="968557"/>
            </a:xfrm>
            <a:custGeom>
              <a:avLst/>
              <a:gdLst/>
              <a:ahLst/>
              <a:cxnLst/>
              <a:rect l="l" t="t" r="r" b="b"/>
              <a:pathLst>
                <a:path w="18293" h="62771" extrusionOk="0">
                  <a:moveTo>
                    <a:pt x="17881" y="1"/>
                  </a:moveTo>
                  <a:cubicBezTo>
                    <a:pt x="15492" y="1"/>
                    <a:pt x="505" y="696"/>
                    <a:pt x="1" y="18115"/>
                  </a:cubicBezTo>
                  <a:lnTo>
                    <a:pt x="1" y="55403"/>
                  </a:lnTo>
                  <a:lnTo>
                    <a:pt x="1" y="56681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219" y="56681"/>
                  </a:lnTo>
                  <a:lnTo>
                    <a:pt x="4219" y="62771"/>
                  </a:lnTo>
                  <a:lnTo>
                    <a:pt x="6113" y="62771"/>
                  </a:lnTo>
                  <a:lnTo>
                    <a:pt x="6113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2" y="62771"/>
                  </a:lnTo>
                  <a:lnTo>
                    <a:pt x="10082" y="56681"/>
                  </a:lnTo>
                  <a:lnTo>
                    <a:pt x="12339" y="56681"/>
                  </a:lnTo>
                  <a:lnTo>
                    <a:pt x="12339" y="62771"/>
                  </a:lnTo>
                  <a:lnTo>
                    <a:pt x="14233" y="62771"/>
                  </a:lnTo>
                  <a:lnTo>
                    <a:pt x="14233" y="56681"/>
                  </a:lnTo>
                  <a:lnTo>
                    <a:pt x="16398" y="56681"/>
                  </a:lnTo>
                  <a:lnTo>
                    <a:pt x="16398" y="62771"/>
                  </a:lnTo>
                  <a:lnTo>
                    <a:pt x="18292" y="62771"/>
                  </a:lnTo>
                  <a:lnTo>
                    <a:pt x="18292" y="55403"/>
                  </a:lnTo>
                  <a:lnTo>
                    <a:pt x="18201" y="55403"/>
                  </a:lnTo>
                  <a:lnTo>
                    <a:pt x="18201" y="19620"/>
                  </a:lnTo>
                  <a:lnTo>
                    <a:pt x="18201" y="18115"/>
                  </a:lnTo>
                  <a:lnTo>
                    <a:pt x="18201" y="6"/>
                  </a:lnTo>
                  <a:cubicBezTo>
                    <a:pt x="18201" y="6"/>
                    <a:pt x="18089" y="1"/>
                    <a:pt x="17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433608" y="2342886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92" y="8895"/>
                  </a:lnTo>
                  <a:lnTo>
                    <a:pt x="18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433608" y="2077180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92" y="8896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433608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1780" y="0"/>
                  </a:moveTo>
                  <a:cubicBezTo>
                    <a:pt x="776" y="2259"/>
                    <a:pt x="92" y="5042"/>
                    <a:pt x="1" y="8463"/>
                  </a:cubicBezTo>
                  <a:lnTo>
                    <a:pt x="1" y="8895"/>
                  </a:lnTo>
                  <a:lnTo>
                    <a:pt x="18201" y="8895"/>
                  </a:lnTo>
                  <a:lnTo>
                    <a:pt x="18201" y="8463"/>
                  </a:lnTo>
                  <a:lnTo>
                    <a:pt x="18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714451" y="1663306"/>
              <a:ext cx="117901" cy="279437"/>
            </a:xfrm>
            <a:custGeom>
              <a:avLst/>
              <a:gdLst/>
              <a:ahLst/>
              <a:cxnLst/>
              <a:rect l="l" t="t" r="r" b="b"/>
              <a:pathLst>
                <a:path w="7641" h="18110" extrusionOk="0">
                  <a:moveTo>
                    <a:pt x="1" y="1"/>
                  </a:moveTo>
                  <a:lnTo>
                    <a:pt x="1" y="18110"/>
                  </a:lnTo>
                  <a:lnTo>
                    <a:pt x="7640" y="18110"/>
                  </a:lnTo>
                  <a:lnTo>
                    <a:pt x="7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833053" y="1662242"/>
              <a:ext cx="235446" cy="280502"/>
            </a:xfrm>
            <a:custGeom>
              <a:avLst/>
              <a:gdLst/>
              <a:ahLst/>
              <a:cxnLst/>
              <a:rect l="l" t="t" r="r" b="b"/>
              <a:pathLst>
                <a:path w="15259" h="18179" extrusionOk="0">
                  <a:moveTo>
                    <a:pt x="0" y="0"/>
                  </a:moveTo>
                  <a:lnTo>
                    <a:pt x="0" y="18109"/>
                  </a:lnTo>
                  <a:lnTo>
                    <a:pt x="7618" y="18109"/>
                  </a:lnTo>
                  <a:lnTo>
                    <a:pt x="7618" y="18179"/>
                  </a:lnTo>
                  <a:lnTo>
                    <a:pt x="15259" y="18179"/>
                  </a:lnTo>
                  <a:lnTo>
                    <a:pt x="15259" y="70"/>
                  </a:lnTo>
                  <a:lnTo>
                    <a:pt x="7641" y="70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>
              <a:off x="1061462" y="1663229"/>
              <a:ext cx="281891" cy="968557"/>
            </a:xfrm>
            <a:custGeom>
              <a:avLst/>
              <a:gdLst/>
              <a:ahLst/>
              <a:cxnLst/>
              <a:rect l="l" t="t" r="r" b="b"/>
              <a:pathLst>
                <a:path w="18269" h="62771" extrusionOk="0">
                  <a:moveTo>
                    <a:pt x="388" y="1"/>
                  </a:moveTo>
                  <a:cubicBezTo>
                    <a:pt x="181" y="1"/>
                    <a:pt x="68" y="6"/>
                    <a:pt x="68" y="6"/>
                  </a:cubicBezTo>
                  <a:lnTo>
                    <a:pt x="68" y="18115"/>
                  </a:lnTo>
                  <a:lnTo>
                    <a:pt x="68" y="19620"/>
                  </a:lnTo>
                  <a:lnTo>
                    <a:pt x="68" y="55403"/>
                  </a:lnTo>
                  <a:lnTo>
                    <a:pt x="1" y="55403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037" y="56681"/>
                  </a:lnTo>
                  <a:lnTo>
                    <a:pt x="4037" y="62771"/>
                  </a:lnTo>
                  <a:lnTo>
                    <a:pt x="5931" y="62771"/>
                  </a:lnTo>
                  <a:lnTo>
                    <a:pt x="5931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1" y="62771"/>
                  </a:lnTo>
                  <a:lnTo>
                    <a:pt x="10081" y="56681"/>
                  </a:lnTo>
                  <a:lnTo>
                    <a:pt x="12156" y="56681"/>
                  </a:lnTo>
                  <a:lnTo>
                    <a:pt x="12156" y="62771"/>
                  </a:lnTo>
                  <a:lnTo>
                    <a:pt x="14050" y="62771"/>
                  </a:lnTo>
                  <a:lnTo>
                    <a:pt x="14050" y="56681"/>
                  </a:lnTo>
                  <a:lnTo>
                    <a:pt x="16376" y="56681"/>
                  </a:lnTo>
                  <a:lnTo>
                    <a:pt x="16376" y="62771"/>
                  </a:lnTo>
                  <a:lnTo>
                    <a:pt x="18268" y="62771"/>
                  </a:lnTo>
                  <a:lnTo>
                    <a:pt x="18268" y="56681"/>
                  </a:lnTo>
                  <a:lnTo>
                    <a:pt x="18268" y="55403"/>
                  </a:lnTo>
                  <a:lnTo>
                    <a:pt x="18268" y="18115"/>
                  </a:lnTo>
                  <a:cubicBezTo>
                    <a:pt x="17765" y="696"/>
                    <a:pt x="2777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>
              <a:off x="1061462" y="2342886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68" y="8895"/>
                  </a:lnTo>
                  <a:lnTo>
                    <a:pt x="18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3"/>
            <p:cNvSpPr/>
            <p:nvPr/>
          </p:nvSpPr>
          <p:spPr>
            <a:xfrm>
              <a:off x="1061462" y="2077180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68" y="8896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1062512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0" y="0"/>
                  </a:moveTo>
                  <a:lnTo>
                    <a:pt x="0" y="8463"/>
                  </a:lnTo>
                  <a:lnTo>
                    <a:pt x="0" y="8895"/>
                  </a:lnTo>
                  <a:lnTo>
                    <a:pt x="18200" y="8895"/>
                  </a:lnTo>
                  <a:lnTo>
                    <a:pt x="18200" y="8463"/>
                  </a:lnTo>
                  <a:cubicBezTo>
                    <a:pt x="18109" y="5042"/>
                    <a:pt x="17449" y="2259"/>
                    <a:pt x="16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8" name="Google Shape;2398;p43"/>
          <p:cNvGrpSpPr/>
          <p:nvPr/>
        </p:nvGrpSpPr>
        <p:grpSpPr>
          <a:xfrm>
            <a:off x="1426600" y="3577444"/>
            <a:ext cx="531092" cy="432715"/>
            <a:chOff x="7715400" y="1764126"/>
            <a:chExt cx="1033654" cy="842185"/>
          </a:xfrm>
        </p:grpSpPr>
        <p:sp>
          <p:nvSpPr>
            <p:cNvPr id="2399" name="Google Shape;2399;p43"/>
            <p:cNvSpPr/>
            <p:nvPr/>
          </p:nvSpPr>
          <p:spPr>
            <a:xfrm>
              <a:off x="7930770" y="1765175"/>
              <a:ext cx="599687" cy="841089"/>
            </a:xfrm>
            <a:custGeom>
              <a:avLst/>
              <a:gdLst/>
              <a:ahLst/>
              <a:cxnLst/>
              <a:rect l="l" t="t" r="r" b="b"/>
              <a:pathLst>
                <a:path w="38865" h="54510" extrusionOk="0">
                  <a:moveTo>
                    <a:pt x="298" y="0"/>
                  </a:moveTo>
                  <a:lnTo>
                    <a:pt x="1" y="54305"/>
                  </a:lnTo>
                  <a:lnTo>
                    <a:pt x="38569" y="54509"/>
                  </a:lnTo>
                  <a:lnTo>
                    <a:pt x="38864" y="228"/>
                  </a:lnTo>
                  <a:lnTo>
                    <a:pt x="28533" y="161"/>
                  </a:lnTo>
                  <a:cubicBezTo>
                    <a:pt x="27283" y="4136"/>
                    <a:pt x="23590" y="7003"/>
                    <a:pt x="19209" y="7003"/>
                  </a:cubicBezTo>
                  <a:cubicBezTo>
                    <a:pt x="19192" y="7003"/>
                    <a:pt x="19176" y="7003"/>
                    <a:pt x="19159" y="7003"/>
                  </a:cubicBezTo>
                  <a:cubicBezTo>
                    <a:pt x="14758" y="6979"/>
                    <a:pt x="11063" y="4060"/>
                    <a:pt x="9854" y="46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7715400" y="1764126"/>
              <a:ext cx="291056" cy="243177"/>
            </a:xfrm>
            <a:custGeom>
              <a:avLst/>
              <a:gdLst/>
              <a:ahLst/>
              <a:cxnLst/>
              <a:rect l="l" t="t" r="r" b="b"/>
              <a:pathLst>
                <a:path w="18863" h="15760" extrusionOk="0">
                  <a:moveTo>
                    <a:pt x="91" y="1"/>
                  </a:moveTo>
                  <a:lnTo>
                    <a:pt x="0" y="15647"/>
                  </a:lnTo>
                  <a:lnTo>
                    <a:pt x="18771" y="15760"/>
                  </a:lnTo>
                  <a:lnTo>
                    <a:pt x="18862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>
              <a:off x="8458339" y="1767984"/>
              <a:ext cx="290701" cy="243547"/>
            </a:xfrm>
            <a:custGeom>
              <a:avLst/>
              <a:gdLst/>
              <a:ahLst/>
              <a:cxnLst/>
              <a:rect l="l" t="t" r="r" b="b"/>
              <a:pathLst>
                <a:path w="18840" h="15784" extrusionOk="0">
                  <a:moveTo>
                    <a:pt x="68" y="1"/>
                  </a:moveTo>
                  <a:lnTo>
                    <a:pt x="1" y="15670"/>
                  </a:lnTo>
                  <a:lnTo>
                    <a:pt x="18748" y="15783"/>
                  </a:lnTo>
                  <a:lnTo>
                    <a:pt x="18839" y="11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>
              <a:off x="7716804" y="1764126"/>
              <a:ext cx="64420" cy="244241"/>
            </a:xfrm>
            <a:custGeom>
              <a:avLst/>
              <a:gdLst/>
              <a:ahLst/>
              <a:cxnLst/>
              <a:rect l="l" t="t" r="r" b="b"/>
              <a:pathLst>
                <a:path w="4175" h="15829" extrusionOk="0">
                  <a:moveTo>
                    <a:pt x="0" y="1"/>
                  </a:moveTo>
                  <a:lnTo>
                    <a:pt x="0" y="15829"/>
                  </a:lnTo>
                  <a:lnTo>
                    <a:pt x="4175" y="15829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8684619" y="1767644"/>
              <a:ext cx="64436" cy="244257"/>
            </a:xfrm>
            <a:custGeom>
              <a:avLst/>
              <a:gdLst/>
              <a:ahLst/>
              <a:cxnLst/>
              <a:rect l="l" t="t" r="r" b="b"/>
              <a:pathLst>
                <a:path w="4176" h="15830" extrusionOk="0">
                  <a:moveTo>
                    <a:pt x="1" y="1"/>
                  </a:moveTo>
                  <a:lnTo>
                    <a:pt x="1" y="15829"/>
                  </a:lnTo>
                  <a:lnTo>
                    <a:pt x="4175" y="15829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7931140" y="2513392"/>
              <a:ext cx="594749" cy="92919"/>
            </a:xfrm>
            <a:custGeom>
              <a:avLst/>
              <a:gdLst/>
              <a:ahLst/>
              <a:cxnLst/>
              <a:rect l="l" t="t" r="r" b="b"/>
              <a:pathLst>
                <a:path w="38545" h="6022" extrusionOk="0">
                  <a:moveTo>
                    <a:pt x="1" y="0"/>
                  </a:moveTo>
                  <a:lnTo>
                    <a:pt x="1" y="6021"/>
                  </a:lnTo>
                  <a:lnTo>
                    <a:pt x="38545" y="6021"/>
                  </a:lnTo>
                  <a:lnTo>
                    <a:pt x="38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3"/>
          <p:cNvGrpSpPr/>
          <p:nvPr/>
        </p:nvGrpSpPr>
        <p:grpSpPr>
          <a:xfrm>
            <a:off x="2294639" y="3597975"/>
            <a:ext cx="536327" cy="391648"/>
            <a:chOff x="9946065" y="1738433"/>
            <a:chExt cx="1043844" cy="762257"/>
          </a:xfrm>
        </p:grpSpPr>
        <p:sp>
          <p:nvSpPr>
            <p:cNvPr id="2406" name="Google Shape;2406;p43"/>
            <p:cNvSpPr/>
            <p:nvPr/>
          </p:nvSpPr>
          <p:spPr>
            <a:xfrm>
              <a:off x="9951697" y="1738433"/>
              <a:ext cx="1015263" cy="762257"/>
            </a:xfrm>
            <a:custGeom>
              <a:avLst/>
              <a:gdLst/>
              <a:ahLst/>
              <a:cxnLst/>
              <a:rect l="l" t="t" r="r" b="b"/>
              <a:pathLst>
                <a:path w="65798" h="49401" extrusionOk="0">
                  <a:moveTo>
                    <a:pt x="53528" y="0"/>
                  </a:moveTo>
                  <a:cubicBezTo>
                    <a:pt x="53528" y="0"/>
                    <a:pt x="45408" y="15737"/>
                    <a:pt x="18405" y="33253"/>
                  </a:cubicBezTo>
                  <a:lnTo>
                    <a:pt x="0" y="45204"/>
                  </a:lnTo>
                  <a:lnTo>
                    <a:pt x="2714" y="49400"/>
                  </a:lnTo>
                  <a:lnTo>
                    <a:pt x="18474" y="39161"/>
                  </a:lnTo>
                  <a:lnTo>
                    <a:pt x="21120" y="37427"/>
                  </a:lnTo>
                  <a:cubicBezTo>
                    <a:pt x="48122" y="19912"/>
                    <a:pt x="65796" y="18884"/>
                    <a:pt x="65798" y="18884"/>
                  </a:cubicBezTo>
                  <a:lnTo>
                    <a:pt x="65798" y="18884"/>
                  </a:lnTo>
                  <a:lnTo>
                    <a:pt x="64886" y="18930"/>
                  </a:lnTo>
                  <a:lnTo>
                    <a:pt x="535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10754817" y="1740902"/>
              <a:ext cx="235091" cy="290223"/>
            </a:xfrm>
            <a:custGeom>
              <a:avLst/>
              <a:gdLst/>
              <a:ahLst/>
              <a:cxnLst/>
              <a:rect l="l" t="t" r="r" b="b"/>
              <a:pathLst>
                <a:path w="15236" h="18809" extrusionOk="0">
                  <a:moveTo>
                    <a:pt x="2385" y="1"/>
                  </a:moveTo>
                  <a:cubicBezTo>
                    <a:pt x="2103" y="1"/>
                    <a:pt x="1853" y="67"/>
                    <a:pt x="1642" y="205"/>
                  </a:cubicBezTo>
                  <a:cubicBezTo>
                    <a:pt x="0" y="1278"/>
                    <a:pt x="1345" y="6250"/>
                    <a:pt x="4653" y="11335"/>
                  </a:cubicBezTo>
                  <a:cubicBezTo>
                    <a:pt x="7539" y="15776"/>
                    <a:pt x="10949" y="18808"/>
                    <a:pt x="12861" y="18808"/>
                  </a:cubicBezTo>
                  <a:cubicBezTo>
                    <a:pt x="13138" y="18808"/>
                    <a:pt x="13385" y="18744"/>
                    <a:pt x="13593" y="18611"/>
                  </a:cubicBezTo>
                  <a:cubicBezTo>
                    <a:pt x="15235" y="17538"/>
                    <a:pt x="13889" y="12566"/>
                    <a:pt x="10583" y="7481"/>
                  </a:cubicBezTo>
                  <a:cubicBezTo>
                    <a:pt x="7700" y="3048"/>
                    <a:pt x="4299" y="1"/>
                    <a:pt x="2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>
              <a:off x="9946065" y="2429772"/>
              <a:ext cx="64405" cy="69759"/>
            </a:xfrm>
            <a:custGeom>
              <a:avLst/>
              <a:gdLst/>
              <a:ahLst/>
              <a:cxnLst/>
              <a:rect l="l" t="t" r="r" b="b"/>
              <a:pathLst>
                <a:path w="4174" h="4521" extrusionOk="0">
                  <a:moveTo>
                    <a:pt x="1339" y="1"/>
                  </a:moveTo>
                  <a:cubicBezTo>
                    <a:pt x="1117" y="1"/>
                    <a:pt x="909" y="56"/>
                    <a:pt x="730" y="174"/>
                  </a:cubicBezTo>
                  <a:cubicBezTo>
                    <a:pt x="1" y="654"/>
                    <a:pt x="22" y="1953"/>
                    <a:pt x="776" y="3117"/>
                  </a:cubicBezTo>
                  <a:cubicBezTo>
                    <a:pt x="1343" y="3994"/>
                    <a:pt x="2158" y="4521"/>
                    <a:pt x="2838" y="4521"/>
                  </a:cubicBezTo>
                  <a:cubicBezTo>
                    <a:pt x="3058" y="4521"/>
                    <a:pt x="3265" y="4465"/>
                    <a:pt x="3443" y="4348"/>
                  </a:cubicBezTo>
                  <a:cubicBezTo>
                    <a:pt x="4173" y="3868"/>
                    <a:pt x="4151" y="2569"/>
                    <a:pt x="3398" y="1405"/>
                  </a:cubicBezTo>
                  <a:cubicBezTo>
                    <a:pt x="2847" y="528"/>
                    <a:pt x="2024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>
              <a:off x="10051974" y="2363177"/>
              <a:ext cx="42679" cy="80106"/>
            </a:xfrm>
            <a:custGeom>
              <a:avLst/>
              <a:gdLst/>
              <a:ahLst/>
              <a:cxnLst/>
              <a:rect l="l" t="t" r="r" b="b"/>
              <a:pathLst>
                <a:path w="6501" h="12202" extrusionOk="0">
                  <a:moveTo>
                    <a:pt x="1870" y="0"/>
                  </a:moveTo>
                  <a:cubicBezTo>
                    <a:pt x="1232" y="250"/>
                    <a:pt x="617" y="524"/>
                    <a:pt x="0" y="867"/>
                  </a:cubicBezTo>
                  <a:cubicBezTo>
                    <a:pt x="161" y="5906"/>
                    <a:pt x="2533" y="9944"/>
                    <a:pt x="5565" y="12201"/>
                  </a:cubicBezTo>
                  <a:cubicBezTo>
                    <a:pt x="5839" y="11677"/>
                    <a:pt x="6158" y="11176"/>
                    <a:pt x="6501" y="10719"/>
                  </a:cubicBezTo>
                  <a:cubicBezTo>
                    <a:pt x="3810" y="8598"/>
                    <a:pt x="1733" y="4744"/>
                    <a:pt x="1870" y="0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>
              <a:off x="10073687" y="2349104"/>
              <a:ext cx="42679" cy="79962"/>
            </a:xfrm>
            <a:custGeom>
              <a:avLst/>
              <a:gdLst/>
              <a:ahLst/>
              <a:cxnLst/>
              <a:rect l="l" t="t" r="r" b="b"/>
              <a:pathLst>
                <a:path w="6501" h="12180" extrusionOk="0">
                  <a:moveTo>
                    <a:pt x="1871" y="0"/>
                  </a:moveTo>
                  <a:lnTo>
                    <a:pt x="1871" y="0"/>
                  </a:lnTo>
                  <a:cubicBezTo>
                    <a:pt x="1233" y="250"/>
                    <a:pt x="616" y="524"/>
                    <a:pt x="1" y="843"/>
                  </a:cubicBezTo>
                  <a:cubicBezTo>
                    <a:pt x="160" y="5885"/>
                    <a:pt x="2532" y="9944"/>
                    <a:pt x="5566" y="12179"/>
                  </a:cubicBezTo>
                  <a:cubicBezTo>
                    <a:pt x="5840" y="11654"/>
                    <a:pt x="6159" y="11176"/>
                    <a:pt x="6500" y="10720"/>
                  </a:cubicBezTo>
                  <a:cubicBezTo>
                    <a:pt x="3809" y="8598"/>
                    <a:pt x="1734" y="4744"/>
                    <a:pt x="1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10545150" y="2007301"/>
              <a:ext cx="58318" cy="129922"/>
            </a:xfrm>
            <a:custGeom>
              <a:avLst/>
              <a:gdLst/>
              <a:ahLst/>
              <a:cxnLst/>
              <a:rect l="l" t="t" r="r" b="b"/>
              <a:pathLst>
                <a:path w="12408" h="27643" extrusionOk="0">
                  <a:moveTo>
                    <a:pt x="2692" y="0"/>
                  </a:moveTo>
                  <a:lnTo>
                    <a:pt x="2692" y="0"/>
                  </a:lnTo>
                  <a:cubicBezTo>
                    <a:pt x="2077" y="137"/>
                    <a:pt x="1460" y="298"/>
                    <a:pt x="867" y="456"/>
                  </a:cubicBezTo>
                  <a:cubicBezTo>
                    <a:pt x="0" y="12088"/>
                    <a:pt x="4722" y="21919"/>
                    <a:pt x="11358" y="27642"/>
                  </a:cubicBezTo>
                  <a:cubicBezTo>
                    <a:pt x="11701" y="27186"/>
                    <a:pt x="12066" y="26730"/>
                    <a:pt x="12407" y="26298"/>
                  </a:cubicBezTo>
                  <a:cubicBezTo>
                    <a:pt x="6136" y="20778"/>
                    <a:pt x="1666" y="11267"/>
                    <a:pt x="2692" y="0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10569733" y="1977375"/>
              <a:ext cx="72446" cy="157785"/>
            </a:xfrm>
            <a:custGeom>
              <a:avLst/>
              <a:gdLst/>
              <a:ahLst/>
              <a:cxnLst/>
              <a:rect l="l" t="t" r="r" b="b"/>
              <a:pathLst>
                <a:path w="12682" h="27621" extrusionOk="0">
                  <a:moveTo>
                    <a:pt x="2555" y="0"/>
                  </a:moveTo>
                  <a:lnTo>
                    <a:pt x="2555" y="0"/>
                  </a:lnTo>
                  <a:cubicBezTo>
                    <a:pt x="1938" y="159"/>
                    <a:pt x="1323" y="319"/>
                    <a:pt x="707" y="524"/>
                  </a:cubicBezTo>
                  <a:cubicBezTo>
                    <a:pt x="1" y="12248"/>
                    <a:pt x="4903" y="22032"/>
                    <a:pt x="11654" y="27620"/>
                  </a:cubicBezTo>
                  <a:cubicBezTo>
                    <a:pt x="11973" y="27141"/>
                    <a:pt x="12316" y="26684"/>
                    <a:pt x="12681" y="26228"/>
                  </a:cubicBezTo>
                  <a:cubicBezTo>
                    <a:pt x="6272" y="20870"/>
                    <a:pt x="1643" y="11358"/>
                    <a:pt x="2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43"/>
          <p:cNvGrpSpPr/>
          <p:nvPr/>
        </p:nvGrpSpPr>
        <p:grpSpPr>
          <a:xfrm>
            <a:off x="4126287" y="3544676"/>
            <a:ext cx="355082" cy="498260"/>
            <a:chOff x="713223" y="3444100"/>
            <a:chExt cx="615180" cy="863087"/>
          </a:xfrm>
        </p:grpSpPr>
        <p:sp>
          <p:nvSpPr>
            <p:cNvPr id="2414" name="Google Shape;2414;p43"/>
            <p:cNvSpPr/>
            <p:nvPr/>
          </p:nvSpPr>
          <p:spPr>
            <a:xfrm>
              <a:off x="713223" y="3446291"/>
              <a:ext cx="325882" cy="590892"/>
            </a:xfrm>
            <a:custGeom>
              <a:avLst/>
              <a:gdLst/>
              <a:ahLst/>
              <a:cxnLst/>
              <a:rect l="l" t="t" r="r" b="b"/>
              <a:pathLst>
                <a:path w="21120" h="38295" extrusionOk="0">
                  <a:moveTo>
                    <a:pt x="13808" y="1"/>
                  </a:moveTo>
                  <a:cubicBezTo>
                    <a:pt x="13767" y="1"/>
                    <a:pt x="13726" y="5"/>
                    <a:pt x="13685" y="13"/>
                  </a:cubicBezTo>
                  <a:lnTo>
                    <a:pt x="776" y="2408"/>
                  </a:lnTo>
                  <a:cubicBezTo>
                    <a:pt x="298" y="2500"/>
                    <a:pt x="0" y="3092"/>
                    <a:pt x="137" y="3731"/>
                  </a:cubicBezTo>
                  <a:lnTo>
                    <a:pt x="6341" y="37258"/>
                  </a:lnTo>
                  <a:cubicBezTo>
                    <a:pt x="6466" y="37861"/>
                    <a:pt x="6878" y="38295"/>
                    <a:pt x="7313" y="38295"/>
                  </a:cubicBezTo>
                  <a:cubicBezTo>
                    <a:pt x="7354" y="38295"/>
                    <a:pt x="7395" y="38291"/>
                    <a:pt x="7436" y="38283"/>
                  </a:cubicBezTo>
                  <a:lnTo>
                    <a:pt x="20344" y="35889"/>
                  </a:lnTo>
                  <a:cubicBezTo>
                    <a:pt x="20824" y="35798"/>
                    <a:pt x="21120" y="35205"/>
                    <a:pt x="20983" y="34543"/>
                  </a:cubicBezTo>
                  <a:lnTo>
                    <a:pt x="14779" y="1016"/>
                  </a:lnTo>
                  <a:cubicBezTo>
                    <a:pt x="14654" y="432"/>
                    <a:pt x="14244" y="1"/>
                    <a:pt x="1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63559" y="3588040"/>
              <a:ext cx="249873" cy="419804"/>
            </a:xfrm>
            <a:custGeom>
              <a:avLst/>
              <a:gdLst/>
              <a:ahLst/>
              <a:cxnLst/>
              <a:rect l="l" t="t" r="r" b="b"/>
              <a:pathLst>
                <a:path w="16194" h="27207" extrusionOk="0">
                  <a:moveTo>
                    <a:pt x="10613" y="0"/>
                  </a:moveTo>
                  <a:cubicBezTo>
                    <a:pt x="10543" y="0"/>
                    <a:pt x="10472" y="6"/>
                    <a:pt x="10401" y="19"/>
                  </a:cubicBezTo>
                  <a:lnTo>
                    <a:pt x="1072" y="1752"/>
                  </a:lnTo>
                  <a:cubicBezTo>
                    <a:pt x="433" y="1889"/>
                    <a:pt x="1" y="2504"/>
                    <a:pt x="114" y="3142"/>
                  </a:cubicBezTo>
                  <a:lnTo>
                    <a:pt x="4402" y="26223"/>
                  </a:lnTo>
                  <a:cubicBezTo>
                    <a:pt x="4502" y="26803"/>
                    <a:pt x="5004" y="27206"/>
                    <a:pt x="5556" y="27206"/>
                  </a:cubicBezTo>
                  <a:cubicBezTo>
                    <a:pt x="5634" y="27206"/>
                    <a:pt x="5714" y="27198"/>
                    <a:pt x="5794" y="27181"/>
                  </a:cubicBezTo>
                  <a:lnTo>
                    <a:pt x="15121" y="25448"/>
                  </a:lnTo>
                  <a:cubicBezTo>
                    <a:pt x="15783" y="25335"/>
                    <a:pt x="16194" y="24718"/>
                    <a:pt x="16079" y="24058"/>
                  </a:cubicBezTo>
                  <a:lnTo>
                    <a:pt x="11791" y="977"/>
                  </a:lnTo>
                  <a:cubicBezTo>
                    <a:pt x="11690" y="407"/>
                    <a:pt x="11189" y="0"/>
                    <a:pt x="10613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31525" y="3549941"/>
              <a:ext cx="231234" cy="42618"/>
            </a:xfrm>
            <a:custGeom>
              <a:avLst/>
              <a:gdLst/>
              <a:ahLst/>
              <a:cxnLst/>
              <a:rect l="l" t="t" r="r" b="b"/>
              <a:pathLst>
                <a:path w="14986" h="2762" fill="none" extrusionOk="0">
                  <a:moveTo>
                    <a:pt x="0" y="2761"/>
                  </a:moveTo>
                  <a:lnTo>
                    <a:pt x="0" y="2761"/>
                  </a:lnTo>
                  <a:close/>
                  <a:moveTo>
                    <a:pt x="24" y="2761"/>
                  </a:moveTo>
                  <a:lnTo>
                    <a:pt x="24" y="2761"/>
                  </a:lnTo>
                  <a:close/>
                  <a:moveTo>
                    <a:pt x="46" y="2761"/>
                  </a:moveTo>
                  <a:lnTo>
                    <a:pt x="46" y="2761"/>
                  </a:lnTo>
                  <a:close/>
                  <a:moveTo>
                    <a:pt x="92" y="2761"/>
                  </a:moveTo>
                  <a:lnTo>
                    <a:pt x="92" y="2761"/>
                  </a:lnTo>
                  <a:close/>
                  <a:moveTo>
                    <a:pt x="115" y="2738"/>
                  </a:moveTo>
                  <a:lnTo>
                    <a:pt x="115" y="2738"/>
                  </a:lnTo>
                  <a:close/>
                  <a:moveTo>
                    <a:pt x="137" y="2738"/>
                  </a:moveTo>
                  <a:lnTo>
                    <a:pt x="137" y="2738"/>
                  </a:lnTo>
                  <a:close/>
                  <a:moveTo>
                    <a:pt x="183" y="2738"/>
                  </a:moveTo>
                  <a:lnTo>
                    <a:pt x="183" y="2738"/>
                  </a:lnTo>
                  <a:close/>
                  <a:moveTo>
                    <a:pt x="207" y="2738"/>
                  </a:moveTo>
                  <a:lnTo>
                    <a:pt x="207" y="2738"/>
                  </a:lnTo>
                  <a:close/>
                  <a:moveTo>
                    <a:pt x="228" y="2716"/>
                  </a:moveTo>
                  <a:lnTo>
                    <a:pt x="228" y="2716"/>
                  </a:lnTo>
                  <a:close/>
                  <a:moveTo>
                    <a:pt x="274" y="2716"/>
                  </a:moveTo>
                  <a:lnTo>
                    <a:pt x="274" y="2716"/>
                  </a:lnTo>
                  <a:close/>
                  <a:moveTo>
                    <a:pt x="298" y="2716"/>
                  </a:moveTo>
                  <a:lnTo>
                    <a:pt x="298" y="2716"/>
                  </a:lnTo>
                  <a:close/>
                  <a:moveTo>
                    <a:pt x="320" y="2716"/>
                  </a:moveTo>
                  <a:lnTo>
                    <a:pt x="320" y="2716"/>
                  </a:lnTo>
                  <a:close/>
                  <a:moveTo>
                    <a:pt x="343" y="2716"/>
                  </a:moveTo>
                  <a:lnTo>
                    <a:pt x="343" y="2716"/>
                  </a:lnTo>
                  <a:close/>
                  <a:moveTo>
                    <a:pt x="389" y="2692"/>
                  </a:moveTo>
                  <a:lnTo>
                    <a:pt x="389" y="2692"/>
                  </a:lnTo>
                  <a:close/>
                  <a:moveTo>
                    <a:pt x="411" y="2692"/>
                  </a:moveTo>
                  <a:lnTo>
                    <a:pt x="411" y="2692"/>
                  </a:lnTo>
                  <a:close/>
                  <a:moveTo>
                    <a:pt x="435" y="2692"/>
                  </a:moveTo>
                  <a:lnTo>
                    <a:pt x="435" y="2692"/>
                  </a:lnTo>
                  <a:close/>
                  <a:moveTo>
                    <a:pt x="480" y="2692"/>
                  </a:moveTo>
                  <a:lnTo>
                    <a:pt x="480" y="2692"/>
                  </a:lnTo>
                  <a:close/>
                  <a:moveTo>
                    <a:pt x="502" y="2670"/>
                  </a:moveTo>
                  <a:lnTo>
                    <a:pt x="502" y="2670"/>
                  </a:lnTo>
                  <a:close/>
                  <a:moveTo>
                    <a:pt x="526" y="2670"/>
                  </a:moveTo>
                  <a:lnTo>
                    <a:pt x="526" y="2670"/>
                  </a:lnTo>
                  <a:close/>
                  <a:moveTo>
                    <a:pt x="571" y="2670"/>
                  </a:moveTo>
                  <a:lnTo>
                    <a:pt x="571" y="2670"/>
                  </a:lnTo>
                  <a:close/>
                  <a:moveTo>
                    <a:pt x="593" y="2670"/>
                  </a:moveTo>
                  <a:lnTo>
                    <a:pt x="593" y="2670"/>
                  </a:lnTo>
                  <a:close/>
                  <a:moveTo>
                    <a:pt x="617" y="2647"/>
                  </a:moveTo>
                  <a:lnTo>
                    <a:pt x="617" y="2647"/>
                  </a:lnTo>
                  <a:close/>
                  <a:moveTo>
                    <a:pt x="663" y="2647"/>
                  </a:moveTo>
                  <a:lnTo>
                    <a:pt x="663" y="2647"/>
                  </a:lnTo>
                  <a:close/>
                  <a:moveTo>
                    <a:pt x="685" y="2647"/>
                  </a:moveTo>
                  <a:lnTo>
                    <a:pt x="685" y="2647"/>
                  </a:lnTo>
                  <a:close/>
                  <a:moveTo>
                    <a:pt x="708" y="2647"/>
                  </a:moveTo>
                  <a:lnTo>
                    <a:pt x="708" y="2647"/>
                  </a:lnTo>
                  <a:close/>
                  <a:moveTo>
                    <a:pt x="754" y="2625"/>
                  </a:moveTo>
                  <a:lnTo>
                    <a:pt x="754" y="2625"/>
                  </a:lnTo>
                  <a:close/>
                  <a:moveTo>
                    <a:pt x="776" y="2625"/>
                  </a:moveTo>
                  <a:lnTo>
                    <a:pt x="776" y="2625"/>
                  </a:lnTo>
                  <a:close/>
                  <a:moveTo>
                    <a:pt x="800" y="2625"/>
                  </a:moveTo>
                  <a:lnTo>
                    <a:pt x="800" y="2625"/>
                  </a:lnTo>
                  <a:close/>
                  <a:moveTo>
                    <a:pt x="821" y="2625"/>
                  </a:moveTo>
                  <a:lnTo>
                    <a:pt x="821" y="2625"/>
                  </a:lnTo>
                  <a:close/>
                  <a:moveTo>
                    <a:pt x="867" y="2601"/>
                  </a:moveTo>
                  <a:lnTo>
                    <a:pt x="867" y="2601"/>
                  </a:lnTo>
                  <a:close/>
                  <a:moveTo>
                    <a:pt x="891" y="2601"/>
                  </a:moveTo>
                  <a:lnTo>
                    <a:pt x="891" y="2601"/>
                  </a:lnTo>
                  <a:close/>
                  <a:moveTo>
                    <a:pt x="913" y="2601"/>
                  </a:moveTo>
                  <a:lnTo>
                    <a:pt x="913" y="2601"/>
                  </a:lnTo>
                  <a:close/>
                  <a:moveTo>
                    <a:pt x="958" y="2601"/>
                  </a:moveTo>
                  <a:lnTo>
                    <a:pt x="958" y="2601"/>
                  </a:lnTo>
                  <a:close/>
                  <a:moveTo>
                    <a:pt x="982" y="2579"/>
                  </a:moveTo>
                  <a:lnTo>
                    <a:pt x="982" y="2579"/>
                  </a:lnTo>
                  <a:close/>
                  <a:moveTo>
                    <a:pt x="1004" y="2579"/>
                  </a:moveTo>
                  <a:lnTo>
                    <a:pt x="1004" y="2579"/>
                  </a:lnTo>
                  <a:close/>
                  <a:moveTo>
                    <a:pt x="1050" y="2579"/>
                  </a:moveTo>
                  <a:lnTo>
                    <a:pt x="1050" y="2579"/>
                  </a:lnTo>
                  <a:close/>
                  <a:moveTo>
                    <a:pt x="1073" y="2579"/>
                  </a:moveTo>
                  <a:lnTo>
                    <a:pt x="1073" y="2579"/>
                  </a:lnTo>
                  <a:close/>
                  <a:moveTo>
                    <a:pt x="1095" y="2555"/>
                  </a:moveTo>
                  <a:lnTo>
                    <a:pt x="1095" y="2555"/>
                  </a:lnTo>
                  <a:close/>
                  <a:moveTo>
                    <a:pt x="1141" y="2555"/>
                  </a:moveTo>
                  <a:lnTo>
                    <a:pt x="1141" y="2555"/>
                  </a:lnTo>
                  <a:close/>
                  <a:moveTo>
                    <a:pt x="1164" y="2555"/>
                  </a:moveTo>
                  <a:lnTo>
                    <a:pt x="1164" y="2555"/>
                  </a:lnTo>
                  <a:close/>
                  <a:moveTo>
                    <a:pt x="1186" y="2555"/>
                  </a:moveTo>
                  <a:lnTo>
                    <a:pt x="1186" y="2555"/>
                  </a:lnTo>
                  <a:close/>
                  <a:moveTo>
                    <a:pt x="1232" y="2533"/>
                  </a:moveTo>
                  <a:lnTo>
                    <a:pt x="1232" y="2533"/>
                  </a:lnTo>
                  <a:close/>
                  <a:moveTo>
                    <a:pt x="1256" y="2533"/>
                  </a:moveTo>
                  <a:lnTo>
                    <a:pt x="1256" y="2533"/>
                  </a:lnTo>
                  <a:close/>
                  <a:moveTo>
                    <a:pt x="1278" y="2533"/>
                  </a:moveTo>
                  <a:lnTo>
                    <a:pt x="1278" y="2533"/>
                  </a:lnTo>
                  <a:close/>
                  <a:moveTo>
                    <a:pt x="1301" y="2533"/>
                  </a:moveTo>
                  <a:lnTo>
                    <a:pt x="1301" y="2533"/>
                  </a:lnTo>
                  <a:close/>
                  <a:moveTo>
                    <a:pt x="1347" y="2510"/>
                  </a:moveTo>
                  <a:lnTo>
                    <a:pt x="1347" y="2510"/>
                  </a:lnTo>
                  <a:close/>
                  <a:moveTo>
                    <a:pt x="1369" y="2510"/>
                  </a:moveTo>
                  <a:lnTo>
                    <a:pt x="1369" y="2510"/>
                  </a:lnTo>
                  <a:close/>
                  <a:moveTo>
                    <a:pt x="1393" y="2510"/>
                  </a:moveTo>
                  <a:lnTo>
                    <a:pt x="1393" y="2510"/>
                  </a:lnTo>
                  <a:close/>
                  <a:moveTo>
                    <a:pt x="1438" y="2510"/>
                  </a:moveTo>
                  <a:lnTo>
                    <a:pt x="1438" y="2510"/>
                  </a:lnTo>
                  <a:close/>
                  <a:moveTo>
                    <a:pt x="1460" y="2510"/>
                  </a:moveTo>
                  <a:lnTo>
                    <a:pt x="1460" y="2510"/>
                  </a:lnTo>
                  <a:close/>
                  <a:moveTo>
                    <a:pt x="1484" y="2488"/>
                  </a:moveTo>
                  <a:lnTo>
                    <a:pt x="1484" y="2488"/>
                  </a:lnTo>
                  <a:close/>
                  <a:moveTo>
                    <a:pt x="1529" y="2488"/>
                  </a:moveTo>
                  <a:lnTo>
                    <a:pt x="1529" y="2488"/>
                  </a:lnTo>
                  <a:close/>
                  <a:moveTo>
                    <a:pt x="1551" y="2488"/>
                  </a:moveTo>
                  <a:lnTo>
                    <a:pt x="1551" y="2488"/>
                  </a:lnTo>
                  <a:close/>
                  <a:moveTo>
                    <a:pt x="1575" y="2488"/>
                  </a:moveTo>
                  <a:lnTo>
                    <a:pt x="1575" y="2488"/>
                  </a:lnTo>
                  <a:close/>
                  <a:moveTo>
                    <a:pt x="1621" y="2464"/>
                  </a:moveTo>
                  <a:lnTo>
                    <a:pt x="1621" y="2464"/>
                  </a:lnTo>
                  <a:close/>
                  <a:moveTo>
                    <a:pt x="1642" y="2464"/>
                  </a:moveTo>
                  <a:lnTo>
                    <a:pt x="1642" y="2464"/>
                  </a:lnTo>
                  <a:close/>
                  <a:moveTo>
                    <a:pt x="1666" y="2464"/>
                  </a:moveTo>
                  <a:lnTo>
                    <a:pt x="1666" y="2464"/>
                  </a:lnTo>
                  <a:close/>
                  <a:moveTo>
                    <a:pt x="1688" y="2464"/>
                  </a:moveTo>
                  <a:lnTo>
                    <a:pt x="1688" y="2464"/>
                  </a:lnTo>
                  <a:close/>
                  <a:moveTo>
                    <a:pt x="1734" y="2442"/>
                  </a:moveTo>
                  <a:lnTo>
                    <a:pt x="1734" y="2442"/>
                  </a:lnTo>
                  <a:close/>
                  <a:moveTo>
                    <a:pt x="1757" y="2442"/>
                  </a:moveTo>
                  <a:lnTo>
                    <a:pt x="1757" y="2442"/>
                  </a:lnTo>
                  <a:close/>
                  <a:moveTo>
                    <a:pt x="1779" y="2442"/>
                  </a:moveTo>
                  <a:lnTo>
                    <a:pt x="1779" y="2442"/>
                  </a:lnTo>
                  <a:close/>
                  <a:moveTo>
                    <a:pt x="1825" y="2442"/>
                  </a:moveTo>
                  <a:lnTo>
                    <a:pt x="1825" y="2442"/>
                  </a:lnTo>
                  <a:close/>
                  <a:moveTo>
                    <a:pt x="1849" y="2418"/>
                  </a:moveTo>
                  <a:lnTo>
                    <a:pt x="1849" y="2418"/>
                  </a:lnTo>
                  <a:close/>
                  <a:moveTo>
                    <a:pt x="1871" y="2418"/>
                  </a:moveTo>
                  <a:lnTo>
                    <a:pt x="1871" y="2418"/>
                  </a:lnTo>
                  <a:close/>
                  <a:moveTo>
                    <a:pt x="1916" y="2418"/>
                  </a:moveTo>
                  <a:lnTo>
                    <a:pt x="1916" y="2418"/>
                  </a:lnTo>
                  <a:close/>
                  <a:moveTo>
                    <a:pt x="1940" y="2418"/>
                  </a:moveTo>
                  <a:lnTo>
                    <a:pt x="1940" y="2418"/>
                  </a:lnTo>
                  <a:close/>
                  <a:moveTo>
                    <a:pt x="1962" y="2397"/>
                  </a:moveTo>
                  <a:lnTo>
                    <a:pt x="1962" y="2397"/>
                  </a:lnTo>
                  <a:close/>
                  <a:moveTo>
                    <a:pt x="2007" y="2397"/>
                  </a:moveTo>
                  <a:lnTo>
                    <a:pt x="2007" y="2397"/>
                  </a:lnTo>
                  <a:close/>
                  <a:moveTo>
                    <a:pt x="2031" y="2397"/>
                  </a:moveTo>
                  <a:lnTo>
                    <a:pt x="2031" y="2397"/>
                  </a:lnTo>
                  <a:close/>
                  <a:moveTo>
                    <a:pt x="2053" y="2397"/>
                  </a:moveTo>
                  <a:lnTo>
                    <a:pt x="2053" y="2397"/>
                  </a:lnTo>
                  <a:close/>
                  <a:moveTo>
                    <a:pt x="2099" y="2373"/>
                  </a:moveTo>
                  <a:lnTo>
                    <a:pt x="2099" y="2373"/>
                  </a:lnTo>
                  <a:close/>
                  <a:moveTo>
                    <a:pt x="2122" y="2373"/>
                  </a:moveTo>
                  <a:lnTo>
                    <a:pt x="2122" y="2373"/>
                  </a:lnTo>
                  <a:close/>
                  <a:moveTo>
                    <a:pt x="2144" y="2373"/>
                  </a:moveTo>
                  <a:lnTo>
                    <a:pt x="2144" y="2373"/>
                  </a:lnTo>
                  <a:close/>
                  <a:moveTo>
                    <a:pt x="2168" y="2373"/>
                  </a:moveTo>
                  <a:lnTo>
                    <a:pt x="2168" y="2373"/>
                  </a:lnTo>
                  <a:close/>
                  <a:moveTo>
                    <a:pt x="2214" y="2351"/>
                  </a:moveTo>
                  <a:lnTo>
                    <a:pt x="2214" y="2351"/>
                  </a:lnTo>
                  <a:close/>
                  <a:moveTo>
                    <a:pt x="2235" y="2351"/>
                  </a:moveTo>
                  <a:lnTo>
                    <a:pt x="2235" y="2351"/>
                  </a:lnTo>
                  <a:close/>
                  <a:moveTo>
                    <a:pt x="2259" y="2351"/>
                  </a:moveTo>
                  <a:lnTo>
                    <a:pt x="2259" y="2351"/>
                  </a:lnTo>
                  <a:close/>
                  <a:moveTo>
                    <a:pt x="2305" y="2351"/>
                  </a:moveTo>
                  <a:lnTo>
                    <a:pt x="2305" y="2351"/>
                  </a:lnTo>
                  <a:close/>
                  <a:moveTo>
                    <a:pt x="2327" y="2327"/>
                  </a:moveTo>
                  <a:lnTo>
                    <a:pt x="2327" y="2327"/>
                  </a:lnTo>
                  <a:close/>
                  <a:moveTo>
                    <a:pt x="2350" y="2327"/>
                  </a:moveTo>
                  <a:lnTo>
                    <a:pt x="2350" y="2327"/>
                  </a:lnTo>
                  <a:close/>
                  <a:moveTo>
                    <a:pt x="2396" y="2327"/>
                  </a:moveTo>
                  <a:lnTo>
                    <a:pt x="2396" y="2327"/>
                  </a:lnTo>
                  <a:close/>
                  <a:moveTo>
                    <a:pt x="2418" y="2327"/>
                  </a:moveTo>
                  <a:lnTo>
                    <a:pt x="2418" y="2327"/>
                  </a:lnTo>
                  <a:close/>
                  <a:moveTo>
                    <a:pt x="2442" y="2305"/>
                  </a:moveTo>
                  <a:lnTo>
                    <a:pt x="2442" y="2305"/>
                  </a:lnTo>
                  <a:close/>
                  <a:moveTo>
                    <a:pt x="2487" y="2305"/>
                  </a:moveTo>
                  <a:lnTo>
                    <a:pt x="2487" y="2305"/>
                  </a:lnTo>
                  <a:close/>
                  <a:moveTo>
                    <a:pt x="2509" y="2305"/>
                  </a:moveTo>
                  <a:lnTo>
                    <a:pt x="2509" y="2305"/>
                  </a:lnTo>
                  <a:close/>
                  <a:moveTo>
                    <a:pt x="2533" y="2305"/>
                  </a:moveTo>
                  <a:lnTo>
                    <a:pt x="2533" y="2305"/>
                  </a:lnTo>
                  <a:close/>
                  <a:moveTo>
                    <a:pt x="2555" y="2305"/>
                  </a:moveTo>
                  <a:lnTo>
                    <a:pt x="2555" y="2305"/>
                  </a:lnTo>
                  <a:close/>
                  <a:moveTo>
                    <a:pt x="2600" y="2282"/>
                  </a:moveTo>
                  <a:lnTo>
                    <a:pt x="2600" y="2282"/>
                  </a:lnTo>
                  <a:close/>
                  <a:moveTo>
                    <a:pt x="2624" y="2282"/>
                  </a:moveTo>
                  <a:lnTo>
                    <a:pt x="2624" y="2282"/>
                  </a:lnTo>
                  <a:close/>
                  <a:moveTo>
                    <a:pt x="2646" y="2282"/>
                  </a:moveTo>
                  <a:lnTo>
                    <a:pt x="2646" y="2282"/>
                  </a:lnTo>
                  <a:close/>
                  <a:moveTo>
                    <a:pt x="2692" y="2282"/>
                  </a:moveTo>
                  <a:lnTo>
                    <a:pt x="2692" y="2282"/>
                  </a:lnTo>
                  <a:close/>
                  <a:moveTo>
                    <a:pt x="2715" y="2260"/>
                  </a:moveTo>
                  <a:lnTo>
                    <a:pt x="2715" y="2260"/>
                  </a:lnTo>
                  <a:close/>
                  <a:moveTo>
                    <a:pt x="2737" y="2260"/>
                  </a:moveTo>
                  <a:lnTo>
                    <a:pt x="2737" y="2260"/>
                  </a:lnTo>
                  <a:close/>
                  <a:moveTo>
                    <a:pt x="2783" y="2260"/>
                  </a:moveTo>
                  <a:lnTo>
                    <a:pt x="2783" y="2260"/>
                  </a:lnTo>
                  <a:close/>
                  <a:moveTo>
                    <a:pt x="2807" y="2260"/>
                  </a:moveTo>
                  <a:lnTo>
                    <a:pt x="2807" y="2260"/>
                  </a:lnTo>
                  <a:close/>
                  <a:moveTo>
                    <a:pt x="2828" y="2236"/>
                  </a:moveTo>
                  <a:lnTo>
                    <a:pt x="2828" y="2236"/>
                  </a:lnTo>
                  <a:close/>
                  <a:moveTo>
                    <a:pt x="2874" y="2236"/>
                  </a:moveTo>
                  <a:lnTo>
                    <a:pt x="2874" y="2236"/>
                  </a:lnTo>
                  <a:close/>
                  <a:moveTo>
                    <a:pt x="2898" y="2236"/>
                  </a:moveTo>
                  <a:lnTo>
                    <a:pt x="2898" y="2236"/>
                  </a:lnTo>
                  <a:close/>
                  <a:moveTo>
                    <a:pt x="2920" y="2236"/>
                  </a:moveTo>
                  <a:lnTo>
                    <a:pt x="2920" y="2236"/>
                  </a:lnTo>
                  <a:close/>
                  <a:moveTo>
                    <a:pt x="2965" y="2214"/>
                  </a:moveTo>
                  <a:lnTo>
                    <a:pt x="2965" y="2214"/>
                  </a:lnTo>
                  <a:close/>
                  <a:moveTo>
                    <a:pt x="2989" y="2214"/>
                  </a:moveTo>
                  <a:lnTo>
                    <a:pt x="2989" y="2214"/>
                  </a:lnTo>
                  <a:close/>
                  <a:moveTo>
                    <a:pt x="3011" y="2214"/>
                  </a:moveTo>
                  <a:lnTo>
                    <a:pt x="3011" y="2214"/>
                  </a:lnTo>
                  <a:close/>
                  <a:moveTo>
                    <a:pt x="3035" y="2214"/>
                  </a:moveTo>
                  <a:lnTo>
                    <a:pt x="3035" y="2214"/>
                  </a:lnTo>
                  <a:close/>
                  <a:moveTo>
                    <a:pt x="3080" y="2190"/>
                  </a:moveTo>
                  <a:lnTo>
                    <a:pt x="3080" y="2190"/>
                  </a:lnTo>
                  <a:close/>
                  <a:moveTo>
                    <a:pt x="3102" y="2190"/>
                  </a:moveTo>
                  <a:lnTo>
                    <a:pt x="3102" y="2190"/>
                  </a:lnTo>
                  <a:close/>
                  <a:moveTo>
                    <a:pt x="3126" y="2190"/>
                  </a:moveTo>
                  <a:lnTo>
                    <a:pt x="3126" y="2190"/>
                  </a:lnTo>
                  <a:close/>
                  <a:moveTo>
                    <a:pt x="3171" y="2190"/>
                  </a:moveTo>
                  <a:lnTo>
                    <a:pt x="3171" y="2190"/>
                  </a:lnTo>
                  <a:close/>
                  <a:moveTo>
                    <a:pt x="3193" y="2168"/>
                  </a:moveTo>
                  <a:lnTo>
                    <a:pt x="3193" y="2168"/>
                  </a:lnTo>
                  <a:close/>
                  <a:moveTo>
                    <a:pt x="3217" y="2168"/>
                  </a:moveTo>
                  <a:lnTo>
                    <a:pt x="3217" y="2168"/>
                  </a:lnTo>
                  <a:close/>
                  <a:moveTo>
                    <a:pt x="3263" y="2168"/>
                  </a:moveTo>
                  <a:lnTo>
                    <a:pt x="3263" y="2168"/>
                  </a:lnTo>
                  <a:close/>
                  <a:moveTo>
                    <a:pt x="3285" y="2168"/>
                  </a:moveTo>
                  <a:lnTo>
                    <a:pt x="3285" y="2168"/>
                  </a:lnTo>
                  <a:close/>
                  <a:moveTo>
                    <a:pt x="3308" y="2145"/>
                  </a:moveTo>
                  <a:lnTo>
                    <a:pt x="3308" y="2145"/>
                  </a:lnTo>
                  <a:close/>
                  <a:moveTo>
                    <a:pt x="3354" y="2145"/>
                  </a:moveTo>
                  <a:lnTo>
                    <a:pt x="3354" y="2145"/>
                  </a:lnTo>
                  <a:close/>
                  <a:moveTo>
                    <a:pt x="3376" y="2145"/>
                  </a:moveTo>
                  <a:lnTo>
                    <a:pt x="3376" y="2145"/>
                  </a:lnTo>
                  <a:close/>
                  <a:moveTo>
                    <a:pt x="3400" y="2145"/>
                  </a:moveTo>
                  <a:lnTo>
                    <a:pt x="3400" y="2145"/>
                  </a:lnTo>
                  <a:close/>
                  <a:moveTo>
                    <a:pt x="3445" y="2123"/>
                  </a:moveTo>
                  <a:lnTo>
                    <a:pt x="3445" y="2123"/>
                  </a:lnTo>
                  <a:close/>
                  <a:moveTo>
                    <a:pt x="3467" y="2123"/>
                  </a:moveTo>
                  <a:lnTo>
                    <a:pt x="3467" y="2123"/>
                  </a:lnTo>
                  <a:close/>
                  <a:moveTo>
                    <a:pt x="3491" y="2123"/>
                  </a:moveTo>
                  <a:lnTo>
                    <a:pt x="3491" y="2123"/>
                  </a:lnTo>
                  <a:close/>
                  <a:moveTo>
                    <a:pt x="3513" y="2123"/>
                  </a:moveTo>
                  <a:lnTo>
                    <a:pt x="3513" y="2123"/>
                  </a:lnTo>
                  <a:close/>
                  <a:moveTo>
                    <a:pt x="3558" y="2099"/>
                  </a:moveTo>
                  <a:lnTo>
                    <a:pt x="3558" y="2099"/>
                  </a:lnTo>
                  <a:close/>
                  <a:moveTo>
                    <a:pt x="3582" y="2099"/>
                  </a:moveTo>
                  <a:lnTo>
                    <a:pt x="3582" y="2099"/>
                  </a:lnTo>
                  <a:close/>
                  <a:moveTo>
                    <a:pt x="3604" y="2099"/>
                  </a:moveTo>
                  <a:lnTo>
                    <a:pt x="3604" y="2099"/>
                  </a:lnTo>
                  <a:close/>
                  <a:moveTo>
                    <a:pt x="3650" y="2099"/>
                  </a:moveTo>
                  <a:lnTo>
                    <a:pt x="3650" y="2099"/>
                  </a:lnTo>
                  <a:close/>
                  <a:moveTo>
                    <a:pt x="3673" y="2099"/>
                  </a:moveTo>
                  <a:lnTo>
                    <a:pt x="3673" y="2099"/>
                  </a:lnTo>
                  <a:close/>
                  <a:moveTo>
                    <a:pt x="3695" y="2077"/>
                  </a:moveTo>
                  <a:lnTo>
                    <a:pt x="3695" y="2077"/>
                  </a:lnTo>
                  <a:close/>
                  <a:moveTo>
                    <a:pt x="3741" y="2077"/>
                  </a:moveTo>
                  <a:lnTo>
                    <a:pt x="3741" y="2077"/>
                  </a:lnTo>
                  <a:close/>
                  <a:moveTo>
                    <a:pt x="3764" y="2077"/>
                  </a:moveTo>
                  <a:lnTo>
                    <a:pt x="3764" y="2077"/>
                  </a:lnTo>
                  <a:close/>
                  <a:moveTo>
                    <a:pt x="3786" y="2077"/>
                  </a:moveTo>
                  <a:lnTo>
                    <a:pt x="3786" y="2077"/>
                  </a:lnTo>
                  <a:close/>
                  <a:moveTo>
                    <a:pt x="3832" y="2054"/>
                  </a:moveTo>
                  <a:lnTo>
                    <a:pt x="3832" y="2054"/>
                  </a:lnTo>
                  <a:close/>
                  <a:moveTo>
                    <a:pt x="3856" y="2054"/>
                  </a:moveTo>
                  <a:lnTo>
                    <a:pt x="3856" y="2054"/>
                  </a:lnTo>
                  <a:close/>
                  <a:moveTo>
                    <a:pt x="3878" y="2054"/>
                  </a:moveTo>
                  <a:lnTo>
                    <a:pt x="3878" y="2054"/>
                  </a:lnTo>
                  <a:close/>
                  <a:moveTo>
                    <a:pt x="3901" y="2054"/>
                  </a:moveTo>
                  <a:lnTo>
                    <a:pt x="3901" y="2054"/>
                  </a:lnTo>
                  <a:close/>
                  <a:moveTo>
                    <a:pt x="3947" y="2032"/>
                  </a:moveTo>
                  <a:lnTo>
                    <a:pt x="3947" y="2032"/>
                  </a:lnTo>
                  <a:close/>
                  <a:moveTo>
                    <a:pt x="3969" y="2032"/>
                  </a:moveTo>
                  <a:lnTo>
                    <a:pt x="3969" y="2032"/>
                  </a:lnTo>
                  <a:close/>
                  <a:moveTo>
                    <a:pt x="3993" y="2032"/>
                  </a:moveTo>
                  <a:lnTo>
                    <a:pt x="3993" y="2032"/>
                  </a:lnTo>
                  <a:close/>
                  <a:moveTo>
                    <a:pt x="4038" y="2032"/>
                  </a:moveTo>
                  <a:lnTo>
                    <a:pt x="4038" y="2032"/>
                  </a:lnTo>
                  <a:close/>
                  <a:moveTo>
                    <a:pt x="4060" y="2008"/>
                  </a:moveTo>
                  <a:lnTo>
                    <a:pt x="4060" y="2008"/>
                  </a:lnTo>
                  <a:close/>
                  <a:moveTo>
                    <a:pt x="4084" y="2008"/>
                  </a:moveTo>
                  <a:lnTo>
                    <a:pt x="4084" y="2008"/>
                  </a:lnTo>
                  <a:close/>
                  <a:moveTo>
                    <a:pt x="4129" y="2008"/>
                  </a:moveTo>
                  <a:lnTo>
                    <a:pt x="4129" y="2008"/>
                  </a:lnTo>
                  <a:close/>
                  <a:moveTo>
                    <a:pt x="4151" y="2008"/>
                  </a:moveTo>
                  <a:lnTo>
                    <a:pt x="4151" y="2008"/>
                  </a:lnTo>
                  <a:close/>
                  <a:moveTo>
                    <a:pt x="4175" y="1986"/>
                  </a:moveTo>
                  <a:lnTo>
                    <a:pt x="4175" y="1986"/>
                  </a:lnTo>
                  <a:close/>
                  <a:moveTo>
                    <a:pt x="4221" y="1986"/>
                  </a:moveTo>
                  <a:lnTo>
                    <a:pt x="4221" y="1986"/>
                  </a:lnTo>
                  <a:close/>
                  <a:moveTo>
                    <a:pt x="4243" y="1986"/>
                  </a:moveTo>
                  <a:lnTo>
                    <a:pt x="4243" y="1986"/>
                  </a:lnTo>
                  <a:close/>
                  <a:moveTo>
                    <a:pt x="4266" y="1986"/>
                  </a:moveTo>
                  <a:lnTo>
                    <a:pt x="4266" y="1986"/>
                  </a:lnTo>
                  <a:close/>
                  <a:moveTo>
                    <a:pt x="4312" y="1962"/>
                  </a:moveTo>
                  <a:lnTo>
                    <a:pt x="4312" y="1962"/>
                  </a:lnTo>
                  <a:close/>
                  <a:moveTo>
                    <a:pt x="4334" y="1962"/>
                  </a:moveTo>
                  <a:lnTo>
                    <a:pt x="4334" y="1962"/>
                  </a:lnTo>
                  <a:close/>
                  <a:moveTo>
                    <a:pt x="4357" y="1962"/>
                  </a:moveTo>
                  <a:lnTo>
                    <a:pt x="4357" y="1962"/>
                  </a:lnTo>
                  <a:close/>
                  <a:moveTo>
                    <a:pt x="4379" y="1962"/>
                  </a:moveTo>
                  <a:lnTo>
                    <a:pt x="4379" y="1962"/>
                  </a:lnTo>
                  <a:close/>
                  <a:moveTo>
                    <a:pt x="4425" y="1940"/>
                  </a:moveTo>
                  <a:lnTo>
                    <a:pt x="4425" y="1940"/>
                  </a:lnTo>
                  <a:close/>
                  <a:moveTo>
                    <a:pt x="4449" y="1940"/>
                  </a:moveTo>
                  <a:lnTo>
                    <a:pt x="4449" y="1940"/>
                  </a:lnTo>
                  <a:close/>
                  <a:moveTo>
                    <a:pt x="4471" y="1940"/>
                  </a:moveTo>
                  <a:lnTo>
                    <a:pt x="4471" y="1940"/>
                  </a:lnTo>
                  <a:close/>
                  <a:moveTo>
                    <a:pt x="4516" y="1940"/>
                  </a:moveTo>
                  <a:lnTo>
                    <a:pt x="4516" y="1940"/>
                  </a:lnTo>
                  <a:close/>
                  <a:moveTo>
                    <a:pt x="4540" y="1917"/>
                  </a:moveTo>
                  <a:lnTo>
                    <a:pt x="4540" y="1917"/>
                  </a:lnTo>
                  <a:close/>
                  <a:moveTo>
                    <a:pt x="4562" y="1917"/>
                  </a:moveTo>
                  <a:lnTo>
                    <a:pt x="4562" y="1917"/>
                  </a:lnTo>
                  <a:close/>
                  <a:moveTo>
                    <a:pt x="4607" y="1917"/>
                  </a:moveTo>
                  <a:lnTo>
                    <a:pt x="4607" y="1917"/>
                  </a:lnTo>
                  <a:close/>
                  <a:moveTo>
                    <a:pt x="4631" y="1917"/>
                  </a:moveTo>
                  <a:lnTo>
                    <a:pt x="4631" y="1917"/>
                  </a:lnTo>
                  <a:close/>
                  <a:moveTo>
                    <a:pt x="4653" y="1895"/>
                  </a:moveTo>
                  <a:lnTo>
                    <a:pt x="4653" y="1895"/>
                  </a:lnTo>
                  <a:close/>
                  <a:moveTo>
                    <a:pt x="4699" y="1895"/>
                  </a:moveTo>
                  <a:lnTo>
                    <a:pt x="4699" y="1895"/>
                  </a:lnTo>
                  <a:close/>
                  <a:moveTo>
                    <a:pt x="4722" y="1895"/>
                  </a:moveTo>
                  <a:lnTo>
                    <a:pt x="4722" y="1895"/>
                  </a:lnTo>
                  <a:close/>
                  <a:moveTo>
                    <a:pt x="4744" y="1895"/>
                  </a:moveTo>
                  <a:lnTo>
                    <a:pt x="4744" y="1895"/>
                  </a:lnTo>
                  <a:close/>
                  <a:moveTo>
                    <a:pt x="4790" y="1895"/>
                  </a:moveTo>
                  <a:lnTo>
                    <a:pt x="4790" y="1895"/>
                  </a:lnTo>
                  <a:close/>
                  <a:moveTo>
                    <a:pt x="4814" y="1871"/>
                  </a:moveTo>
                  <a:lnTo>
                    <a:pt x="4814" y="1871"/>
                  </a:lnTo>
                  <a:close/>
                  <a:moveTo>
                    <a:pt x="4835" y="1871"/>
                  </a:moveTo>
                  <a:lnTo>
                    <a:pt x="4835" y="1871"/>
                  </a:lnTo>
                  <a:close/>
                  <a:moveTo>
                    <a:pt x="4859" y="1871"/>
                  </a:moveTo>
                  <a:lnTo>
                    <a:pt x="4859" y="1871"/>
                  </a:lnTo>
                  <a:close/>
                  <a:moveTo>
                    <a:pt x="4905" y="1871"/>
                  </a:moveTo>
                  <a:lnTo>
                    <a:pt x="4905" y="1871"/>
                  </a:lnTo>
                  <a:close/>
                  <a:moveTo>
                    <a:pt x="4927" y="1849"/>
                  </a:moveTo>
                  <a:lnTo>
                    <a:pt x="4927" y="1849"/>
                  </a:lnTo>
                  <a:close/>
                  <a:moveTo>
                    <a:pt x="4950" y="1849"/>
                  </a:moveTo>
                  <a:lnTo>
                    <a:pt x="4950" y="1849"/>
                  </a:lnTo>
                  <a:close/>
                  <a:moveTo>
                    <a:pt x="4996" y="1849"/>
                  </a:moveTo>
                  <a:lnTo>
                    <a:pt x="4996" y="1849"/>
                  </a:lnTo>
                  <a:close/>
                  <a:moveTo>
                    <a:pt x="5018" y="1849"/>
                  </a:moveTo>
                  <a:lnTo>
                    <a:pt x="5018" y="1849"/>
                  </a:lnTo>
                  <a:close/>
                  <a:moveTo>
                    <a:pt x="5042" y="1825"/>
                  </a:moveTo>
                  <a:lnTo>
                    <a:pt x="5042" y="1825"/>
                  </a:lnTo>
                  <a:close/>
                  <a:moveTo>
                    <a:pt x="5087" y="1825"/>
                  </a:moveTo>
                  <a:lnTo>
                    <a:pt x="5087" y="1825"/>
                  </a:lnTo>
                  <a:close/>
                  <a:moveTo>
                    <a:pt x="5109" y="1825"/>
                  </a:moveTo>
                  <a:lnTo>
                    <a:pt x="5109" y="1825"/>
                  </a:lnTo>
                  <a:close/>
                  <a:moveTo>
                    <a:pt x="5133" y="1825"/>
                  </a:moveTo>
                  <a:lnTo>
                    <a:pt x="5133" y="1825"/>
                  </a:lnTo>
                  <a:close/>
                  <a:moveTo>
                    <a:pt x="5179" y="1804"/>
                  </a:moveTo>
                  <a:lnTo>
                    <a:pt x="5179" y="1804"/>
                  </a:lnTo>
                  <a:close/>
                  <a:moveTo>
                    <a:pt x="5200" y="1804"/>
                  </a:moveTo>
                  <a:lnTo>
                    <a:pt x="5200" y="1804"/>
                  </a:lnTo>
                  <a:close/>
                  <a:moveTo>
                    <a:pt x="5224" y="1804"/>
                  </a:moveTo>
                  <a:lnTo>
                    <a:pt x="5224" y="1804"/>
                  </a:lnTo>
                  <a:close/>
                  <a:moveTo>
                    <a:pt x="5246" y="1804"/>
                  </a:moveTo>
                  <a:lnTo>
                    <a:pt x="5246" y="1804"/>
                  </a:lnTo>
                  <a:close/>
                  <a:moveTo>
                    <a:pt x="5292" y="1780"/>
                  </a:moveTo>
                  <a:lnTo>
                    <a:pt x="5292" y="1780"/>
                  </a:lnTo>
                  <a:close/>
                  <a:moveTo>
                    <a:pt x="5315" y="1780"/>
                  </a:moveTo>
                  <a:lnTo>
                    <a:pt x="5315" y="1780"/>
                  </a:lnTo>
                  <a:close/>
                  <a:moveTo>
                    <a:pt x="5337" y="1780"/>
                  </a:moveTo>
                  <a:lnTo>
                    <a:pt x="5337" y="1780"/>
                  </a:lnTo>
                  <a:close/>
                  <a:moveTo>
                    <a:pt x="5383" y="1780"/>
                  </a:moveTo>
                  <a:lnTo>
                    <a:pt x="5383" y="1780"/>
                  </a:lnTo>
                  <a:close/>
                  <a:moveTo>
                    <a:pt x="5407" y="1758"/>
                  </a:moveTo>
                  <a:lnTo>
                    <a:pt x="5407" y="1758"/>
                  </a:lnTo>
                  <a:close/>
                  <a:moveTo>
                    <a:pt x="5428" y="1758"/>
                  </a:moveTo>
                  <a:lnTo>
                    <a:pt x="5428" y="1758"/>
                  </a:lnTo>
                  <a:close/>
                  <a:moveTo>
                    <a:pt x="5474" y="1758"/>
                  </a:moveTo>
                  <a:lnTo>
                    <a:pt x="5474" y="1758"/>
                  </a:lnTo>
                  <a:close/>
                  <a:moveTo>
                    <a:pt x="5498" y="1758"/>
                  </a:moveTo>
                  <a:lnTo>
                    <a:pt x="5498" y="1758"/>
                  </a:lnTo>
                  <a:close/>
                  <a:moveTo>
                    <a:pt x="5520" y="1734"/>
                  </a:moveTo>
                  <a:lnTo>
                    <a:pt x="5520" y="1734"/>
                  </a:lnTo>
                  <a:close/>
                  <a:moveTo>
                    <a:pt x="5565" y="1734"/>
                  </a:moveTo>
                  <a:lnTo>
                    <a:pt x="5565" y="1734"/>
                  </a:lnTo>
                  <a:close/>
                  <a:moveTo>
                    <a:pt x="5589" y="1734"/>
                  </a:moveTo>
                  <a:lnTo>
                    <a:pt x="5589" y="1734"/>
                  </a:lnTo>
                  <a:close/>
                  <a:moveTo>
                    <a:pt x="5611" y="1734"/>
                  </a:moveTo>
                  <a:lnTo>
                    <a:pt x="5611" y="1734"/>
                  </a:lnTo>
                  <a:close/>
                  <a:moveTo>
                    <a:pt x="5657" y="1712"/>
                  </a:moveTo>
                  <a:lnTo>
                    <a:pt x="5657" y="1712"/>
                  </a:lnTo>
                  <a:close/>
                  <a:moveTo>
                    <a:pt x="5680" y="1712"/>
                  </a:moveTo>
                  <a:lnTo>
                    <a:pt x="5680" y="1712"/>
                  </a:lnTo>
                  <a:close/>
                  <a:moveTo>
                    <a:pt x="5702" y="1712"/>
                  </a:moveTo>
                  <a:lnTo>
                    <a:pt x="5702" y="1712"/>
                  </a:lnTo>
                  <a:close/>
                  <a:moveTo>
                    <a:pt x="5726" y="1712"/>
                  </a:moveTo>
                  <a:lnTo>
                    <a:pt x="5726" y="1712"/>
                  </a:lnTo>
                  <a:close/>
                  <a:moveTo>
                    <a:pt x="5771" y="1689"/>
                  </a:moveTo>
                  <a:lnTo>
                    <a:pt x="5771" y="1689"/>
                  </a:lnTo>
                  <a:close/>
                  <a:moveTo>
                    <a:pt x="5793" y="1689"/>
                  </a:moveTo>
                  <a:lnTo>
                    <a:pt x="5793" y="1689"/>
                  </a:lnTo>
                  <a:close/>
                  <a:moveTo>
                    <a:pt x="5817" y="1689"/>
                  </a:moveTo>
                  <a:lnTo>
                    <a:pt x="5817" y="1689"/>
                  </a:lnTo>
                  <a:close/>
                  <a:moveTo>
                    <a:pt x="5863" y="1689"/>
                  </a:moveTo>
                  <a:lnTo>
                    <a:pt x="5863" y="1689"/>
                  </a:lnTo>
                  <a:close/>
                  <a:moveTo>
                    <a:pt x="5885" y="1689"/>
                  </a:moveTo>
                  <a:lnTo>
                    <a:pt x="5885" y="1689"/>
                  </a:lnTo>
                  <a:close/>
                  <a:moveTo>
                    <a:pt x="5908" y="1667"/>
                  </a:moveTo>
                  <a:lnTo>
                    <a:pt x="5908" y="1667"/>
                  </a:lnTo>
                  <a:close/>
                  <a:moveTo>
                    <a:pt x="5954" y="1667"/>
                  </a:moveTo>
                  <a:lnTo>
                    <a:pt x="5954" y="1667"/>
                  </a:lnTo>
                  <a:close/>
                  <a:moveTo>
                    <a:pt x="5976" y="1667"/>
                  </a:moveTo>
                  <a:lnTo>
                    <a:pt x="5976" y="1667"/>
                  </a:lnTo>
                  <a:close/>
                  <a:moveTo>
                    <a:pt x="6000" y="1667"/>
                  </a:moveTo>
                  <a:lnTo>
                    <a:pt x="6000" y="1667"/>
                  </a:lnTo>
                  <a:close/>
                  <a:moveTo>
                    <a:pt x="6045" y="1643"/>
                  </a:moveTo>
                  <a:lnTo>
                    <a:pt x="6045" y="1643"/>
                  </a:lnTo>
                  <a:close/>
                  <a:moveTo>
                    <a:pt x="6067" y="1643"/>
                  </a:moveTo>
                  <a:lnTo>
                    <a:pt x="6067" y="1643"/>
                  </a:lnTo>
                  <a:close/>
                  <a:moveTo>
                    <a:pt x="6091" y="1643"/>
                  </a:moveTo>
                  <a:lnTo>
                    <a:pt x="6091" y="1643"/>
                  </a:lnTo>
                  <a:close/>
                  <a:moveTo>
                    <a:pt x="6136" y="1643"/>
                  </a:moveTo>
                  <a:lnTo>
                    <a:pt x="6136" y="1643"/>
                  </a:lnTo>
                  <a:close/>
                  <a:moveTo>
                    <a:pt x="6158" y="1621"/>
                  </a:moveTo>
                  <a:lnTo>
                    <a:pt x="6158" y="1621"/>
                  </a:lnTo>
                  <a:close/>
                  <a:moveTo>
                    <a:pt x="6182" y="1621"/>
                  </a:moveTo>
                  <a:lnTo>
                    <a:pt x="6182" y="1621"/>
                  </a:lnTo>
                  <a:close/>
                  <a:moveTo>
                    <a:pt x="6204" y="1621"/>
                  </a:moveTo>
                  <a:lnTo>
                    <a:pt x="6204" y="1621"/>
                  </a:lnTo>
                  <a:close/>
                  <a:moveTo>
                    <a:pt x="6250" y="1621"/>
                  </a:moveTo>
                  <a:lnTo>
                    <a:pt x="6250" y="1621"/>
                  </a:lnTo>
                  <a:close/>
                  <a:moveTo>
                    <a:pt x="6273" y="1597"/>
                  </a:moveTo>
                  <a:lnTo>
                    <a:pt x="6273" y="1597"/>
                  </a:lnTo>
                  <a:close/>
                  <a:moveTo>
                    <a:pt x="6295" y="1597"/>
                  </a:moveTo>
                  <a:lnTo>
                    <a:pt x="6295" y="1597"/>
                  </a:lnTo>
                  <a:close/>
                  <a:moveTo>
                    <a:pt x="6341" y="1597"/>
                  </a:moveTo>
                  <a:lnTo>
                    <a:pt x="6341" y="1597"/>
                  </a:lnTo>
                  <a:close/>
                  <a:moveTo>
                    <a:pt x="6364" y="1597"/>
                  </a:moveTo>
                  <a:lnTo>
                    <a:pt x="6364" y="1597"/>
                  </a:lnTo>
                  <a:close/>
                  <a:moveTo>
                    <a:pt x="6386" y="1576"/>
                  </a:moveTo>
                  <a:lnTo>
                    <a:pt x="6386" y="1576"/>
                  </a:lnTo>
                  <a:close/>
                  <a:moveTo>
                    <a:pt x="6432" y="1576"/>
                  </a:moveTo>
                  <a:lnTo>
                    <a:pt x="6432" y="1576"/>
                  </a:lnTo>
                  <a:close/>
                  <a:moveTo>
                    <a:pt x="6456" y="1576"/>
                  </a:moveTo>
                  <a:lnTo>
                    <a:pt x="6456" y="1576"/>
                  </a:lnTo>
                  <a:close/>
                  <a:moveTo>
                    <a:pt x="6478" y="1576"/>
                  </a:moveTo>
                  <a:lnTo>
                    <a:pt x="6478" y="1576"/>
                  </a:lnTo>
                  <a:close/>
                  <a:moveTo>
                    <a:pt x="6523" y="1552"/>
                  </a:moveTo>
                  <a:lnTo>
                    <a:pt x="6523" y="1552"/>
                  </a:lnTo>
                  <a:close/>
                  <a:moveTo>
                    <a:pt x="6547" y="1552"/>
                  </a:moveTo>
                  <a:lnTo>
                    <a:pt x="6547" y="1552"/>
                  </a:lnTo>
                  <a:close/>
                  <a:moveTo>
                    <a:pt x="6569" y="1552"/>
                  </a:moveTo>
                  <a:lnTo>
                    <a:pt x="6569" y="1552"/>
                  </a:lnTo>
                  <a:close/>
                  <a:moveTo>
                    <a:pt x="6593" y="1552"/>
                  </a:moveTo>
                  <a:lnTo>
                    <a:pt x="6593" y="1552"/>
                  </a:lnTo>
                  <a:close/>
                  <a:moveTo>
                    <a:pt x="6638" y="1530"/>
                  </a:moveTo>
                  <a:lnTo>
                    <a:pt x="6638" y="1530"/>
                  </a:lnTo>
                  <a:close/>
                  <a:moveTo>
                    <a:pt x="6660" y="1530"/>
                  </a:moveTo>
                  <a:lnTo>
                    <a:pt x="6660" y="1530"/>
                  </a:lnTo>
                  <a:close/>
                  <a:moveTo>
                    <a:pt x="6684" y="1530"/>
                  </a:moveTo>
                  <a:lnTo>
                    <a:pt x="6684" y="1530"/>
                  </a:lnTo>
                  <a:close/>
                  <a:moveTo>
                    <a:pt x="6729" y="1530"/>
                  </a:moveTo>
                  <a:lnTo>
                    <a:pt x="6729" y="1530"/>
                  </a:lnTo>
                  <a:close/>
                  <a:moveTo>
                    <a:pt x="6751" y="1506"/>
                  </a:moveTo>
                  <a:lnTo>
                    <a:pt x="6751" y="1506"/>
                  </a:lnTo>
                  <a:close/>
                  <a:moveTo>
                    <a:pt x="6775" y="1506"/>
                  </a:moveTo>
                  <a:lnTo>
                    <a:pt x="6775" y="1506"/>
                  </a:lnTo>
                  <a:close/>
                  <a:moveTo>
                    <a:pt x="6821" y="1506"/>
                  </a:moveTo>
                  <a:lnTo>
                    <a:pt x="6821" y="1506"/>
                  </a:lnTo>
                  <a:close/>
                  <a:moveTo>
                    <a:pt x="6843" y="1506"/>
                  </a:moveTo>
                  <a:lnTo>
                    <a:pt x="6843" y="1506"/>
                  </a:lnTo>
                  <a:close/>
                  <a:moveTo>
                    <a:pt x="6866" y="1484"/>
                  </a:moveTo>
                  <a:lnTo>
                    <a:pt x="6866" y="1484"/>
                  </a:lnTo>
                  <a:close/>
                  <a:moveTo>
                    <a:pt x="6912" y="1484"/>
                  </a:moveTo>
                  <a:lnTo>
                    <a:pt x="6912" y="1484"/>
                  </a:lnTo>
                  <a:close/>
                  <a:moveTo>
                    <a:pt x="6934" y="1484"/>
                  </a:moveTo>
                  <a:lnTo>
                    <a:pt x="6934" y="1484"/>
                  </a:lnTo>
                  <a:close/>
                  <a:moveTo>
                    <a:pt x="6957" y="1484"/>
                  </a:moveTo>
                  <a:lnTo>
                    <a:pt x="6957" y="1484"/>
                  </a:lnTo>
                  <a:close/>
                  <a:moveTo>
                    <a:pt x="7003" y="1484"/>
                  </a:moveTo>
                  <a:lnTo>
                    <a:pt x="7003" y="1484"/>
                  </a:lnTo>
                  <a:close/>
                  <a:moveTo>
                    <a:pt x="7025" y="1461"/>
                  </a:moveTo>
                  <a:lnTo>
                    <a:pt x="7025" y="1461"/>
                  </a:lnTo>
                  <a:close/>
                  <a:moveTo>
                    <a:pt x="7049" y="1461"/>
                  </a:moveTo>
                  <a:lnTo>
                    <a:pt x="7049" y="1461"/>
                  </a:lnTo>
                  <a:close/>
                  <a:moveTo>
                    <a:pt x="7071" y="1461"/>
                  </a:moveTo>
                  <a:lnTo>
                    <a:pt x="7071" y="1461"/>
                  </a:lnTo>
                  <a:close/>
                  <a:moveTo>
                    <a:pt x="7116" y="1461"/>
                  </a:moveTo>
                  <a:lnTo>
                    <a:pt x="7116" y="1461"/>
                  </a:lnTo>
                  <a:close/>
                  <a:moveTo>
                    <a:pt x="7140" y="1439"/>
                  </a:moveTo>
                  <a:lnTo>
                    <a:pt x="7140" y="1439"/>
                  </a:lnTo>
                  <a:close/>
                  <a:moveTo>
                    <a:pt x="7162" y="1439"/>
                  </a:moveTo>
                  <a:lnTo>
                    <a:pt x="7162" y="1439"/>
                  </a:lnTo>
                  <a:close/>
                  <a:moveTo>
                    <a:pt x="7207" y="1439"/>
                  </a:moveTo>
                  <a:lnTo>
                    <a:pt x="7207" y="1439"/>
                  </a:lnTo>
                  <a:close/>
                  <a:moveTo>
                    <a:pt x="7231" y="1439"/>
                  </a:moveTo>
                  <a:lnTo>
                    <a:pt x="7231" y="1439"/>
                  </a:lnTo>
                  <a:close/>
                  <a:moveTo>
                    <a:pt x="7253" y="1415"/>
                  </a:moveTo>
                  <a:lnTo>
                    <a:pt x="7253" y="1415"/>
                  </a:lnTo>
                  <a:close/>
                  <a:moveTo>
                    <a:pt x="7299" y="1415"/>
                  </a:moveTo>
                  <a:lnTo>
                    <a:pt x="7299" y="1415"/>
                  </a:lnTo>
                  <a:close/>
                  <a:moveTo>
                    <a:pt x="7322" y="1415"/>
                  </a:moveTo>
                  <a:lnTo>
                    <a:pt x="7322" y="1415"/>
                  </a:lnTo>
                  <a:close/>
                  <a:moveTo>
                    <a:pt x="7344" y="1415"/>
                  </a:moveTo>
                  <a:lnTo>
                    <a:pt x="7344" y="1415"/>
                  </a:lnTo>
                  <a:close/>
                  <a:moveTo>
                    <a:pt x="7390" y="1393"/>
                  </a:moveTo>
                  <a:lnTo>
                    <a:pt x="7390" y="1393"/>
                  </a:lnTo>
                  <a:close/>
                  <a:moveTo>
                    <a:pt x="7414" y="1393"/>
                  </a:moveTo>
                  <a:lnTo>
                    <a:pt x="7414" y="1393"/>
                  </a:lnTo>
                  <a:close/>
                  <a:moveTo>
                    <a:pt x="7435" y="1393"/>
                  </a:moveTo>
                  <a:lnTo>
                    <a:pt x="7435" y="1393"/>
                  </a:lnTo>
                  <a:close/>
                  <a:moveTo>
                    <a:pt x="7459" y="1393"/>
                  </a:moveTo>
                  <a:lnTo>
                    <a:pt x="7459" y="1393"/>
                  </a:lnTo>
                  <a:close/>
                  <a:moveTo>
                    <a:pt x="7505" y="1369"/>
                  </a:moveTo>
                  <a:lnTo>
                    <a:pt x="7505" y="1369"/>
                  </a:lnTo>
                  <a:close/>
                  <a:moveTo>
                    <a:pt x="7527" y="1369"/>
                  </a:moveTo>
                  <a:lnTo>
                    <a:pt x="7527" y="1369"/>
                  </a:lnTo>
                  <a:close/>
                  <a:moveTo>
                    <a:pt x="7550" y="1369"/>
                  </a:moveTo>
                  <a:lnTo>
                    <a:pt x="7550" y="1369"/>
                  </a:lnTo>
                  <a:close/>
                  <a:moveTo>
                    <a:pt x="7596" y="1369"/>
                  </a:moveTo>
                  <a:lnTo>
                    <a:pt x="7596" y="1369"/>
                  </a:lnTo>
                  <a:close/>
                  <a:moveTo>
                    <a:pt x="7618" y="1347"/>
                  </a:moveTo>
                  <a:lnTo>
                    <a:pt x="7618" y="1347"/>
                  </a:lnTo>
                  <a:close/>
                  <a:moveTo>
                    <a:pt x="7642" y="1347"/>
                  </a:moveTo>
                  <a:lnTo>
                    <a:pt x="7642" y="1347"/>
                  </a:lnTo>
                  <a:close/>
                  <a:moveTo>
                    <a:pt x="7687" y="1347"/>
                  </a:moveTo>
                  <a:lnTo>
                    <a:pt x="7687" y="1347"/>
                  </a:lnTo>
                  <a:close/>
                  <a:moveTo>
                    <a:pt x="7709" y="1347"/>
                  </a:moveTo>
                  <a:lnTo>
                    <a:pt x="7709" y="1347"/>
                  </a:lnTo>
                  <a:close/>
                  <a:moveTo>
                    <a:pt x="7733" y="1324"/>
                  </a:moveTo>
                  <a:lnTo>
                    <a:pt x="7733" y="1324"/>
                  </a:lnTo>
                  <a:close/>
                  <a:moveTo>
                    <a:pt x="7779" y="1324"/>
                  </a:moveTo>
                  <a:lnTo>
                    <a:pt x="7779" y="1324"/>
                  </a:lnTo>
                  <a:close/>
                  <a:moveTo>
                    <a:pt x="7800" y="1324"/>
                  </a:moveTo>
                  <a:lnTo>
                    <a:pt x="7800" y="1324"/>
                  </a:lnTo>
                  <a:close/>
                  <a:moveTo>
                    <a:pt x="7824" y="1324"/>
                  </a:moveTo>
                  <a:lnTo>
                    <a:pt x="7824" y="1324"/>
                  </a:lnTo>
                  <a:close/>
                  <a:moveTo>
                    <a:pt x="7870" y="1302"/>
                  </a:moveTo>
                  <a:lnTo>
                    <a:pt x="7870" y="1302"/>
                  </a:lnTo>
                  <a:close/>
                  <a:moveTo>
                    <a:pt x="7892" y="1302"/>
                  </a:moveTo>
                  <a:lnTo>
                    <a:pt x="7892" y="1302"/>
                  </a:lnTo>
                  <a:close/>
                  <a:moveTo>
                    <a:pt x="7915" y="1302"/>
                  </a:moveTo>
                  <a:lnTo>
                    <a:pt x="7915" y="1302"/>
                  </a:lnTo>
                  <a:close/>
                  <a:moveTo>
                    <a:pt x="7937" y="1302"/>
                  </a:moveTo>
                  <a:lnTo>
                    <a:pt x="7937" y="1302"/>
                  </a:lnTo>
                  <a:close/>
                  <a:moveTo>
                    <a:pt x="7983" y="1278"/>
                  </a:moveTo>
                  <a:lnTo>
                    <a:pt x="7983" y="1278"/>
                  </a:lnTo>
                  <a:close/>
                  <a:moveTo>
                    <a:pt x="8007" y="1278"/>
                  </a:moveTo>
                  <a:lnTo>
                    <a:pt x="8007" y="1278"/>
                  </a:lnTo>
                  <a:close/>
                  <a:moveTo>
                    <a:pt x="8028" y="1278"/>
                  </a:moveTo>
                  <a:lnTo>
                    <a:pt x="8028" y="1278"/>
                  </a:lnTo>
                  <a:close/>
                  <a:moveTo>
                    <a:pt x="8074" y="1278"/>
                  </a:moveTo>
                  <a:lnTo>
                    <a:pt x="8074" y="1278"/>
                  </a:lnTo>
                  <a:close/>
                  <a:moveTo>
                    <a:pt x="8098" y="1278"/>
                  </a:moveTo>
                  <a:lnTo>
                    <a:pt x="8098" y="1278"/>
                  </a:lnTo>
                  <a:close/>
                  <a:moveTo>
                    <a:pt x="8120" y="1256"/>
                  </a:moveTo>
                  <a:lnTo>
                    <a:pt x="8120" y="1256"/>
                  </a:lnTo>
                  <a:close/>
                  <a:moveTo>
                    <a:pt x="8165" y="1256"/>
                  </a:moveTo>
                  <a:lnTo>
                    <a:pt x="8165" y="1256"/>
                  </a:lnTo>
                  <a:close/>
                  <a:moveTo>
                    <a:pt x="8189" y="1256"/>
                  </a:moveTo>
                  <a:lnTo>
                    <a:pt x="8189" y="1256"/>
                  </a:lnTo>
                  <a:close/>
                  <a:moveTo>
                    <a:pt x="8211" y="1256"/>
                  </a:moveTo>
                  <a:lnTo>
                    <a:pt x="8211" y="1256"/>
                  </a:lnTo>
                  <a:close/>
                  <a:moveTo>
                    <a:pt x="8257" y="1232"/>
                  </a:moveTo>
                  <a:lnTo>
                    <a:pt x="8257" y="1232"/>
                  </a:lnTo>
                  <a:close/>
                  <a:moveTo>
                    <a:pt x="8280" y="1232"/>
                  </a:moveTo>
                  <a:lnTo>
                    <a:pt x="8280" y="1232"/>
                  </a:lnTo>
                  <a:close/>
                  <a:moveTo>
                    <a:pt x="8302" y="1232"/>
                  </a:moveTo>
                  <a:lnTo>
                    <a:pt x="8302" y="1232"/>
                  </a:lnTo>
                  <a:close/>
                  <a:moveTo>
                    <a:pt x="8348" y="1232"/>
                  </a:moveTo>
                  <a:lnTo>
                    <a:pt x="8348" y="1232"/>
                  </a:lnTo>
                  <a:close/>
                  <a:moveTo>
                    <a:pt x="8371" y="1211"/>
                  </a:moveTo>
                  <a:lnTo>
                    <a:pt x="8371" y="1211"/>
                  </a:lnTo>
                  <a:close/>
                  <a:moveTo>
                    <a:pt x="8393" y="1211"/>
                  </a:moveTo>
                  <a:lnTo>
                    <a:pt x="8393" y="1211"/>
                  </a:lnTo>
                  <a:close/>
                  <a:moveTo>
                    <a:pt x="8417" y="1211"/>
                  </a:moveTo>
                  <a:lnTo>
                    <a:pt x="8417" y="1211"/>
                  </a:lnTo>
                  <a:close/>
                  <a:moveTo>
                    <a:pt x="8463" y="1211"/>
                  </a:moveTo>
                  <a:lnTo>
                    <a:pt x="8463" y="1211"/>
                  </a:lnTo>
                  <a:close/>
                  <a:moveTo>
                    <a:pt x="8485" y="1187"/>
                  </a:moveTo>
                  <a:lnTo>
                    <a:pt x="8485" y="1187"/>
                  </a:lnTo>
                  <a:close/>
                  <a:moveTo>
                    <a:pt x="8508" y="1187"/>
                  </a:moveTo>
                  <a:lnTo>
                    <a:pt x="8508" y="1187"/>
                  </a:lnTo>
                  <a:close/>
                  <a:moveTo>
                    <a:pt x="8554" y="1187"/>
                  </a:moveTo>
                  <a:lnTo>
                    <a:pt x="8554" y="1187"/>
                  </a:lnTo>
                  <a:close/>
                  <a:moveTo>
                    <a:pt x="8576" y="1187"/>
                  </a:moveTo>
                  <a:lnTo>
                    <a:pt x="8576" y="1187"/>
                  </a:lnTo>
                  <a:close/>
                  <a:moveTo>
                    <a:pt x="8600" y="1165"/>
                  </a:moveTo>
                  <a:lnTo>
                    <a:pt x="8600" y="1165"/>
                  </a:lnTo>
                  <a:close/>
                  <a:moveTo>
                    <a:pt x="8645" y="1165"/>
                  </a:moveTo>
                  <a:lnTo>
                    <a:pt x="8645" y="1165"/>
                  </a:lnTo>
                  <a:close/>
                  <a:moveTo>
                    <a:pt x="8667" y="1165"/>
                  </a:moveTo>
                  <a:lnTo>
                    <a:pt x="8667" y="1165"/>
                  </a:lnTo>
                  <a:close/>
                  <a:moveTo>
                    <a:pt x="8691" y="1165"/>
                  </a:moveTo>
                  <a:lnTo>
                    <a:pt x="8691" y="1165"/>
                  </a:lnTo>
                  <a:close/>
                  <a:moveTo>
                    <a:pt x="8736" y="1141"/>
                  </a:moveTo>
                  <a:lnTo>
                    <a:pt x="8736" y="1141"/>
                  </a:lnTo>
                  <a:close/>
                  <a:moveTo>
                    <a:pt x="8758" y="1141"/>
                  </a:moveTo>
                  <a:lnTo>
                    <a:pt x="8758" y="1141"/>
                  </a:lnTo>
                  <a:close/>
                  <a:moveTo>
                    <a:pt x="8782" y="1141"/>
                  </a:moveTo>
                  <a:lnTo>
                    <a:pt x="8782" y="1141"/>
                  </a:lnTo>
                  <a:close/>
                  <a:moveTo>
                    <a:pt x="8804" y="1141"/>
                  </a:moveTo>
                  <a:lnTo>
                    <a:pt x="8804" y="1141"/>
                  </a:lnTo>
                  <a:close/>
                  <a:moveTo>
                    <a:pt x="8850" y="1119"/>
                  </a:moveTo>
                  <a:lnTo>
                    <a:pt x="8850" y="1119"/>
                  </a:lnTo>
                  <a:close/>
                  <a:moveTo>
                    <a:pt x="8873" y="1119"/>
                  </a:moveTo>
                  <a:lnTo>
                    <a:pt x="8873" y="1119"/>
                  </a:lnTo>
                  <a:close/>
                  <a:moveTo>
                    <a:pt x="8895" y="1119"/>
                  </a:moveTo>
                  <a:lnTo>
                    <a:pt x="8895" y="1119"/>
                  </a:lnTo>
                  <a:close/>
                  <a:moveTo>
                    <a:pt x="8941" y="1119"/>
                  </a:moveTo>
                  <a:lnTo>
                    <a:pt x="8941" y="1119"/>
                  </a:lnTo>
                  <a:close/>
                  <a:moveTo>
                    <a:pt x="8964" y="1096"/>
                  </a:moveTo>
                  <a:lnTo>
                    <a:pt x="8964" y="1096"/>
                  </a:lnTo>
                  <a:close/>
                  <a:moveTo>
                    <a:pt x="8986" y="1096"/>
                  </a:moveTo>
                  <a:lnTo>
                    <a:pt x="8986" y="1096"/>
                  </a:lnTo>
                  <a:close/>
                  <a:moveTo>
                    <a:pt x="9032" y="1096"/>
                  </a:moveTo>
                  <a:lnTo>
                    <a:pt x="9032" y="1096"/>
                  </a:lnTo>
                  <a:close/>
                  <a:moveTo>
                    <a:pt x="9056" y="1096"/>
                  </a:moveTo>
                  <a:lnTo>
                    <a:pt x="9056" y="1096"/>
                  </a:lnTo>
                  <a:close/>
                  <a:moveTo>
                    <a:pt x="9078" y="1074"/>
                  </a:moveTo>
                  <a:lnTo>
                    <a:pt x="9078" y="1074"/>
                  </a:lnTo>
                  <a:close/>
                  <a:moveTo>
                    <a:pt x="9123" y="1074"/>
                  </a:moveTo>
                  <a:lnTo>
                    <a:pt x="9123" y="1074"/>
                  </a:lnTo>
                  <a:close/>
                  <a:moveTo>
                    <a:pt x="9147" y="1074"/>
                  </a:moveTo>
                  <a:lnTo>
                    <a:pt x="9147" y="1074"/>
                  </a:lnTo>
                  <a:close/>
                  <a:moveTo>
                    <a:pt x="9169" y="1074"/>
                  </a:moveTo>
                  <a:lnTo>
                    <a:pt x="9169" y="1074"/>
                  </a:lnTo>
                  <a:close/>
                  <a:moveTo>
                    <a:pt x="9214" y="1074"/>
                  </a:moveTo>
                  <a:lnTo>
                    <a:pt x="9214" y="1074"/>
                  </a:lnTo>
                  <a:close/>
                  <a:moveTo>
                    <a:pt x="9238" y="1050"/>
                  </a:moveTo>
                  <a:lnTo>
                    <a:pt x="9238" y="1050"/>
                  </a:lnTo>
                  <a:close/>
                  <a:moveTo>
                    <a:pt x="9260" y="1050"/>
                  </a:moveTo>
                  <a:lnTo>
                    <a:pt x="9260" y="1050"/>
                  </a:lnTo>
                  <a:close/>
                  <a:moveTo>
                    <a:pt x="9284" y="1050"/>
                  </a:moveTo>
                  <a:lnTo>
                    <a:pt x="9284" y="1050"/>
                  </a:lnTo>
                  <a:close/>
                  <a:moveTo>
                    <a:pt x="9329" y="1050"/>
                  </a:moveTo>
                  <a:lnTo>
                    <a:pt x="9329" y="1050"/>
                  </a:lnTo>
                  <a:close/>
                  <a:moveTo>
                    <a:pt x="9351" y="1028"/>
                  </a:moveTo>
                  <a:lnTo>
                    <a:pt x="9351" y="1028"/>
                  </a:lnTo>
                  <a:close/>
                  <a:moveTo>
                    <a:pt x="9375" y="1028"/>
                  </a:moveTo>
                  <a:lnTo>
                    <a:pt x="9375" y="1028"/>
                  </a:lnTo>
                  <a:close/>
                  <a:moveTo>
                    <a:pt x="9421" y="1028"/>
                  </a:moveTo>
                  <a:lnTo>
                    <a:pt x="9421" y="1028"/>
                  </a:lnTo>
                  <a:close/>
                  <a:moveTo>
                    <a:pt x="9443" y="1028"/>
                  </a:moveTo>
                  <a:lnTo>
                    <a:pt x="9443" y="1028"/>
                  </a:lnTo>
                  <a:close/>
                  <a:moveTo>
                    <a:pt x="9466" y="1004"/>
                  </a:moveTo>
                  <a:lnTo>
                    <a:pt x="9466" y="1004"/>
                  </a:lnTo>
                  <a:close/>
                  <a:moveTo>
                    <a:pt x="9512" y="1004"/>
                  </a:moveTo>
                  <a:lnTo>
                    <a:pt x="9512" y="1004"/>
                  </a:lnTo>
                  <a:close/>
                  <a:moveTo>
                    <a:pt x="9534" y="1004"/>
                  </a:moveTo>
                  <a:lnTo>
                    <a:pt x="9534" y="1004"/>
                  </a:lnTo>
                  <a:close/>
                  <a:moveTo>
                    <a:pt x="9557" y="1004"/>
                  </a:moveTo>
                  <a:lnTo>
                    <a:pt x="9557" y="1004"/>
                  </a:lnTo>
                  <a:close/>
                  <a:moveTo>
                    <a:pt x="9603" y="983"/>
                  </a:moveTo>
                  <a:lnTo>
                    <a:pt x="9603" y="983"/>
                  </a:lnTo>
                  <a:close/>
                  <a:moveTo>
                    <a:pt x="9625" y="983"/>
                  </a:moveTo>
                  <a:lnTo>
                    <a:pt x="9625" y="983"/>
                  </a:lnTo>
                  <a:close/>
                  <a:moveTo>
                    <a:pt x="9649" y="983"/>
                  </a:moveTo>
                  <a:lnTo>
                    <a:pt x="9649" y="983"/>
                  </a:lnTo>
                  <a:close/>
                  <a:moveTo>
                    <a:pt x="9694" y="983"/>
                  </a:moveTo>
                  <a:lnTo>
                    <a:pt x="9694" y="983"/>
                  </a:lnTo>
                  <a:close/>
                  <a:moveTo>
                    <a:pt x="9716" y="959"/>
                  </a:moveTo>
                  <a:lnTo>
                    <a:pt x="9716" y="959"/>
                  </a:lnTo>
                  <a:close/>
                  <a:moveTo>
                    <a:pt x="9740" y="959"/>
                  </a:moveTo>
                  <a:lnTo>
                    <a:pt x="9740" y="959"/>
                  </a:lnTo>
                  <a:close/>
                  <a:moveTo>
                    <a:pt x="9762" y="959"/>
                  </a:moveTo>
                  <a:lnTo>
                    <a:pt x="9762" y="959"/>
                  </a:lnTo>
                  <a:close/>
                  <a:moveTo>
                    <a:pt x="9807" y="959"/>
                  </a:moveTo>
                  <a:lnTo>
                    <a:pt x="9807" y="959"/>
                  </a:lnTo>
                  <a:close/>
                  <a:moveTo>
                    <a:pt x="9831" y="937"/>
                  </a:moveTo>
                  <a:lnTo>
                    <a:pt x="9831" y="937"/>
                  </a:lnTo>
                  <a:close/>
                  <a:moveTo>
                    <a:pt x="9853" y="937"/>
                  </a:moveTo>
                  <a:lnTo>
                    <a:pt x="9853" y="937"/>
                  </a:lnTo>
                  <a:close/>
                  <a:moveTo>
                    <a:pt x="9899" y="937"/>
                  </a:moveTo>
                  <a:lnTo>
                    <a:pt x="9899" y="937"/>
                  </a:lnTo>
                  <a:close/>
                  <a:moveTo>
                    <a:pt x="9922" y="937"/>
                  </a:moveTo>
                  <a:lnTo>
                    <a:pt x="9922" y="937"/>
                  </a:lnTo>
                  <a:close/>
                  <a:moveTo>
                    <a:pt x="9944" y="913"/>
                  </a:moveTo>
                  <a:lnTo>
                    <a:pt x="9944" y="913"/>
                  </a:lnTo>
                  <a:close/>
                  <a:moveTo>
                    <a:pt x="9990" y="913"/>
                  </a:moveTo>
                  <a:lnTo>
                    <a:pt x="9990" y="913"/>
                  </a:lnTo>
                  <a:close/>
                  <a:moveTo>
                    <a:pt x="10014" y="913"/>
                  </a:moveTo>
                  <a:lnTo>
                    <a:pt x="10014" y="913"/>
                  </a:lnTo>
                  <a:close/>
                  <a:moveTo>
                    <a:pt x="10035" y="913"/>
                  </a:moveTo>
                  <a:lnTo>
                    <a:pt x="10035" y="913"/>
                  </a:lnTo>
                  <a:close/>
                  <a:moveTo>
                    <a:pt x="10081" y="891"/>
                  </a:moveTo>
                  <a:lnTo>
                    <a:pt x="10081" y="891"/>
                  </a:lnTo>
                  <a:close/>
                  <a:moveTo>
                    <a:pt x="10105" y="891"/>
                  </a:moveTo>
                  <a:lnTo>
                    <a:pt x="10105" y="891"/>
                  </a:lnTo>
                  <a:close/>
                  <a:moveTo>
                    <a:pt x="10127" y="891"/>
                  </a:moveTo>
                  <a:lnTo>
                    <a:pt x="10127" y="891"/>
                  </a:lnTo>
                  <a:close/>
                  <a:moveTo>
                    <a:pt x="10150" y="891"/>
                  </a:moveTo>
                  <a:lnTo>
                    <a:pt x="10150" y="891"/>
                  </a:lnTo>
                  <a:close/>
                  <a:moveTo>
                    <a:pt x="10196" y="868"/>
                  </a:moveTo>
                  <a:lnTo>
                    <a:pt x="10196" y="868"/>
                  </a:lnTo>
                  <a:close/>
                  <a:moveTo>
                    <a:pt x="10218" y="868"/>
                  </a:moveTo>
                  <a:lnTo>
                    <a:pt x="10218" y="868"/>
                  </a:lnTo>
                  <a:close/>
                  <a:moveTo>
                    <a:pt x="10242" y="868"/>
                  </a:moveTo>
                  <a:lnTo>
                    <a:pt x="10242" y="868"/>
                  </a:lnTo>
                  <a:close/>
                  <a:moveTo>
                    <a:pt x="10287" y="868"/>
                  </a:moveTo>
                  <a:lnTo>
                    <a:pt x="10287" y="868"/>
                  </a:lnTo>
                  <a:close/>
                  <a:moveTo>
                    <a:pt x="10309" y="868"/>
                  </a:moveTo>
                  <a:lnTo>
                    <a:pt x="10309" y="868"/>
                  </a:lnTo>
                  <a:close/>
                  <a:moveTo>
                    <a:pt x="10333" y="846"/>
                  </a:moveTo>
                  <a:lnTo>
                    <a:pt x="10333" y="846"/>
                  </a:lnTo>
                  <a:close/>
                  <a:moveTo>
                    <a:pt x="10379" y="846"/>
                  </a:moveTo>
                  <a:lnTo>
                    <a:pt x="10379" y="846"/>
                  </a:lnTo>
                  <a:close/>
                  <a:moveTo>
                    <a:pt x="10400" y="846"/>
                  </a:moveTo>
                  <a:lnTo>
                    <a:pt x="10400" y="846"/>
                  </a:lnTo>
                  <a:close/>
                  <a:moveTo>
                    <a:pt x="10424" y="846"/>
                  </a:moveTo>
                  <a:lnTo>
                    <a:pt x="10424" y="846"/>
                  </a:lnTo>
                  <a:close/>
                  <a:moveTo>
                    <a:pt x="10470" y="822"/>
                  </a:moveTo>
                  <a:lnTo>
                    <a:pt x="10470" y="822"/>
                  </a:lnTo>
                  <a:close/>
                  <a:moveTo>
                    <a:pt x="10492" y="822"/>
                  </a:moveTo>
                  <a:lnTo>
                    <a:pt x="10492" y="822"/>
                  </a:lnTo>
                  <a:close/>
                  <a:moveTo>
                    <a:pt x="10515" y="822"/>
                  </a:moveTo>
                  <a:lnTo>
                    <a:pt x="10515" y="822"/>
                  </a:lnTo>
                  <a:close/>
                  <a:moveTo>
                    <a:pt x="10561" y="822"/>
                  </a:moveTo>
                  <a:lnTo>
                    <a:pt x="10561" y="822"/>
                  </a:lnTo>
                  <a:close/>
                  <a:moveTo>
                    <a:pt x="10583" y="800"/>
                  </a:moveTo>
                  <a:lnTo>
                    <a:pt x="10583" y="800"/>
                  </a:lnTo>
                  <a:close/>
                  <a:moveTo>
                    <a:pt x="10607" y="800"/>
                  </a:moveTo>
                  <a:lnTo>
                    <a:pt x="10607" y="800"/>
                  </a:lnTo>
                  <a:close/>
                  <a:moveTo>
                    <a:pt x="10628" y="800"/>
                  </a:moveTo>
                  <a:lnTo>
                    <a:pt x="10628" y="800"/>
                  </a:lnTo>
                  <a:close/>
                  <a:moveTo>
                    <a:pt x="10674" y="800"/>
                  </a:moveTo>
                  <a:lnTo>
                    <a:pt x="10674" y="800"/>
                  </a:lnTo>
                  <a:close/>
                  <a:moveTo>
                    <a:pt x="10698" y="776"/>
                  </a:moveTo>
                  <a:lnTo>
                    <a:pt x="10698" y="776"/>
                  </a:lnTo>
                  <a:close/>
                  <a:moveTo>
                    <a:pt x="10720" y="776"/>
                  </a:moveTo>
                  <a:lnTo>
                    <a:pt x="10720" y="776"/>
                  </a:lnTo>
                  <a:close/>
                  <a:moveTo>
                    <a:pt x="10765" y="776"/>
                  </a:moveTo>
                  <a:lnTo>
                    <a:pt x="10765" y="776"/>
                  </a:lnTo>
                  <a:close/>
                  <a:moveTo>
                    <a:pt x="10789" y="776"/>
                  </a:moveTo>
                  <a:lnTo>
                    <a:pt x="10789" y="776"/>
                  </a:lnTo>
                  <a:close/>
                  <a:moveTo>
                    <a:pt x="10811" y="754"/>
                  </a:moveTo>
                  <a:lnTo>
                    <a:pt x="10811" y="754"/>
                  </a:lnTo>
                  <a:close/>
                  <a:moveTo>
                    <a:pt x="10857" y="754"/>
                  </a:moveTo>
                  <a:lnTo>
                    <a:pt x="10857" y="754"/>
                  </a:lnTo>
                  <a:close/>
                  <a:moveTo>
                    <a:pt x="10880" y="754"/>
                  </a:moveTo>
                  <a:lnTo>
                    <a:pt x="10880" y="754"/>
                  </a:lnTo>
                  <a:close/>
                  <a:moveTo>
                    <a:pt x="10902" y="754"/>
                  </a:moveTo>
                  <a:lnTo>
                    <a:pt x="10902" y="754"/>
                  </a:lnTo>
                  <a:close/>
                  <a:moveTo>
                    <a:pt x="10948" y="731"/>
                  </a:moveTo>
                  <a:lnTo>
                    <a:pt x="10948" y="731"/>
                  </a:lnTo>
                  <a:close/>
                  <a:moveTo>
                    <a:pt x="10971" y="731"/>
                  </a:moveTo>
                  <a:lnTo>
                    <a:pt x="10971" y="731"/>
                  </a:lnTo>
                  <a:close/>
                  <a:moveTo>
                    <a:pt x="10993" y="731"/>
                  </a:moveTo>
                  <a:lnTo>
                    <a:pt x="10993" y="731"/>
                  </a:lnTo>
                  <a:close/>
                  <a:moveTo>
                    <a:pt x="11017" y="731"/>
                  </a:moveTo>
                  <a:lnTo>
                    <a:pt x="11017" y="731"/>
                  </a:lnTo>
                  <a:close/>
                  <a:moveTo>
                    <a:pt x="11063" y="709"/>
                  </a:moveTo>
                  <a:lnTo>
                    <a:pt x="11063" y="709"/>
                  </a:lnTo>
                  <a:close/>
                  <a:moveTo>
                    <a:pt x="11085" y="709"/>
                  </a:moveTo>
                  <a:lnTo>
                    <a:pt x="11085" y="709"/>
                  </a:lnTo>
                  <a:close/>
                  <a:moveTo>
                    <a:pt x="11108" y="709"/>
                  </a:moveTo>
                  <a:lnTo>
                    <a:pt x="11108" y="709"/>
                  </a:lnTo>
                  <a:close/>
                  <a:moveTo>
                    <a:pt x="11154" y="709"/>
                  </a:moveTo>
                  <a:lnTo>
                    <a:pt x="11154" y="709"/>
                  </a:lnTo>
                  <a:close/>
                  <a:moveTo>
                    <a:pt x="11176" y="685"/>
                  </a:moveTo>
                  <a:lnTo>
                    <a:pt x="11176" y="685"/>
                  </a:lnTo>
                  <a:close/>
                  <a:moveTo>
                    <a:pt x="11200" y="685"/>
                  </a:moveTo>
                  <a:lnTo>
                    <a:pt x="11200" y="685"/>
                  </a:lnTo>
                  <a:close/>
                  <a:moveTo>
                    <a:pt x="11245" y="685"/>
                  </a:moveTo>
                  <a:lnTo>
                    <a:pt x="11245" y="685"/>
                  </a:lnTo>
                  <a:close/>
                  <a:moveTo>
                    <a:pt x="11267" y="685"/>
                  </a:moveTo>
                  <a:lnTo>
                    <a:pt x="11267" y="685"/>
                  </a:lnTo>
                  <a:close/>
                  <a:moveTo>
                    <a:pt x="11291" y="663"/>
                  </a:moveTo>
                  <a:lnTo>
                    <a:pt x="11291" y="663"/>
                  </a:lnTo>
                  <a:close/>
                  <a:moveTo>
                    <a:pt x="11336" y="663"/>
                  </a:moveTo>
                  <a:lnTo>
                    <a:pt x="11336" y="663"/>
                  </a:lnTo>
                  <a:close/>
                  <a:moveTo>
                    <a:pt x="11358" y="663"/>
                  </a:moveTo>
                  <a:lnTo>
                    <a:pt x="11358" y="663"/>
                  </a:lnTo>
                  <a:close/>
                  <a:moveTo>
                    <a:pt x="11382" y="663"/>
                  </a:moveTo>
                  <a:lnTo>
                    <a:pt x="11382" y="663"/>
                  </a:lnTo>
                  <a:close/>
                  <a:moveTo>
                    <a:pt x="11428" y="663"/>
                  </a:moveTo>
                  <a:lnTo>
                    <a:pt x="11428" y="663"/>
                  </a:lnTo>
                  <a:close/>
                  <a:moveTo>
                    <a:pt x="11450" y="640"/>
                  </a:moveTo>
                  <a:lnTo>
                    <a:pt x="11450" y="640"/>
                  </a:lnTo>
                  <a:close/>
                  <a:moveTo>
                    <a:pt x="11473" y="640"/>
                  </a:moveTo>
                  <a:lnTo>
                    <a:pt x="11473" y="640"/>
                  </a:lnTo>
                  <a:close/>
                  <a:moveTo>
                    <a:pt x="11495" y="640"/>
                  </a:moveTo>
                  <a:lnTo>
                    <a:pt x="11495" y="640"/>
                  </a:lnTo>
                  <a:close/>
                  <a:moveTo>
                    <a:pt x="11541" y="640"/>
                  </a:moveTo>
                  <a:lnTo>
                    <a:pt x="11541" y="640"/>
                  </a:lnTo>
                  <a:close/>
                  <a:moveTo>
                    <a:pt x="11564" y="618"/>
                  </a:moveTo>
                  <a:lnTo>
                    <a:pt x="11564" y="618"/>
                  </a:lnTo>
                  <a:close/>
                  <a:moveTo>
                    <a:pt x="11586" y="618"/>
                  </a:moveTo>
                  <a:lnTo>
                    <a:pt x="11586" y="618"/>
                  </a:lnTo>
                  <a:close/>
                  <a:moveTo>
                    <a:pt x="11632" y="618"/>
                  </a:moveTo>
                  <a:lnTo>
                    <a:pt x="11632" y="618"/>
                  </a:lnTo>
                  <a:close/>
                  <a:moveTo>
                    <a:pt x="11656" y="618"/>
                  </a:moveTo>
                  <a:lnTo>
                    <a:pt x="11656" y="618"/>
                  </a:lnTo>
                  <a:close/>
                  <a:moveTo>
                    <a:pt x="11678" y="594"/>
                  </a:moveTo>
                  <a:lnTo>
                    <a:pt x="11678" y="594"/>
                  </a:lnTo>
                  <a:close/>
                  <a:moveTo>
                    <a:pt x="11723" y="594"/>
                  </a:moveTo>
                  <a:lnTo>
                    <a:pt x="11723" y="594"/>
                  </a:lnTo>
                  <a:close/>
                  <a:moveTo>
                    <a:pt x="11747" y="594"/>
                  </a:moveTo>
                  <a:lnTo>
                    <a:pt x="11747" y="594"/>
                  </a:lnTo>
                  <a:close/>
                  <a:moveTo>
                    <a:pt x="11769" y="594"/>
                  </a:moveTo>
                  <a:lnTo>
                    <a:pt x="11769" y="594"/>
                  </a:lnTo>
                  <a:close/>
                  <a:moveTo>
                    <a:pt x="11814" y="572"/>
                  </a:moveTo>
                  <a:lnTo>
                    <a:pt x="11814" y="572"/>
                  </a:lnTo>
                  <a:close/>
                  <a:moveTo>
                    <a:pt x="11838" y="572"/>
                  </a:moveTo>
                  <a:lnTo>
                    <a:pt x="11838" y="572"/>
                  </a:lnTo>
                  <a:close/>
                  <a:moveTo>
                    <a:pt x="11860" y="572"/>
                  </a:moveTo>
                  <a:lnTo>
                    <a:pt x="11860" y="572"/>
                  </a:lnTo>
                  <a:close/>
                  <a:moveTo>
                    <a:pt x="11906" y="572"/>
                  </a:moveTo>
                  <a:lnTo>
                    <a:pt x="11906" y="572"/>
                  </a:lnTo>
                  <a:close/>
                  <a:moveTo>
                    <a:pt x="11929" y="548"/>
                  </a:moveTo>
                  <a:lnTo>
                    <a:pt x="11929" y="548"/>
                  </a:lnTo>
                  <a:close/>
                  <a:moveTo>
                    <a:pt x="11951" y="548"/>
                  </a:moveTo>
                  <a:lnTo>
                    <a:pt x="11951" y="548"/>
                  </a:lnTo>
                  <a:close/>
                  <a:moveTo>
                    <a:pt x="11975" y="548"/>
                  </a:moveTo>
                  <a:lnTo>
                    <a:pt x="11975" y="548"/>
                  </a:lnTo>
                  <a:close/>
                  <a:moveTo>
                    <a:pt x="12021" y="548"/>
                  </a:moveTo>
                  <a:lnTo>
                    <a:pt x="12021" y="548"/>
                  </a:lnTo>
                  <a:close/>
                  <a:moveTo>
                    <a:pt x="12043" y="526"/>
                  </a:moveTo>
                  <a:lnTo>
                    <a:pt x="12043" y="526"/>
                  </a:lnTo>
                  <a:close/>
                  <a:moveTo>
                    <a:pt x="12066" y="526"/>
                  </a:moveTo>
                  <a:lnTo>
                    <a:pt x="12066" y="526"/>
                  </a:lnTo>
                  <a:close/>
                  <a:moveTo>
                    <a:pt x="12112" y="526"/>
                  </a:moveTo>
                  <a:lnTo>
                    <a:pt x="12112" y="526"/>
                  </a:lnTo>
                  <a:close/>
                  <a:moveTo>
                    <a:pt x="12134" y="526"/>
                  </a:moveTo>
                  <a:lnTo>
                    <a:pt x="12134" y="526"/>
                  </a:lnTo>
                  <a:close/>
                  <a:moveTo>
                    <a:pt x="12157" y="503"/>
                  </a:moveTo>
                  <a:lnTo>
                    <a:pt x="12157" y="503"/>
                  </a:lnTo>
                  <a:close/>
                  <a:moveTo>
                    <a:pt x="12203" y="503"/>
                  </a:moveTo>
                  <a:lnTo>
                    <a:pt x="12203" y="503"/>
                  </a:lnTo>
                  <a:close/>
                  <a:moveTo>
                    <a:pt x="12225" y="503"/>
                  </a:moveTo>
                  <a:lnTo>
                    <a:pt x="12225" y="503"/>
                  </a:lnTo>
                  <a:close/>
                  <a:moveTo>
                    <a:pt x="12249" y="503"/>
                  </a:moveTo>
                  <a:lnTo>
                    <a:pt x="12249" y="503"/>
                  </a:lnTo>
                  <a:close/>
                  <a:moveTo>
                    <a:pt x="12294" y="481"/>
                  </a:moveTo>
                  <a:lnTo>
                    <a:pt x="12294" y="481"/>
                  </a:lnTo>
                  <a:close/>
                  <a:moveTo>
                    <a:pt x="12316" y="481"/>
                  </a:moveTo>
                  <a:lnTo>
                    <a:pt x="12316" y="481"/>
                  </a:lnTo>
                  <a:close/>
                  <a:moveTo>
                    <a:pt x="12340" y="481"/>
                  </a:moveTo>
                  <a:lnTo>
                    <a:pt x="12340" y="481"/>
                  </a:lnTo>
                  <a:close/>
                  <a:moveTo>
                    <a:pt x="12362" y="481"/>
                  </a:moveTo>
                  <a:lnTo>
                    <a:pt x="12362" y="481"/>
                  </a:lnTo>
                  <a:close/>
                  <a:moveTo>
                    <a:pt x="12407" y="457"/>
                  </a:moveTo>
                  <a:lnTo>
                    <a:pt x="12407" y="457"/>
                  </a:lnTo>
                  <a:close/>
                  <a:moveTo>
                    <a:pt x="12431" y="457"/>
                  </a:moveTo>
                  <a:lnTo>
                    <a:pt x="12431" y="457"/>
                  </a:lnTo>
                  <a:close/>
                  <a:moveTo>
                    <a:pt x="12453" y="457"/>
                  </a:moveTo>
                  <a:lnTo>
                    <a:pt x="12453" y="457"/>
                  </a:lnTo>
                  <a:close/>
                  <a:moveTo>
                    <a:pt x="12499" y="457"/>
                  </a:moveTo>
                  <a:lnTo>
                    <a:pt x="12499" y="457"/>
                  </a:lnTo>
                  <a:close/>
                  <a:moveTo>
                    <a:pt x="12522" y="457"/>
                  </a:moveTo>
                  <a:lnTo>
                    <a:pt x="12522" y="457"/>
                  </a:lnTo>
                  <a:close/>
                  <a:moveTo>
                    <a:pt x="12544" y="435"/>
                  </a:moveTo>
                  <a:lnTo>
                    <a:pt x="12544" y="435"/>
                  </a:lnTo>
                  <a:close/>
                  <a:moveTo>
                    <a:pt x="12590" y="435"/>
                  </a:moveTo>
                  <a:lnTo>
                    <a:pt x="12590" y="435"/>
                  </a:lnTo>
                  <a:close/>
                  <a:moveTo>
                    <a:pt x="12614" y="435"/>
                  </a:moveTo>
                  <a:lnTo>
                    <a:pt x="12614" y="435"/>
                  </a:lnTo>
                  <a:close/>
                  <a:moveTo>
                    <a:pt x="12635" y="435"/>
                  </a:moveTo>
                  <a:lnTo>
                    <a:pt x="12635" y="435"/>
                  </a:lnTo>
                  <a:close/>
                  <a:moveTo>
                    <a:pt x="12681" y="411"/>
                  </a:moveTo>
                  <a:lnTo>
                    <a:pt x="12681" y="411"/>
                  </a:lnTo>
                  <a:close/>
                  <a:moveTo>
                    <a:pt x="12705" y="411"/>
                  </a:moveTo>
                  <a:lnTo>
                    <a:pt x="12705" y="411"/>
                  </a:lnTo>
                  <a:close/>
                  <a:moveTo>
                    <a:pt x="12727" y="411"/>
                  </a:moveTo>
                  <a:lnTo>
                    <a:pt x="12727" y="411"/>
                  </a:lnTo>
                  <a:close/>
                  <a:moveTo>
                    <a:pt x="12772" y="411"/>
                  </a:moveTo>
                  <a:lnTo>
                    <a:pt x="12772" y="411"/>
                  </a:lnTo>
                  <a:close/>
                  <a:moveTo>
                    <a:pt x="12796" y="390"/>
                  </a:moveTo>
                  <a:lnTo>
                    <a:pt x="12796" y="390"/>
                  </a:lnTo>
                  <a:close/>
                  <a:moveTo>
                    <a:pt x="12818" y="390"/>
                  </a:moveTo>
                  <a:lnTo>
                    <a:pt x="12818" y="390"/>
                  </a:lnTo>
                  <a:close/>
                  <a:moveTo>
                    <a:pt x="12842" y="390"/>
                  </a:moveTo>
                  <a:lnTo>
                    <a:pt x="12842" y="390"/>
                  </a:lnTo>
                  <a:close/>
                  <a:moveTo>
                    <a:pt x="12887" y="390"/>
                  </a:moveTo>
                  <a:lnTo>
                    <a:pt x="12887" y="390"/>
                  </a:lnTo>
                  <a:close/>
                  <a:moveTo>
                    <a:pt x="12909" y="366"/>
                  </a:moveTo>
                  <a:lnTo>
                    <a:pt x="12909" y="366"/>
                  </a:lnTo>
                  <a:close/>
                  <a:moveTo>
                    <a:pt x="12933" y="366"/>
                  </a:moveTo>
                  <a:lnTo>
                    <a:pt x="12933" y="366"/>
                  </a:lnTo>
                  <a:close/>
                  <a:moveTo>
                    <a:pt x="12979" y="366"/>
                  </a:moveTo>
                  <a:lnTo>
                    <a:pt x="12979" y="366"/>
                  </a:lnTo>
                  <a:close/>
                  <a:moveTo>
                    <a:pt x="13000" y="366"/>
                  </a:moveTo>
                  <a:lnTo>
                    <a:pt x="13000" y="366"/>
                  </a:lnTo>
                  <a:close/>
                  <a:moveTo>
                    <a:pt x="13024" y="344"/>
                  </a:moveTo>
                  <a:lnTo>
                    <a:pt x="13024" y="344"/>
                  </a:lnTo>
                  <a:close/>
                  <a:moveTo>
                    <a:pt x="13070" y="344"/>
                  </a:moveTo>
                  <a:lnTo>
                    <a:pt x="13070" y="344"/>
                  </a:lnTo>
                  <a:close/>
                  <a:moveTo>
                    <a:pt x="13092" y="344"/>
                  </a:moveTo>
                  <a:lnTo>
                    <a:pt x="13092" y="344"/>
                  </a:lnTo>
                  <a:close/>
                  <a:moveTo>
                    <a:pt x="13115" y="344"/>
                  </a:moveTo>
                  <a:lnTo>
                    <a:pt x="13115" y="344"/>
                  </a:lnTo>
                  <a:close/>
                  <a:moveTo>
                    <a:pt x="13161" y="320"/>
                  </a:moveTo>
                  <a:lnTo>
                    <a:pt x="13161" y="320"/>
                  </a:lnTo>
                  <a:close/>
                  <a:moveTo>
                    <a:pt x="13183" y="320"/>
                  </a:moveTo>
                  <a:lnTo>
                    <a:pt x="13183" y="320"/>
                  </a:lnTo>
                  <a:close/>
                  <a:moveTo>
                    <a:pt x="13207" y="320"/>
                  </a:moveTo>
                  <a:lnTo>
                    <a:pt x="13207" y="320"/>
                  </a:lnTo>
                  <a:close/>
                  <a:moveTo>
                    <a:pt x="13252" y="320"/>
                  </a:moveTo>
                  <a:lnTo>
                    <a:pt x="13252" y="320"/>
                  </a:lnTo>
                  <a:close/>
                  <a:moveTo>
                    <a:pt x="13274" y="298"/>
                  </a:moveTo>
                  <a:lnTo>
                    <a:pt x="13274" y="298"/>
                  </a:lnTo>
                  <a:close/>
                  <a:moveTo>
                    <a:pt x="13298" y="298"/>
                  </a:moveTo>
                  <a:lnTo>
                    <a:pt x="13298" y="298"/>
                  </a:lnTo>
                  <a:close/>
                  <a:moveTo>
                    <a:pt x="13320" y="298"/>
                  </a:moveTo>
                  <a:lnTo>
                    <a:pt x="13320" y="298"/>
                  </a:lnTo>
                  <a:close/>
                  <a:moveTo>
                    <a:pt x="13365" y="298"/>
                  </a:moveTo>
                  <a:lnTo>
                    <a:pt x="13365" y="298"/>
                  </a:lnTo>
                  <a:close/>
                  <a:moveTo>
                    <a:pt x="13389" y="275"/>
                  </a:moveTo>
                  <a:lnTo>
                    <a:pt x="13389" y="275"/>
                  </a:lnTo>
                  <a:close/>
                  <a:moveTo>
                    <a:pt x="13411" y="275"/>
                  </a:moveTo>
                  <a:lnTo>
                    <a:pt x="13411" y="275"/>
                  </a:lnTo>
                  <a:close/>
                  <a:moveTo>
                    <a:pt x="13457" y="275"/>
                  </a:moveTo>
                  <a:lnTo>
                    <a:pt x="13457" y="275"/>
                  </a:lnTo>
                  <a:close/>
                  <a:moveTo>
                    <a:pt x="13480" y="275"/>
                  </a:moveTo>
                  <a:lnTo>
                    <a:pt x="13480" y="275"/>
                  </a:lnTo>
                  <a:close/>
                  <a:moveTo>
                    <a:pt x="13502" y="253"/>
                  </a:moveTo>
                  <a:lnTo>
                    <a:pt x="13502" y="253"/>
                  </a:lnTo>
                  <a:close/>
                  <a:moveTo>
                    <a:pt x="13548" y="253"/>
                  </a:moveTo>
                  <a:lnTo>
                    <a:pt x="13548" y="253"/>
                  </a:lnTo>
                  <a:close/>
                  <a:moveTo>
                    <a:pt x="13572" y="253"/>
                  </a:moveTo>
                  <a:lnTo>
                    <a:pt x="13572" y="253"/>
                  </a:lnTo>
                  <a:close/>
                  <a:moveTo>
                    <a:pt x="13593" y="253"/>
                  </a:moveTo>
                  <a:lnTo>
                    <a:pt x="13593" y="253"/>
                  </a:lnTo>
                  <a:close/>
                  <a:moveTo>
                    <a:pt x="13639" y="253"/>
                  </a:moveTo>
                  <a:lnTo>
                    <a:pt x="13639" y="253"/>
                  </a:lnTo>
                  <a:close/>
                  <a:moveTo>
                    <a:pt x="13663" y="229"/>
                  </a:moveTo>
                  <a:lnTo>
                    <a:pt x="13663" y="229"/>
                  </a:lnTo>
                  <a:close/>
                  <a:moveTo>
                    <a:pt x="13685" y="229"/>
                  </a:moveTo>
                  <a:lnTo>
                    <a:pt x="13685" y="229"/>
                  </a:lnTo>
                  <a:close/>
                  <a:moveTo>
                    <a:pt x="13708" y="229"/>
                  </a:moveTo>
                  <a:lnTo>
                    <a:pt x="13708" y="229"/>
                  </a:lnTo>
                  <a:close/>
                  <a:moveTo>
                    <a:pt x="13754" y="229"/>
                  </a:moveTo>
                  <a:lnTo>
                    <a:pt x="13754" y="229"/>
                  </a:lnTo>
                  <a:close/>
                  <a:moveTo>
                    <a:pt x="13776" y="207"/>
                  </a:moveTo>
                  <a:lnTo>
                    <a:pt x="13776" y="207"/>
                  </a:lnTo>
                  <a:close/>
                  <a:moveTo>
                    <a:pt x="13800" y="207"/>
                  </a:moveTo>
                  <a:lnTo>
                    <a:pt x="13800" y="207"/>
                  </a:lnTo>
                  <a:close/>
                  <a:moveTo>
                    <a:pt x="13845" y="207"/>
                  </a:moveTo>
                  <a:lnTo>
                    <a:pt x="13845" y="207"/>
                  </a:lnTo>
                  <a:close/>
                  <a:moveTo>
                    <a:pt x="13867" y="207"/>
                  </a:moveTo>
                  <a:lnTo>
                    <a:pt x="13867" y="207"/>
                  </a:lnTo>
                  <a:close/>
                  <a:moveTo>
                    <a:pt x="13891" y="183"/>
                  </a:moveTo>
                  <a:lnTo>
                    <a:pt x="13891" y="183"/>
                  </a:lnTo>
                  <a:close/>
                  <a:moveTo>
                    <a:pt x="13936" y="183"/>
                  </a:moveTo>
                  <a:lnTo>
                    <a:pt x="13936" y="183"/>
                  </a:lnTo>
                  <a:close/>
                  <a:moveTo>
                    <a:pt x="13958" y="183"/>
                  </a:moveTo>
                  <a:lnTo>
                    <a:pt x="13958" y="183"/>
                  </a:lnTo>
                  <a:close/>
                  <a:moveTo>
                    <a:pt x="13982" y="183"/>
                  </a:moveTo>
                  <a:lnTo>
                    <a:pt x="13982" y="183"/>
                  </a:lnTo>
                  <a:close/>
                  <a:moveTo>
                    <a:pt x="14028" y="161"/>
                  </a:moveTo>
                  <a:lnTo>
                    <a:pt x="14028" y="161"/>
                  </a:lnTo>
                  <a:close/>
                  <a:moveTo>
                    <a:pt x="14050" y="161"/>
                  </a:moveTo>
                  <a:lnTo>
                    <a:pt x="14050" y="161"/>
                  </a:lnTo>
                  <a:close/>
                  <a:moveTo>
                    <a:pt x="14073" y="161"/>
                  </a:moveTo>
                  <a:lnTo>
                    <a:pt x="14073" y="161"/>
                  </a:lnTo>
                  <a:close/>
                  <a:moveTo>
                    <a:pt x="14119" y="161"/>
                  </a:moveTo>
                  <a:lnTo>
                    <a:pt x="14119" y="161"/>
                  </a:lnTo>
                  <a:close/>
                  <a:moveTo>
                    <a:pt x="14141" y="138"/>
                  </a:moveTo>
                  <a:lnTo>
                    <a:pt x="14141" y="138"/>
                  </a:lnTo>
                  <a:close/>
                  <a:moveTo>
                    <a:pt x="14164" y="138"/>
                  </a:moveTo>
                  <a:lnTo>
                    <a:pt x="14164" y="138"/>
                  </a:lnTo>
                  <a:close/>
                  <a:moveTo>
                    <a:pt x="14186" y="138"/>
                  </a:moveTo>
                  <a:lnTo>
                    <a:pt x="14186" y="138"/>
                  </a:lnTo>
                  <a:close/>
                  <a:moveTo>
                    <a:pt x="14232" y="138"/>
                  </a:moveTo>
                  <a:lnTo>
                    <a:pt x="14232" y="138"/>
                  </a:lnTo>
                  <a:close/>
                  <a:moveTo>
                    <a:pt x="14256" y="116"/>
                  </a:moveTo>
                  <a:lnTo>
                    <a:pt x="14256" y="116"/>
                  </a:lnTo>
                  <a:close/>
                  <a:moveTo>
                    <a:pt x="14278" y="116"/>
                  </a:moveTo>
                  <a:lnTo>
                    <a:pt x="14278" y="116"/>
                  </a:lnTo>
                  <a:close/>
                  <a:moveTo>
                    <a:pt x="14323" y="116"/>
                  </a:moveTo>
                  <a:lnTo>
                    <a:pt x="14323" y="116"/>
                  </a:lnTo>
                  <a:close/>
                  <a:moveTo>
                    <a:pt x="14347" y="116"/>
                  </a:moveTo>
                  <a:lnTo>
                    <a:pt x="14347" y="116"/>
                  </a:lnTo>
                  <a:close/>
                  <a:moveTo>
                    <a:pt x="14369" y="92"/>
                  </a:moveTo>
                  <a:lnTo>
                    <a:pt x="14369" y="92"/>
                  </a:lnTo>
                  <a:close/>
                  <a:moveTo>
                    <a:pt x="14414" y="92"/>
                  </a:moveTo>
                  <a:lnTo>
                    <a:pt x="14414" y="92"/>
                  </a:lnTo>
                  <a:close/>
                  <a:moveTo>
                    <a:pt x="14438" y="92"/>
                  </a:moveTo>
                  <a:lnTo>
                    <a:pt x="14438" y="92"/>
                  </a:lnTo>
                  <a:close/>
                  <a:moveTo>
                    <a:pt x="14460" y="92"/>
                  </a:moveTo>
                  <a:lnTo>
                    <a:pt x="14460" y="92"/>
                  </a:lnTo>
                  <a:close/>
                  <a:moveTo>
                    <a:pt x="14506" y="70"/>
                  </a:moveTo>
                  <a:lnTo>
                    <a:pt x="14506" y="70"/>
                  </a:lnTo>
                  <a:close/>
                  <a:moveTo>
                    <a:pt x="14529" y="70"/>
                  </a:moveTo>
                  <a:lnTo>
                    <a:pt x="14529" y="70"/>
                  </a:lnTo>
                  <a:close/>
                  <a:moveTo>
                    <a:pt x="14551" y="70"/>
                  </a:moveTo>
                  <a:lnTo>
                    <a:pt x="14551" y="70"/>
                  </a:lnTo>
                  <a:close/>
                  <a:moveTo>
                    <a:pt x="14597" y="70"/>
                  </a:moveTo>
                  <a:lnTo>
                    <a:pt x="14597" y="70"/>
                  </a:lnTo>
                  <a:close/>
                  <a:moveTo>
                    <a:pt x="14621" y="47"/>
                  </a:moveTo>
                  <a:lnTo>
                    <a:pt x="14621" y="47"/>
                  </a:lnTo>
                  <a:close/>
                  <a:moveTo>
                    <a:pt x="14643" y="47"/>
                  </a:moveTo>
                  <a:lnTo>
                    <a:pt x="14643" y="47"/>
                  </a:lnTo>
                  <a:close/>
                  <a:moveTo>
                    <a:pt x="14666" y="47"/>
                  </a:moveTo>
                  <a:lnTo>
                    <a:pt x="14666" y="47"/>
                  </a:lnTo>
                  <a:close/>
                  <a:moveTo>
                    <a:pt x="14712" y="47"/>
                  </a:moveTo>
                  <a:lnTo>
                    <a:pt x="14712" y="47"/>
                  </a:lnTo>
                  <a:close/>
                  <a:moveTo>
                    <a:pt x="14734" y="47"/>
                  </a:moveTo>
                  <a:lnTo>
                    <a:pt x="14734" y="47"/>
                  </a:lnTo>
                  <a:close/>
                  <a:moveTo>
                    <a:pt x="14757" y="25"/>
                  </a:moveTo>
                  <a:lnTo>
                    <a:pt x="14757" y="25"/>
                  </a:lnTo>
                  <a:close/>
                  <a:moveTo>
                    <a:pt x="14803" y="25"/>
                  </a:moveTo>
                  <a:lnTo>
                    <a:pt x="14803" y="25"/>
                  </a:lnTo>
                  <a:close/>
                  <a:moveTo>
                    <a:pt x="14825" y="25"/>
                  </a:moveTo>
                  <a:lnTo>
                    <a:pt x="14825" y="25"/>
                  </a:lnTo>
                  <a:close/>
                  <a:moveTo>
                    <a:pt x="14849" y="25"/>
                  </a:moveTo>
                  <a:lnTo>
                    <a:pt x="14849" y="25"/>
                  </a:lnTo>
                  <a:close/>
                  <a:moveTo>
                    <a:pt x="14894" y="1"/>
                  </a:moveTo>
                  <a:lnTo>
                    <a:pt x="14894" y="1"/>
                  </a:lnTo>
                  <a:close/>
                  <a:moveTo>
                    <a:pt x="14916" y="1"/>
                  </a:moveTo>
                  <a:lnTo>
                    <a:pt x="14916" y="1"/>
                  </a:lnTo>
                  <a:close/>
                  <a:moveTo>
                    <a:pt x="14940" y="1"/>
                  </a:moveTo>
                  <a:lnTo>
                    <a:pt x="14940" y="1"/>
                  </a:lnTo>
                  <a:close/>
                  <a:moveTo>
                    <a:pt x="14986" y="1"/>
                  </a:moveTo>
                  <a:lnTo>
                    <a:pt x="14986" y="1"/>
                  </a:lnTo>
                  <a:close/>
                </a:path>
              </a:pathLst>
            </a:custGeom>
            <a:noFill/>
            <a:ln w="600" cap="flat" cmpd="sng">
              <a:solidFill>
                <a:srgbClr val="5C5C5C"/>
              </a:solidFill>
              <a:prstDash val="solid"/>
              <a:miter lim="18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899753" y="3444100"/>
              <a:ext cx="338550" cy="593175"/>
            </a:xfrm>
            <a:custGeom>
              <a:avLst/>
              <a:gdLst/>
              <a:ahLst/>
              <a:cxnLst/>
              <a:rect l="l" t="t" r="r" b="b"/>
              <a:pathLst>
                <a:path w="21941" h="38443" extrusionOk="0">
                  <a:moveTo>
                    <a:pt x="8200" y="1"/>
                  </a:moveTo>
                  <a:cubicBezTo>
                    <a:pt x="7770" y="1"/>
                    <a:pt x="7354" y="427"/>
                    <a:pt x="7231" y="999"/>
                  </a:cubicBezTo>
                  <a:lnTo>
                    <a:pt x="137" y="34343"/>
                  </a:lnTo>
                  <a:cubicBezTo>
                    <a:pt x="0" y="35004"/>
                    <a:pt x="274" y="35597"/>
                    <a:pt x="754" y="35712"/>
                  </a:cubicBezTo>
                  <a:lnTo>
                    <a:pt x="13617" y="38425"/>
                  </a:lnTo>
                  <a:cubicBezTo>
                    <a:pt x="13667" y="38437"/>
                    <a:pt x="13717" y="38443"/>
                    <a:pt x="13766" y="38443"/>
                  </a:cubicBezTo>
                  <a:cubicBezTo>
                    <a:pt x="14191" y="38443"/>
                    <a:pt x="14589" y="38017"/>
                    <a:pt x="14712" y="37445"/>
                  </a:cubicBezTo>
                  <a:lnTo>
                    <a:pt x="21804" y="4101"/>
                  </a:lnTo>
                  <a:cubicBezTo>
                    <a:pt x="21941" y="3439"/>
                    <a:pt x="21667" y="2846"/>
                    <a:pt x="21189" y="2755"/>
                  </a:cubicBezTo>
                  <a:lnTo>
                    <a:pt x="8348" y="18"/>
                  </a:lnTo>
                  <a:cubicBezTo>
                    <a:pt x="8298" y="6"/>
                    <a:pt x="8249" y="1"/>
                    <a:pt x="8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929674" y="3586512"/>
              <a:ext cx="258653" cy="421717"/>
            </a:xfrm>
            <a:custGeom>
              <a:avLst/>
              <a:gdLst/>
              <a:ahLst/>
              <a:cxnLst/>
              <a:rect l="l" t="t" r="r" b="b"/>
              <a:pathLst>
                <a:path w="16763" h="27331" extrusionOk="0">
                  <a:moveTo>
                    <a:pt x="6178" y="0"/>
                  </a:moveTo>
                  <a:cubicBezTo>
                    <a:pt x="5619" y="0"/>
                    <a:pt x="5137" y="386"/>
                    <a:pt x="5018" y="961"/>
                  </a:cubicBezTo>
                  <a:lnTo>
                    <a:pt x="138" y="23928"/>
                  </a:lnTo>
                  <a:cubicBezTo>
                    <a:pt x="1" y="24567"/>
                    <a:pt x="411" y="25206"/>
                    <a:pt x="1050" y="25342"/>
                  </a:cubicBezTo>
                  <a:lnTo>
                    <a:pt x="10331" y="27304"/>
                  </a:lnTo>
                  <a:cubicBezTo>
                    <a:pt x="10414" y="27322"/>
                    <a:pt x="10497" y="27330"/>
                    <a:pt x="10579" y="27330"/>
                  </a:cubicBezTo>
                  <a:cubicBezTo>
                    <a:pt x="11127" y="27330"/>
                    <a:pt x="11626" y="26947"/>
                    <a:pt x="11745" y="26392"/>
                  </a:cubicBezTo>
                  <a:lnTo>
                    <a:pt x="16626" y="3424"/>
                  </a:lnTo>
                  <a:cubicBezTo>
                    <a:pt x="16763" y="2785"/>
                    <a:pt x="16352" y="2147"/>
                    <a:pt x="15714" y="2010"/>
                  </a:cubicBezTo>
                  <a:lnTo>
                    <a:pt x="6432" y="27"/>
                  </a:lnTo>
                  <a:cubicBezTo>
                    <a:pt x="6346" y="9"/>
                    <a:pt x="6261" y="0"/>
                    <a:pt x="617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992323" y="3547842"/>
              <a:ext cx="230169" cy="48574"/>
            </a:xfrm>
            <a:custGeom>
              <a:avLst/>
              <a:gdLst/>
              <a:ahLst/>
              <a:cxnLst/>
              <a:rect l="l" t="t" r="r" b="b"/>
              <a:pathLst>
                <a:path w="14917" h="3148" fill="none" extrusionOk="0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46" y="0"/>
                  </a:move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68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  <a:moveTo>
                    <a:pt x="137" y="24"/>
                  </a:moveTo>
                  <a:lnTo>
                    <a:pt x="137" y="24"/>
                  </a:lnTo>
                  <a:close/>
                  <a:moveTo>
                    <a:pt x="159" y="24"/>
                  </a:moveTo>
                  <a:lnTo>
                    <a:pt x="159" y="24"/>
                  </a:lnTo>
                  <a:close/>
                  <a:moveTo>
                    <a:pt x="183" y="24"/>
                  </a:moveTo>
                  <a:lnTo>
                    <a:pt x="183" y="24"/>
                  </a:lnTo>
                  <a:close/>
                  <a:moveTo>
                    <a:pt x="205" y="24"/>
                  </a:moveTo>
                  <a:lnTo>
                    <a:pt x="205" y="24"/>
                  </a:lnTo>
                  <a:close/>
                  <a:moveTo>
                    <a:pt x="250" y="46"/>
                  </a:moveTo>
                  <a:lnTo>
                    <a:pt x="250" y="46"/>
                  </a:lnTo>
                  <a:close/>
                  <a:moveTo>
                    <a:pt x="274" y="46"/>
                  </a:moveTo>
                  <a:lnTo>
                    <a:pt x="274" y="46"/>
                  </a:lnTo>
                  <a:close/>
                  <a:moveTo>
                    <a:pt x="296" y="46"/>
                  </a:moveTo>
                  <a:lnTo>
                    <a:pt x="296" y="46"/>
                  </a:lnTo>
                  <a:close/>
                  <a:moveTo>
                    <a:pt x="342" y="69"/>
                  </a:moveTo>
                  <a:lnTo>
                    <a:pt x="342" y="69"/>
                  </a:lnTo>
                  <a:close/>
                  <a:moveTo>
                    <a:pt x="365" y="69"/>
                  </a:moveTo>
                  <a:lnTo>
                    <a:pt x="365" y="69"/>
                  </a:lnTo>
                  <a:close/>
                  <a:moveTo>
                    <a:pt x="387" y="69"/>
                  </a:moveTo>
                  <a:lnTo>
                    <a:pt x="387" y="69"/>
                  </a:lnTo>
                  <a:close/>
                  <a:moveTo>
                    <a:pt x="433" y="69"/>
                  </a:moveTo>
                  <a:lnTo>
                    <a:pt x="433" y="69"/>
                  </a:lnTo>
                  <a:close/>
                  <a:moveTo>
                    <a:pt x="456" y="91"/>
                  </a:moveTo>
                  <a:lnTo>
                    <a:pt x="456" y="91"/>
                  </a:lnTo>
                  <a:close/>
                  <a:moveTo>
                    <a:pt x="478" y="91"/>
                  </a:moveTo>
                  <a:lnTo>
                    <a:pt x="478" y="91"/>
                  </a:lnTo>
                  <a:close/>
                  <a:moveTo>
                    <a:pt x="524" y="91"/>
                  </a:moveTo>
                  <a:lnTo>
                    <a:pt x="524" y="91"/>
                  </a:lnTo>
                  <a:close/>
                  <a:moveTo>
                    <a:pt x="548" y="91"/>
                  </a:moveTo>
                  <a:lnTo>
                    <a:pt x="548" y="91"/>
                  </a:lnTo>
                  <a:close/>
                  <a:moveTo>
                    <a:pt x="570" y="115"/>
                  </a:moveTo>
                  <a:lnTo>
                    <a:pt x="570" y="115"/>
                  </a:lnTo>
                  <a:close/>
                  <a:moveTo>
                    <a:pt x="593" y="115"/>
                  </a:moveTo>
                  <a:lnTo>
                    <a:pt x="593" y="115"/>
                  </a:lnTo>
                  <a:close/>
                  <a:moveTo>
                    <a:pt x="639" y="115"/>
                  </a:moveTo>
                  <a:lnTo>
                    <a:pt x="639" y="115"/>
                  </a:lnTo>
                  <a:close/>
                  <a:moveTo>
                    <a:pt x="661" y="137"/>
                  </a:moveTo>
                  <a:lnTo>
                    <a:pt x="661" y="137"/>
                  </a:lnTo>
                  <a:close/>
                  <a:moveTo>
                    <a:pt x="685" y="137"/>
                  </a:moveTo>
                  <a:lnTo>
                    <a:pt x="685" y="137"/>
                  </a:lnTo>
                  <a:close/>
                  <a:moveTo>
                    <a:pt x="730" y="137"/>
                  </a:moveTo>
                  <a:lnTo>
                    <a:pt x="730" y="137"/>
                  </a:lnTo>
                  <a:close/>
                  <a:moveTo>
                    <a:pt x="752" y="137"/>
                  </a:moveTo>
                  <a:lnTo>
                    <a:pt x="752" y="137"/>
                  </a:lnTo>
                  <a:close/>
                  <a:moveTo>
                    <a:pt x="776" y="161"/>
                  </a:moveTo>
                  <a:lnTo>
                    <a:pt x="776" y="161"/>
                  </a:lnTo>
                  <a:close/>
                  <a:moveTo>
                    <a:pt x="821" y="161"/>
                  </a:moveTo>
                  <a:lnTo>
                    <a:pt x="821" y="161"/>
                  </a:lnTo>
                  <a:close/>
                  <a:moveTo>
                    <a:pt x="843" y="161"/>
                  </a:moveTo>
                  <a:lnTo>
                    <a:pt x="843" y="161"/>
                  </a:lnTo>
                  <a:close/>
                  <a:moveTo>
                    <a:pt x="867" y="183"/>
                  </a:moveTo>
                  <a:lnTo>
                    <a:pt x="867" y="183"/>
                  </a:lnTo>
                  <a:close/>
                  <a:moveTo>
                    <a:pt x="889" y="183"/>
                  </a:moveTo>
                  <a:lnTo>
                    <a:pt x="889" y="183"/>
                  </a:lnTo>
                  <a:close/>
                  <a:moveTo>
                    <a:pt x="935" y="183"/>
                  </a:moveTo>
                  <a:lnTo>
                    <a:pt x="935" y="183"/>
                  </a:lnTo>
                  <a:close/>
                  <a:moveTo>
                    <a:pt x="958" y="183"/>
                  </a:moveTo>
                  <a:lnTo>
                    <a:pt x="958" y="183"/>
                  </a:lnTo>
                  <a:close/>
                  <a:moveTo>
                    <a:pt x="980" y="206"/>
                  </a:moveTo>
                  <a:lnTo>
                    <a:pt x="980" y="206"/>
                  </a:lnTo>
                  <a:close/>
                  <a:moveTo>
                    <a:pt x="1026" y="206"/>
                  </a:moveTo>
                  <a:lnTo>
                    <a:pt x="1026" y="206"/>
                  </a:lnTo>
                  <a:close/>
                  <a:moveTo>
                    <a:pt x="1049" y="206"/>
                  </a:moveTo>
                  <a:lnTo>
                    <a:pt x="1049" y="206"/>
                  </a:lnTo>
                  <a:close/>
                  <a:moveTo>
                    <a:pt x="1071" y="206"/>
                  </a:moveTo>
                  <a:lnTo>
                    <a:pt x="1071" y="206"/>
                  </a:lnTo>
                  <a:close/>
                  <a:moveTo>
                    <a:pt x="1117" y="228"/>
                  </a:moveTo>
                  <a:lnTo>
                    <a:pt x="1117" y="228"/>
                  </a:lnTo>
                  <a:close/>
                  <a:moveTo>
                    <a:pt x="1141" y="228"/>
                  </a:moveTo>
                  <a:lnTo>
                    <a:pt x="1141" y="228"/>
                  </a:lnTo>
                  <a:close/>
                  <a:moveTo>
                    <a:pt x="1163" y="228"/>
                  </a:moveTo>
                  <a:lnTo>
                    <a:pt x="1163" y="228"/>
                  </a:lnTo>
                  <a:close/>
                  <a:moveTo>
                    <a:pt x="1208" y="252"/>
                  </a:moveTo>
                  <a:lnTo>
                    <a:pt x="1208" y="252"/>
                  </a:lnTo>
                  <a:close/>
                  <a:moveTo>
                    <a:pt x="1232" y="252"/>
                  </a:moveTo>
                  <a:lnTo>
                    <a:pt x="1232" y="252"/>
                  </a:lnTo>
                  <a:close/>
                  <a:moveTo>
                    <a:pt x="1254" y="252"/>
                  </a:moveTo>
                  <a:lnTo>
                    <a:pt x="1254" y="252"/>
                  </a:lnTo>
                  <a:close/>
                  <a:moveTo>
                    <a:pt x="1278" y="252"/>
                  </a:moveTo>
                  <a:lnTo>
                    <a:pt x="1278" y="252"/>
                  </a:lnTo>
                  <a:close/>
                  <a:moveTo>
                    <a:pt x="1323" y="274"/>
                  </a:moveTo>
                  <a:lnTo>
                    <a:pt x="1323" y="274"/>
                  </a:lnTo>
                  <a:close/>
                  <a:moveTo>
                    <a:pt x="1345" y="274"/>
                  </a:moveTo>
                  <a:lnTo>
                    <a:pt x="1345" y="274"/>
                  </a:lnTo>
                  <a:close/>
                  <a:moveTo>
                    <a:pt x="1369" y="274"/>
                  </a:moveTo>
                  <a:lnTo>
                    <a:pt x="1369" y="274"/>
                  </a:lnTo>
                  <a:close/>
                  <a:moveTo>
                    <a:pt x="1414" y="297"/>
                  </a:moveTo>
                  <a:lnTo>
                    <a:pt x="1414" y="297"/>
                  </a:lnTo>
                  <a:close/>
                  <a:moveTo>
                    <a:pt x="1436" y="297"/>
                  </a:moveTo>
                  <a:lnTo>
                    <a:pt x="1436" y="297"/>
                  </a:lnTo>
                  <a:close/>
                  <a:moveTo>
                    <a:pt x="1460" y="297"/>
                  </a:moveTo>
                  <a:lnTo>
                    <a:pt x="1460" y="297"/>
                  </a:lnTo>
                  <a:close/>
                  <a:moveTo>
                    <a:pt x="1506" y="297"/>
                  </a:moveTo>
                  <a:lnTo>
                    <a:pt x="1506" y="297"/>
                  </a:lnTo>
                  <a:close/>
                  <a:moveTo>
                    <a:pt x="1527" y="319"/>
                  </a:moveTo>
                  <a:lnTo>
                    <a:pt x="1527" y="319"/>
                  </a:lnTo>
                  <a:close/>
                  <a:moveTo>
                    <a:pt x="1551" y="319"/>
                  </a:moveTo>
                  <a:lnTo>
                    <a:pt x="1551" y="319"/>
                  </a:lnTo>
                  <a:close/>
                  <a:moveTo>
                    <a:pt x="1573" y="319"/>
                  </a:moveTo>
                  <a:lnTo>
                    <a:pt x="1573" y="319"/>
                  </a:lnTo>
                  <a:close/>
                  <a:moveTo>
                    <a:pt x="1619" y="319"/>
                  </a:moveTo>
                  <a:lnTo>
                    <a:pt x="1619" y="319"/>
                  </a:lnTo>
                  <a:close/>
                  <a:moveTo>
                    <a:pt x="1642" y="343"/>
                  </a:moveTo>
                  <a:lnTo>
                    <a:pt x="1642" y="343"/>
                  </a:lnTo>
                  <a:close/>
                  <a:moveTo>
                    <a:pt x="1664" y="343"/>
                  </a:moveTo>
                  <a:lnTo>
                    <a:pt x="1664" y="343"/>
                  </a:lnTo>
                  <a:close/>
                  <a:moveTo>
                    <a:pt x="1710" y="343"/>
                  </a:moveTo>
                  <a:lnTo>
                    <a:pt x="1710" y="343"/>
                  </a:lnTo>
                  <a:close/>
                  <a:moveTo>
                    <a:pt x="1734" y="365"/>
                  </a:moveTo>
                  <a:lnTo>
                    <a:pt x="1734" y="365"/>
                  </a:lnTo>
                  <a:close/>
                  <a:moveTo>
                    <a:pt x="1756" y="365"/>
                  </a:moveTo>
                  <a:lnTo>
                    <a:pt x="1756" y="365"/>
                  </a:lnTo>
                  <a:close/>
                  <a:moveTo>
                    <a:pt x="1801" y="365"/>
                  </a:moveTo>
                  <a:lnTo>
                    <a:pt x="1801" y="365"/>
                  </a:lnTo>
                  <a:close/>
                  <a:moveTo>
                    <a:pt x="1825" y="365"/>
                  </a:moveTo>
                  <a:lnTo>
                    <a:pt x="1825" y="365"/>
                  </a:lnTo>
                  <a:close/>
                  <a:moveTo>
                    <a:pt x="1847" y="389"/>
                  </a:moveTo>
                  <a:lnTo>
                    <a:pt x="1847" y="389"/>
                  </a:lnTo>
                  <a:close/>
                  <a:moveTo>
                    <a:pt x="1892" y="389"/>
                  </a:moveTo>
                  <a:lnTo>
                    <a:pt x="1892" y="389"/>
                  </a:lnTo>
                  <a:close/>
                  <a:moveTo>
                    <a:pt x="1916" y="389"/>
                  </a:moveTo>
                  <a:lnTo>
                    <a:pt x="1916" y="389"/>
                  </a:lnTo>
                  <a:close/>
                  <a:moveTo>
                    <a:pt x="1938" y="411"/>
                  </a:moveTo>
                  <a:lnTo>
                    <a:pt x="1938" y="411"/>
                  </a:lnTo>
                  <a:close/>
                  <a:moveTo>
                    <a:pt x="1962" y="411"/>
                  </a:moveTo>
                  <a:lnTo>
                    <a:pt x="1962" y="411"/>
                  </a:lnTo>
                  <a:close/>
                  <a:moveTo>
                    <a:pt x="2007" y="411"/>
                  </a:moveTo>
                  <a:lnTo>
                    <a:pt x="2007" y="411"/>
                  </a:lnTo>
                  <a:close/>
                  <a:moveTo>
                    <a:pt x="2029" y="411"/>
                  </a:moveTo>
                  <a:lnTo>
                    <a:pt x="2029" y="411"/>
                  </a:lnTo>
                  <a:close/>
                  <a:moveTo>
                    <a:pt x="2053" y="434"/>
                  </a:moveTo>
                  <a:lnTo>
                    <a:pt x="2053" y="434"/>
                  </a:lnTo>
                  <a:close/>
                  <a:moveTo>
                    <a:pt x="2099" y="434"/>
                  </a:moveTo>
                  <a:lnTo>
                    <a:pt x="2099" y="434"/>
                  </a:lnTo>
                  <a:close/>
                  <a:moveTo>
                    <a:pt x="2120" y="434"/>
                  </a:moveTo>
                  <a:lnTo>
                    <a:pt x="2120" y="434"/>
                  </a:lnTo>
                  <a:close/>
                  <a:moveTo>
                    <a:pt x="2144" y="434"/>
                  </a:moveTo>
                  <a:lnTo>
                    <a:pt x="2144" y="434"/>
                  </a:lnTo>
                  <a:close/>
                  <a:moveTo>
                    <a:pt x="2190" y="456"/>
                  </a:moveTo>
                  <a:lnTo>
                    <a:pt x="2190" y="456"/>
                  </a:lnTo>
                  <a:close/>
                  <a:moveTo>
                    <a:pt x="2212" y="456"/>
                  </a:moveTo>
                  <a:lnTo>
                    <a:pt x="2212" y="456"/>
                  </a:lnTo>
                  <a:close/>
                  <a:moveTo>
                    <a:pt x="2235" y="456"/>
                  </a:moveTo>
                  <a:lnTo>
                    <a:pt x="2235" y="456"/>
                  </a:lnTo>
                  <a:close/>
                  <a:moveTo>
                    <a:pt x="2257" y="480"/>
                  </a:moveTo>
                  <a:lnTo>
                    <a:pt x="2257" y="480"/>
                  </a:lnTo>
                  <a:close/>
                  <a:moveTo>
                    <a:pt x="2303" y="480"/>
                  </a:moveTo>
                  <a:lnTo>
                    <a:pt x="2303" y="480"/>
                  </a:lnTo>
                  <a:close/>
                  <a:moveTo>
                    <a:pt x="2327" y="480"/>
                  </a:moveTo>
                  <a:lnTo>
                    <a:pt x="2327" y="480"/>
                  </a:lnTo>
                  <a:close/>
                  <a:moveTo>
                    <a:pt x="2349" y="480"/>
                  </a:moveTo>
                  <a:lnTo>
                    <a:pt x="2349" y="480"/>
                  </a:lnTo>
                  <a:close/>
                  <a:moveTo>
                    <a:pt x="2394" y="502"/>
                  </a:moveTo>
                  <a:lnTo>
                    <a:pt x="2394" y="502"/>
                  </a:lnTo>
                  <a:close/>
                  <a:moveTo>
                    <a:pt x="2418" y="502"/>
                  </a:moveTo>
                  <a:lnTo>
                    <a:pt x="2418" y="502"/>
                  </a:lnTo>
                  <a:close/>
                  <a:moveTo>
                    <a:pt x="2440" y="502"/>
                  </a:moveTo>
                  <a:lnTo>
                    <a:pt x="2440" y="502"/>
                  </a:lnTo>
                  <a:close/>
                  <a:moveTo>
                    <a:pt x="2485" y="526"/>
                  </a:moveTo>
                  <a:lnTo>
                    <a:pt x="2485" y="526"/>
                  </a:lnTo>
                  <a:close/>
                  <a:moveTo>
                    <a:pt x="2509" y="526"/>
                  </a:moveTo>
                  <a:lnTo>
                    <a:pt x="2509" y="526"/>
                  </a:lnTo>
                  <a:close/>
                  <a:moveTo>
                    <a:pt x="2531" y="526"/>
                  </a:moveTo>
                  <a:lnTo>
                    <a:pt x="2531" y="526"/>
                  </a:lnTo>
                  <a:close/>
                  <a:moveTo>
                    <a:pt x="2577" y="526"/>
                  </a:moveTo>
                  <a:lnTo>
                    <a:pt x="2577" y="526"/>
                  </a:lnTo>
                  <a:close/>
                  <a:moveTo>
                    <a:pt x="2600" y="547"/>
                  </a:moveTo>
                  <a:lnTo>
                    <a:pt x="2600" y="547"/>
                  </a:lnTo>
                  <a:close/>
                  <a:moveTo>
                    <a:pt x="2622" y="547"/>
                  </a:moveTo>
                  <a:lnTo>
                    <a:pt x="2622" y="547"/>
                  </a:lnTo>
                  <a:close/>
                  <a:moveTo>
                    <a:pt x="2646" y="547"/>
                  </a:moveTo>
                  <a:lnTo>
                    <a:pt x="2646" y="547"/>
                  </a:lnTo>
                  <a:close/>
                  <a:moveTo>
                    <a:pt x="2692" y="547"/>
                  </a:moveTo>
                  <a:lnTo>
                    <a:pt x="2692" y="547"/>
                  </a:lnTo>
                  <a:close/>
                  <a:moveTo>
                    <a:pt x="2713" y="571"/>
                  </a:moveTo>
                  <a:lnTo>
                    <a:pt x="2713" y="571"/>
                  </a:lnTo>
                  <a:close/>
                  <a:moveTo>
                    <a:pt x="2737" y="571"/>
                  </a:moveTo>
                  <a:lnTo>
                    <a:pt x="2737" y="571"/>
                  </a:lnTo>
                  <a:close/>
                  <a:moveTo>
                    <a:pt x="2783" y="571"/>
                  </a:moveTo>
                  <a:lnTo>
                    <a:pt x="2783" y="571"/>
                  </a:lnTo>
                  <a:close/>
                  <a:moveTo>
                    <a:pt x="2805" y="593"/>
                  </a:moveTo>
                  <a:lnTo>
                    <a:pt x="2805" y="593"/>
                  </a:lnTo>
                  <a:close/>
                  <a:moveTo>
                    <a:pt x="2828" y="593"/>
                  </a:moveTo>
                  <a:lnTo>
                    <a:pt x="2828" y="593"/>
                  </a:lnTo>
                  <a:close/>
                  <a:moveTo>
                    <a:pt x="2874" y="593"/>
                  </a:moveTo>
                  <a:lnTo>
                    <a:pt x="2874" y="593"/>
                  </a:lnTo>
                  <a:close/>
                  <a:moveTo>
                    <a:pt x="2896" y="593"/>
                  </a:moveTo>
                  <a:lnTo>
                    <a:pt x="2896" y="593"/>
                  </a:lnTo>
                  <a:close/>
                  <a:moveTo>
                    <a:pt x="2920" y="617"/>
                  </a:moveTo>
                  <a:lnTo>
                    <a:pt x="2920" y="617"/>
                  </a:lnTo>
                  <a:close/>
                  <a:moveTo>
                    <a:pt x="2942" y="617"/>
                  </a:moveTo>
                  <a:lnTo>
                    <a:pt x="2942" y="617"/>
                  </a:lnTo>
                  <a:close/>
                  <a:moveTo>
                    <a:pt x="2987" y="617"/>
                  </a:moveTo>
                  <a:lnTo>
                    <a:pt x="2987" y="617"/>
                  </a:lnTo>
                  <a:close/>
                  <a:moveTo>
                    <a:pt x="3011" y="617"/>
                  </a:moveTo>
                  <a:lnTo>
                    <a:pt x="3011" y="617"/>
                  </a:lnTo>
                  <a:close/>
                  <a:moveTo>
                    <a:pt x="3033" y="639"/>
                  </a:moveTo>
                  <a:lnTo>
                    <a:pt x="3033" y="639"/>
                  </a:lnTo>
                  <a:close/>
                  <a:moveTo>
                    <a:pt x="3078" y="639"/>
                  </a:moveTo>
                  <a:lnTo>
                    <a:pt x="3078" y="639"/>
                  </a:lnTo>
                  <a:close/>
                  <a:moveTo>
                    <a:pt x="3102" y="639"/>
                  </a:moveTo>
                  <a:lnTo>
                    <a:pt x="3102" y="639"/>
                  </a:lnTo>
                  <a:close/>
                  <a:moveTo>
                    <a:pt x="3124" y="662"/>
                  </a:moveTo>
                  <a:lnTo>
                    <a:pt x="3124" y="662"/>
                  </a:lnTo>
                  <a:close/>
                  <a:moveTo>
                    <a:pt x="3170" y="662"/>
                  </a:moveTo>
                  <a:lnTo>
                    <a:pt x="3170" y="662"/>
                  </a:lnTo>
                  <a:close/>
                  <a:moveTo>
                    <a:pt x="3193" y="662"/>
                  </a:moveTo>
                  <a:lnTo>
                    <a:pt x="3193" y="662"/>
                  </a:lnTo>
                  <a:close/>
                  <a:moveTo>
                    <a:pt x="3215" y="662"/>
                  </a:moveTo>
                  <a:lnTo>
                    <a:pt x="3215" y="662"/>
                  </a:lnTo>
                  <a:close/>
                  <a:moveTo>
                    <a:pt x="3261" y="684"/>
                  </a:moveTo>
                  <a:lnTo>
                    <a:pt x="3261" y="684"/>
                  </a:lnTo>
                  <a:close/>
                  <a:moveTo>
                    <a:pt x="3285" y="684"/>
                  </a:moveTo>
                  <a:lnTo>
                    <a:pt x="3285" y="684"/>
                  </a:lnTo>
                  <a:close/>
                  <a:moveTo>
                    <a:pt x="3306" y="684"/>
                  </a:moveTo>
                  <a:lnTo>
                    <a:pt x="3306" y="684"/>
                  </a:lnTo>
                  <a:close/>
                  <a:moveTo>
                    <a:pt x="3330" y="708"/>
                  </a:moveTo>
                  <a:lnTo>
                    <a:pt x="3330" y="708"/>
                  </a:lnTo>
                  <a:close/>
                  <a:moveTo>
                    <a:pt x="3376" y="708"/>
                  </a:moveTo>
                  <a:lnTo>
                    <a:pt x="3376" y="708"/>
                  </a:lnTo>
                  <a:close/>
                  <a:moveTo>
                    <a:pt x="3398" y="708"/>
                  </a:moveTo>
                  <a:lnTo>
                    <a:pt x="3398" y="708"/>
                  </a:lnTo>
                  <a:close/>
                  <a:moveTo>
                    <a:pt x="3421" y="708"/>
                  </a:moveTo>
                  <a:lnTo>
                    <a:pt x="3421" y="708"/>
                  </a:lnTo>
                  <a:close/>
                  <a:moveTo>
                    <a:pt x="3467" y="730"/>
                  </a:moveTo>
                  <a:lnTo>
                    <a:pt x="3467" y="730"/>
                  </a:lnTo>
                  <a:close/>
                  <a:moveTo>
                    <a:pt x="3489" y="730"/>
                  </a:moveTo>
                  <a:lnTo>
                    <a:pt x="3489" y="730"/>
                  </a:lnTo>
                  <a:close/>
                  <a:moveTo>
                    <a:pt x="3513" y="730"/>
                  </a:moveTo>
                  <a:lnTo>
                    <a:pt x="3513" y="730"/>
                  </a:lnTo>
                  <a:close/>
                  <a:moveTo>
                    <a:pt x="3558" y="730"/>
                  </a:moveTo>
                  <a:lnTo>
                    <a:pt x="3558" y="730"/>
                  </a:lnTo>
                  <a:close/>
                  <a:moveTo>
                    <a:pt x="3580" y="754"/>
                  </a:moveTo>
                  <a:lnTo>
                    <a:pt x="3580" y="754"/>
                  </a:lnTo>
                  <a:close/>
                  <a:moveTo>
                    <a:pt x="3604" y="754"/>
                  </a:moveTo>
                  <a:lnTo>
                    <a:pt x="3604" y="754"/>
                  </a:lnTo>
                  <a:close/>
                  <a:moveTo>
                    <a:pt x="3626" y="754"/>
                  </a:moveTo>
                  <a:lnTo>
                    <a:pt x="3626" y="754"/>
                  </a:lnTo>
                  <a:close/>
                  <a:moveTo>
                    <a:pt x="3671" y="776"/>
                  </a:moveTo>
                  <a:lnTo>
                    <a:pt x="3671" y="776"/>
                  </a:lnTo>
                  <a:close/>
                  <a:moveTo>
                    <a:pt x="3695" y="776"/>
                  </a:moveTo>
                  <a:lnTo>
                    <a:pt x="3695" y="776"/>
                  </a:lnTo>
                  <a:close/>
                  <a:moveTo>
                    <a:pt x="3717" y="776"/>
                  </a:moveTo>
                  <a:lnTo>
                    <a:pt x="3717" y="776"/>
                  </a:lnTo>
                  <a:close/>
                  <a:moveTo>
                    <a:pt x="3763" y="776"/>
                  </a:moveTo>
                  <a:lnTo>
                    <a:pt x="3763" y="776"/>
                  </a:lnTo>
                  <a:close/>
                  <a:moveTo>
                    <a:pt x="3786" y="799"/>
                  </a:moveTo>
                  <a:lnTo>
                    <a:pt x="3786" y="799"/>
                  </a:lnTo>
                  <a:close/>
                  <a:moveTo>
                    <a:pt x="3808" y="799"/>
                  </a:moveTo>
                  <a:lnTo>
                    <a:pt x="3808" y="799"/>
                  </a:lnTo>
                  <a:close/>
                  <a:moveTo>
                    <a:pt x="3854" y="799"/>
                  </a:moveTo>
                  <a:lnTo>
                    <a:pt x="3854" y="799"/>
                  </a:lnTo>
                  <a:close/>
                  <a:moveTo>
                    <a:pt x="3878" y="821"/>
                  </a:moveTo>
                  <a:lnTo>
                    <a:pt x="3878" y="821"/>
                  </a:lnTo>
                  <a:close/>
                  <a:moveTo>
                    <a:pt x="3899" y="821"/>
                  </a:moveTo>
                  <a:lnTo>
                    <a:pt x="3899" y="821"/>
                  </a:lnTo>
                  <a:close/>
                  <a:moveTo>
                    <a:pt x="3945" y="821"/>
                  </a:moveTo>
                  <a:lnTo>
                    <a:pt x="3945" y="821"/>
                  </a:lnTo>
                  <a:close/>
                  <a:moveTo>
                    <a:pt x="3969" y="821"/>
                  </a:moveTo>
                  <a:lnTo>
                    <a:pt x="3969" y="821"/>
                  </a:lnTo>
                  <a:close/>
                  <a:moveTo>
                    <a:pt x="3991" y="845"/>
                  </a:moveTo>
                  <a:lnTo>
                    <a:pt x="3991" y="845"/>
                  </a:lnTo>
                  <a:close/>
                  <a:moveTo>
                    <a:pt x="4014" y="845"/>
                  </a:moveTo>
                  <a:lnTo>
                    <a:pt x="4014" y="845"/>
                  </a:lnTo>
                  <a:close/>
                  <a:moveTo>
                    <a:pt x="4060" y="845"/>
                  </a:moveTo>
                  <a:lnTo>
                    <a:pt x="4060" y="845"/>
                  </a:lnTo>
                  <a:close/>
                  <a:moveTo>
                    <a:pt x="4082" y="845"/>
                  </a:moveTo>
                  <a:lnTo>
                    <a:pt x="4082" y="845"/>
                  </a:lnTo>
                  <a:close/>
                  <a:moveTo>
                    <a:pt x="4106" y="867"/>
                  </a:moveTo>
                  <a:lnTo>
                    <a:pt x="4106" y="867"/>
                  </a:lnTo>
                  <a:close/>
                  <a:moveTo>
                    <a:pt x="4151" y="867"/>
                  </a:moveTo>
                  <a:lnTo>
                    <a:pt x="4151" y="867"/>
                  </a:lnTo>
                  <a:close/>
                  <a:moveTo>
                    <a:pt x="4173" y="867"/>
                  </a:moveTo>
                  <a:lnTo>
                    <a:pt x="4173" y="867"/>
                  </a:lnTo>
                  <a:close/>
                  <a:moveTo>
                    <a:pt x="4197" y="890"/>
                  </a:moveTo>
                  <a:lnTo>
                    <a:pt x="4197" y="890"/>
                  </a:lnTo>
                  <a:close/>
                  <a:moveTo>
                    <a:pt x="4242" y="890"/>
                  </a:moveTo>
                  <a:lnTo>
                    <a:pt x="4242" y="890"/>
                  </a:lnTo>
                  <a:close/>
                  <a:moveTo>
                    <a:pt x="4264" y="890"/>
                  </a:moveTo>
                  <a:lnTo>
                    <a:pt x="4264" y="890"/>
                  </a:lnTo>
                  <a:close/>
                  <a:moveTo>
                    <a:pt x="4288" y="890"/>
                  </a:moveTo>
                  <a:lnTo>
                    <a:pt x="4288" y="890"/>
                  </a:lnTo>
                  <a:close/>
                  <a:moveTo>
                    <a:pt x="4310" y="912"/>
                  </a:moveTo>
                  <a:lnTo>
                    <a:pt x="4310" y="912"/>
                  </a:lnTo>
                  <a:close/>
                  <a:moveTo>
                    <a:pt x="4356" y="912"/>
                  </a:moveTo>
                  <a:lnTo>
                    <a:pt x="4356" y="912"/>
                  </a:lnTo>
                  <a:close/>
                  <a:moveTo>
                    <a:pt x="4379" y="912"/>
                  </a:moveTo>
                  <a:lnTo>
                    <a:pt x="4379" y="912"/>
                  </a:lnTo>
                  <a:close/>
                  <a:moveTo>
                    <a:pt x="4401" y="936"/>
                  </a:moveTo>
                  <a:lnTo>
                    <a:pt x="4401" y="936"/>
                  </a:lnTo>
                  <a:close/>
                  <a:moveTo>
                    <a:pt x="4447" y="936"/>
                  </a:moveTo>
                  <a:lnTo>
                    <a:pt x="4447" y="936"/>
                  </a:lnTo>
                  <a:close/>
                  <a:moveTo>
                    <a:pt x="4471" y="936"/>
                  </a:moveTo>
                  <a:lnTo>
                    <a:pt x="4471" y="936"/>
                  </a:lnTo>
                  <a:close/>
                  <a:moveTo>
                    <a:pt x="4492" y="936"/>
                  </a:moveTo>
                  <a:lnTo>
                    <a:pt x="4492" y="936"/>
                  </a:lnTo>
                  <a:close/>
                  <a:moveTo>
                    <a:pt x="4538" y="958"/>
                  </a:moveTo>
                  <a:lnTo>
                    <a:pt x="4538" y="958"/>
                  </a:lnTo>
                  <a:close/>
                  <a:moveTo>
                    <a:pt x="4562" y="958"/>
                  </a:moveTo>
                  <a:lnTo>
                    <a:pt x="4562" y="958"/>
                  </a:lnTo>
                  <a:close/>
                  <a:moveTo>
                    <a:pt x="4584" y="958"/>
                  </a:moveTo>
                  <a:lnTo>
                    <a:pt x="4584" y="958"/>
                  </a:lnTo>
                  <a:close/>
                  <a:moveTo>
                    <a:pt x="4629" y="958"/>
                  </a:moveTo>
                  <a:lnTo>
                    <a:pt x="4629" y="958"/>
                  </a:lnTo>
                  <a:close/>
                  <a:moveTo>
                    <a:pt x="4653" y="982"/>
                  </a:moveTo>
                  <a:lnTo>
                    <a:pt x="4653" y="982"/>
                  </a:lnTo>
                  <a:close/>
                  <a:moveTo>
                    <a:pt x="4675" y="982"/>
                  </a:moveTo>
                  <a:lnTo>
                    <a:pt x="4675" y="982"/>
                  </a:lnTo>
                  <a:close/>
                  <a:moveTo>
                    <a:pt x="4699" y="982"/>
                  </a:moveTo>
                  <a:lnTo>
                    <a:pt x="4699" y="982"/>
                  </a:lnTo>
                  <a:close/>
                  <a:moveTo>
                    <a:pt x="4744" y="1004"/>
                  </a:moveTo>
                  <a:lnTo>
                    <a:pt x="4744" y="1004"/>
                  </a:lnTo>
                  <a:close/>
                  <a:moveTo>
                    <a:pt x="4766" y="1004"/>
                  </a:moveTo>
                  <a:lnTo>
                    <a:pt x="4766" y="1004"/>
                  </a:lnTo>
                  <a:close/>
                  <a:moveTo>
                    <a:pt x="4790" y="1004"/>
                  </a:moveTo>
                  <a:lnTo>
                    <a:pt x="4790" y="1004"/>
                  </a:lnTo>
                  <a:close/>
                  <a:moveTo>
                    <a:pt x="4835" y="1004"/>
                  </a:moveTo>
                  <a:lnTo>
                    <a:pt x="4835" y="1004"/>
                  </a:lnTo>
                  <a:close/>
                  <a:moveTo>
                    <a:pt x="4857" y="1027"/>
                  </a:moveTo>
                  <a:lnTo>
                    <a:pt x="4857" y="1027"/>
                  </a:lnTo>
                  <a:close/>
                  <a:moveTo>
                    <a:pt x="4881" y="1027"/>
                  </a:moveTo>
                  <a:lnTo>
                    <a:pt x="4881" y="1027"/>
                  </a:lnTo>
                  <a:close/>
                  <a:moveTo>
                    <a:pt x="4927" y="1027"/>
                  </a:moveTo>
                  <a:lnTo>
                    <a:pt x="4927" y="1027"/>
                  </a:lnTo>
                  <a:close/>
                  <a:moveTo>
                    <a:pt x="4949" y="1049"/>
                  </a:moveTo>
                  <a:lnTo>
                    <a:pt x="4949" y="1049"/>
                  </a:lnTo>
                  <a:close/>
                  <a:moveTo>
                    <a:pt x="4972" y="1049"/>
                  </a:moveTo>
                  <a:lnTo>
                    <a:pt x="4972" y="1049"/>
                  </a:lnTo>
                  <a:close/>
                  <a:moveTo>
                    <a:pt x="4994" y="1049"/>
                  </a:moveTo>
                  <a:lnTo>
                    <a:pt x="4994" y="1049"/>
                  </a:lnTo>
                  <a:close/>
                  <a:moveTo>
                    <a:pt x="5040" y="1049"/>
                  </a:moveTo>
                  <a:lnTo>
                    <a:pt x="5040" y="1049"/>
                  </a:lnTo>
                  <a:close/>
                  <a:moveTo>
                    <a:pt x="5063" y="1073"/>
                  </a:moveTo>
                  <a:lnTo>
                    <a:pt x="5063" y="1073"/>
                  </a:lnTo>
                  <a:close/>
                  <a:moveTo>
                    <a:pt x="5085" y="1073"/>
                  </a:moveTo>
                  <a:lnTo>
                    <a:pt x="5085" y="1073"/>
                  </a:lnTo>
                  <a:close/>
                  <a:moveTo>
                    <a:pt x="5131" y="1073"/>
                  </a:moveTo>
                  <a:lnTo>
                    <a:pt x="5131" y="1073"/>
                  </a:lnTo>
                  <a:close/>
                  <a:moveTo>
                    <a:pt x="5155" y="1073"/>
                  </a:moveTo>
                  <a:lnTo>
                    <a:pt x="5155" y="1073"/>
                  </a:lnTo>
                  <a:close/>
                  <a:moveTo>
                    <a:pt x="5177" y="1095"/>
                  </a:moveTo>
                  <a:lnTo>
                    <a:pt x="5177" y="1095"/>
                  </a:lnTo>
                  <a:close/>
                  <a:moveTo>
                    <a:pt x="5222" y="1095"/>
                  </a:moveTo>
                  <a:lnTo>
                    <a:pt x="5222" y="1095"/>
                  </a:lnTo>
                  <a:close/>
                  <a:moveTo>
                    <a:pt x="5246" y="1095"/>
                  </a:moveTo>
                  <a:lnTo>
                    <a:pt x="5246" y="1095"/>
                  </a:lnTo>
                  <a:close/>
                  <a:moveTo>
                    <a:pt x="5268" y="1119"/>
                  </a:moveTo>
                  <a:lnTo>
                    <a:pt x="5268" y="1119"/>
                  </a:lnTo>
                  <a:close/>
                  <a:moveTo>
                    <a:pt x="5292" y="1119"/>
                  </a:moveTo>
                  <a:lnTo>
                    <a:pt x="5292" y="1119"/>
                  </a:lnTo>
                  <a:close/>
                  <a:moveTo>
                    <a:pt x="5337" y="1119"/>
                  </a:moveTo>
                  <a:lnTo>
                    <a:pt x="5337" y="1119"/>
                  </a:lnTo>
                  <a:close/>
                  <a:moveTo>
                    <a:pt x="5359" y="1119"/>
                  </a:moveTo>
                  <a:lnTo>
                    <a:pt x="5359" y="1119"/>
                  </a:lnTo>
                  <a:close/>
                  <a:moveTo>
                    <a:pt x="5383" y="1140"/>
                  </a:moveTo>
                  <a:lnTo>
                    <a:pt x="5383" y="1140"/>
                  </a:lnTo>
                  <a:close/>
                  <a:moveTo>
                    <a:pt x="5428" y="1140"/>
                  </a:moveTo>
                  <a:lnTo>
                    <a:pt x="5428" y="1140"/>
                  </a:lnTo>
                  <a:close/>
                  <a:moveTo>
                    <a:pt x="5450" y="1140"/>
                  </a:moveTo>
                  <a:lnTo>
                    <a:pt x="5450" y="1140"/>
                  </a:lnTo>
                  <a:close/>
                  <a:moveTo>
                    <a:pt x="5474" y="1140"/>
                  </a:moveTo>
                  <a:lnTo>
                    <a:pt x="5474" y="1140"/>
                  </a:lnTo>
                  <a:close/>
                  <a:moveTo>
                    <a:pt x="5520" y="1164"/>
                  </a:moveTo>
                  <a:lnTo>
                    <a:pt x="5520" y="1164"/>
                  </a:lnTo>
                  <a:close/>
                  <a:moveTo>
                    <a:pt x="5542" y="1164"/>
                  </a:moveTo>
                  <a:lnTo>
                    <a:pt x="5542" y="1164"/>
                  </a:lnTo>
                  <a:close/>
                  <a:moveTo>
                    <a:pt x="5565" y="1164"/>
                  </a:moveTo>
                  <a:lnTo>
                    <a:pt x="5565" y="1164"/>
                  </a:lnTo>
                  <a:close/>
                  <a:moveTo>
                    <a:pt x="5611" y="1186"/>
                  </a:moveTo>
                  <a:lnTo>
                    <a:pt x="5611" y="1186"/>
                  </a:lnTo>
                  <a:close/>
                  <a:moveTo>
                    <a:pt x="5633" y="1186"/>
                  </a:moveTo>
                  <a:lnTo>
                    <a:pt x="5633" y="1186"/>
                  </a:lnTo>
                  <a:close/>
                  <a:moveTo>
                    <a:pt x="5656" y="1186"/>
                  </a:moveTo>
                  <a:lnTo>
                    <a:pt x="5656" y="1186"/>
                  </a:lnTo>
                  <a:close/>
                  <a:moveTo>
                    <a:pt x="5678" y="1186"/>
                  </a:moveTo>
                  <a:lnTo>
                    <a:pt x="5678" y="1186"/>
                  </a:lnTo>
                  <a:close/>
                  <a:moveTo>
                    <a:pt x="5724" y="1210"/>
                  </a:moveTo>
                  <a:lnTo>
                    <a:pt x="5724" y="1210"/>
                  </a:lnTo>
                  <a:close/>
                  <a:moveTo>
                    <a:pt x="5748" y="1210"/>
                  </a:moveTo>
                  <a:lnTo>
                    <a:pt x="5748" y="1210"/>
                  </a:lnTo>
                  <a:close/>
                  <a:moveTo>
                    <a:pt x="5770" y="1210"/>
                  </a:moveTo>
                  <a:lnTo>
                    <a:pt x="5770" y="1210"/>
                  </a:lnTo>
                  <a:close/>
                  <a:moveTo>
                    <a:pt x="5815" y="1232"/>
                  </a:moveTo>
                  <a:lnTo>
                    <a:pt x="5815" y="1232"/>
                  </a:lnTo>
                  <a:close/>
                  <a:moveTo>
                    <a:pt x="5839" y="1232"/>
                  </a:moveTo>
                  <a:lnTo>
                    <a:pt x="5839" y="1232"/>
                  </a:lnTo>
                  <a:close/>
                  <a:moveTo>
                    <a:pt x="5861" y="1232"/>
                  </a:moveTo>
                  <a:lnTo>
                    <a:pt x="5861" y="1232"/>
                  </a:lnTo>
                  <a:close/>
                  <a:moveTo>
                    <a:pt x="5906" y="1232"/>
                  </a:moveTo>
                  <a:lnTo>
                    <a:pt x="5906" y="1232"/>
                  </a:lnTo>
                  <a:close/>
                  <a:moveTo>
                    <a:pt x="5930" y="1255"/>
                  </a:moveTo>
                  <a:lnTo>
                    <a:pt x="5930" y="1255"/>
                  </a:lnTo>
                  <a:close/>
                  <a:moveTo>
                    <a:pt x="5952" y="1255"/>
                  </a:moveTo>
                  <a:lnTo>
                    <a:pt x="5952" y="1255"/>
                  </a:lnTo>
                  <a:close/>
                  <a:moveTo>
                    <a:pt x="5976" y="1255"/>
                  </a:moveTo>
                  <a:lnTo>
                    <a:pt x="5976" y="1255"/>
                  </a:lnTo>
                  <a:close/>
                  <a:moveTo>
                    <a:pt x="6021" y="1255"/>
                  </a:moveTo>
                  <a:lnTo>
                    <a:pt x="6021" y="1255"/>
                  </a:lnTo>
                  <a:close/>
                  <a:moveTo>
                    <a:pt x="6043" y="1277"/>
                  </a:moveTo>
                  <a:lnTo>
                    <a:pt x="6043" y="1277"/>
                  </a:lnTo>
                  <a:close/>
                  <a:moveTo>
                    <a:pt x="6067" y="1277"/>
                  </a:moveTo>
                  <a:lnTo>
                    <a:pt x="6067" y="1277"/>
                  </a:lnTo>
                  <a:close/>
                  <a:moveTo>
                    <a:pt x="6113" y="1277"/>
                  </a:moveTo>
                  <a:lnTo>
                    <a:pt x="6113" y="1277"/>
                  </a:lnTo>
                  <a:close/>
                  <a:moveTo>
                    <a:pt x="6135" y="1301"/>
                  </a:moveTo>
                  <a:lnTo>
                    <a:pt x="6135" y="1301"/>
                  </a:lnTo>
                  <a:close/>
                  <a:moveTo>
                    <a:pt x="6158" y="1301"/>
                  </a:moveTo>
                  <a:lnTo>
                    <a:pt x="6158" y="1301"/>
                  </a:lnTo>
                  <a:close/>
                  <a:moveTo>
                    <a:pt x="6204" y="1301"/>
                  </a:moveTo>
                  <a:lnTo>
                    <a:pt x="6204" y="1301"/>
                  </a:lnTo>
                  <a:close/>
                  <a:moveTo>
                    <a:pt x="6226" y="1301"/>
                  </a:moveTo>
                  <a:lnTo>
                    <a:pt x="6226" y="1301"/>
                  </a:lnTo>
                  <a:close/>
                  <a:moveTo>
                    <a:pt x="6249" y="1323"/>
                  </a:moveTo>
                  <a:lnTo>
                    <a:pt x="6249" y="1323"/>
                  </a:lnTo>
                  <a:close/>
                  <a:moveTo>
                    <a:pt x="6295" y="1323"/>
                  </a:moveTo>
                  <a:lnTo>
                    <a:pt x="6295" y="1323"/>
                  </a:lnTo>
                  <a:close/>
                  <a:moveTo>
                    <a:pt x="6317" y="1323"/>
                  </a:moveTo>
                  <a:lnTo>
                    <a:pt x="6317" y="1323"/>
                  </a:lnTo>
                  <a:close/>
                  <a:moveTo>
                    <a:pt x="6341" y="1347"/>
                  </a:moveTo>
                  <a:lnTo>
                    <a:pt x="6341" y="1347"/>
                  </a:lnTo>
                  <a:close/>
                  <a:moveTo>
                    <a:pt x="6363" y="1347"/>
                  </a:moveTo>
                  <a:lnTo>
                    <a:pt x="6363" y="1347"/>
                  </a:lnTo>
                  <a:close/>
                  <a:moveTo>
                    <a:pt x="6408" y="1347"/>
                  </a:moveTo>
                  <a:lnTo>
                    <a:pt x="6408" y="1347"/>
                  </a:lnTo>
                  <a:close/>
                  <a:moveTo>
                    <a:pt x="6432" y="1347"/>
                  </a:moveTo>
                  <a:lnTo>
                    <a:pt x="6432" y="1347"/>
                  </a:lnTo>
                  <a:close/>
                  <a:moveTo>
                    <a:pt x="6454" y="1368"/>
                  </a:moveTo>
                  <a:lnTo>
                    <a:pt x="6454" y="1368"/>
                  </a:lnTo>
                  <a:close/>
                  <a:moveTo>
                    <a:pt x="6499" y="1368"/>
                  </a:moveTo>
                  <a:lnTo>
                    <a:pt x="6499" y="1368"/>
                  </a:lnTo>
                  <a:close/>
                  <a:moveTo>
                    <a:pt x="6523" y="1368"/>
                  </a:moveTo>
                  <a:lnTo>
                    <a:pt x="6523" y="1368"/>
                  </a:lnTo>
                  <a:close/>
                  <a:moveTo>
                    <a:pt x="6545" y="1368"/>
                  </a:moveTo>
                  <a:lnTo>
                    <a:pt x="6545" y="1368"/>
                  </a:lnTo>
                  <a:close/>
                  <a:moveTo>
                    <a:pt x="6591" y="1392"/>
                  </a:moveTo>
                  <a:lnTo>
                    <a:pt x="6591" y="1392"/>
                  </a:lnTo>
                  <a:close/>
                  <a:moveTo>
                    <a:pt x="6614" y="1392"/>
                  </a:moveTo>
                  <a:lnTo>
                    <a:pt x="6614" y="1392"/>
                  </a:lnTo>
                  <a:close/>
                  <a:moveTo>
                    <a:pt x="6636" y="1392"/>
                  </a:moveTo>
                  <a:lnTo>
                    <a:pt x="6636" y="1392"/>
                  </a:lnTo>
                  <a:close/>
                  <a:moveTo>
                    <a:pt x="6660" y="1414"/>
                  </a:moveTo>
                  <a:lnTo>
                    <a:pt x="6660" y="1414"/>
                  </a:lnTo>
                  <a:close/>
                  <a:moveTo>
                    <a:pt x="6706" y="1414"/>
                  </a:moveTo>
                  <a:lnTo>
                    <a:pt x="6706" y="1414"/>
                  </a:lnTo>
                  <a:close/>
                  <a:moveTo>
                    <a:pt x="6728" y="1414"/>
                  </a:moveTo>
                  <a:lnTo>
                    <a:pt x="6728" y="1414"/>
                  </a:lnTo>
                  <a:close/>
                  <a:moveTo>
                    <a:pt x="6751" y="1414"/>
                  </a:moveTo>
                  <a:lnTo>
                    <a:pt x="6751" y="1414"/>
                  </a:lnTo>
                  <a:close/>
                  <a:moveTo>
                    <a:pt x="6797" y="1438"/>
                  </a:moveTo>
                  <a:lnTo>
                    <a:pt x="6797" y="1438"/>
                  </a:lnTo>
                  <a:close/>
                  <a:moveTo>
                    <a:pt x="6819" y="1438"/>
                  </a:moveTo>
                  <a:lnTo>
                    <a:pt x="6819" y="1438"/>
                  </a:lnTo>
                  <a:close/>
                  <a:moveTo>
                    <a:pt x="6842" y="1438"/>
                  </a:moveTo>
                  <a:lnTo>
                    <a:pt x="6842" y="1438"/>
                  </a:lnTo>
                  <a:close/>
                  <a:moveTo>
                    <a:pt x="6888" y="1460"/>
                  </a:moveTo>
                  <a:lnTo>
                    <a:pt x="6888" y="1460"/>
                  </a:lnTo>
                  <a:close/>
                  <a:moveTo>
                    <a:pt x="6910" y="1460"/>
                  </a:moveTo>
                  <a:lnTo>
                    <a:pt x="6910" y="1460"/>
                  </a:lnTo>
                  <a:close/>
                  <a:moveTo>
                    <a:pt x="6934" y="1460"/>
                  </a:moveTo>
                  <a:lnTo>
                    <a:pt x="6934" y="1460"/>
                  </a:lnTo>
                  <a:close/>
                  <a:moveTo>
                    <a:pt x="6979" y="1460"/>
                  </a:moveTo>
                  <a:lnTo>
                    <a:pt x="6979" y="1460"/>
                  </a:lnTo>
                  <a:close/>
                  <a:moveTo>
                    <a:pt x="7001" y="1483"/>
                  </a:moveTo>
                  <a:lnTo>
                    <a:pt x="7001" y="1483"/>
                  </a:lnTo>
                  <a:close/>
                  <a:moveTo>
                    <a:pt x="7025" y="1483"/>
                  </a:moveTo>
                  <a:lnTo>
                    <a:pt x="7025" y="1483"/>
                  </a:lnTo>
                  <a:close/>
                  <a:moveTo>
                    <a:pt x="7047" y="1483"/>
                  </a:moveTo>
                  <a:lnTo>
                    <a:pt x="7047" y="1483"/>
                  </a:lnTo>
                  <a:close/>
                  <a:moveTo>
                    <a:pt x="7092" y="1483"/>
                  </a:moveTo>
                  <a:lnTo>
                    <a:pt x="7092" y="1483"/>
                  </a:lnTo>
                  <a:close/>
                  <a:moveTo>
                    <a:pt x="7116" y="1505"/>
                  </a:moveTo>
                  <a:lnTo>
                    <a:pt x="7116" y="1505"/>
                  </a:lnTo>
                  <a:close/>
                  <a:moveTo>
                    <a:pt x="7138" y="1505"/>
                  </a:moveTo>
                  <a:lnTo>
                    <a:pt x="7138" y="1505"/>
                  </a:lnTo>
                  <a:close/>
                  <a:moveTo>
                    <a:pt x="7184" y="1505"/>
                  </a:moveTo>
                  <a:lnTo>
                    <a:pt x="7184" y="1505"/>
                  </a:lnTo>
                  <a:close/>
                  <a:moveTo>
                    <a:pt x="7207" y="1529"/>
                  </a:moveTo>
                  <a:lnTo>
                    <a:pt x="7207" y="1529"/>
                  </a:lnTo>
                  <a:close/>
                  <a:moveTo>
                    <a:pt x="7229" y="1529"/>
                  </a:moveTo>
                  <a:lnTo>
                    <a:pt x="7229" y="1529"/>
                  </a:lnTo>
                  <a:close/>
                  <a:moveTo>
                    <a:pt x="7275" y="1529"/>
                  </a:moveTo>
                  <a:lnTo>
                    <a:pt x="7275" y="1529"/>
                  </a:lnTo>
                  <a:close/>
                  <a:moveTo>
                    <a:pt x="7299" y="1529"/>
                  </a:moveTo>
                  <a:lnTo>
                    <a:pt x="7299" y="1529"/>
                  </a:lnTo>
                  <a:close/>
                  <a:moveTo>
                    <a:pt x="7320" y="1551"/>
                  </a:moveTo>
                  <a:lnTo>
                    <a:pt x="7320" y="1551"/>
                  </a:lnTo>
                  <a:close/>
                  <a:moveTo>
                    <a:pt x="7344" y="1551"/>
                  </a:moveTo>
                  <a:lnTo>
                    <a:pt x="7344" y="1551"/>
                  </a:lnTo>
                  <a:close/>
                  <a:moveTo>
                    <a:pt x="7390" y="1551"/>
                  </a:moveTo>
                  <a:lnTo>
                    <a:pt x="7390" y="1551"/>
                  </a:lnTo>
                  <a:close/>
                  <a:moveTo>
                    <a:pt x="7412" y="1551"/>
                  </a:moveTo>
                  <a:lnTo>
                    <a:pt x="7412" y="1551"/>
                  </a:lnTo>
                  <a:close/>
                  <a:moveTo>
                    <a:pt x="7435" y="1575"/>
                  </a:moveTo>
                  <a:lnTo>
                    <a:pt x="7435" y="1575"/>
                  </a:lnTo>
                  <a:close/>
                  <a:moveTo>
                    <a:pt x="7481" y="1575"/>
                  </a:moveTo>
                  <a:lnTo>
                    <a:pt x="7481" y="1575"/>
                  </a:lnTo>
                  <a:close/>
                  <a:moveTo>
                    <a:pt x="7503" y="1575"/>
                  </a:moveTo>
                  <a:lnTo>
                    <a:pt x="7503" y="1575"/>
                  </a:lnTo>
                  <a:close/>
                  <a:moveTo>
                    <a:pt x="7527" y="1597"/>
                  </a:moveTo>
                  <a:lnTo>
                    <a:pt x="7527" y="1597"/>
                  </a:lnTo>
                  <a:close/>
                  <a:moveTo>
                    <a:pt x="7572" y="1597"/>
                  </a:moveTo>
                  <a:lnTo>
                    <a:pt x="7572" y="1597"/>
                  </a:lnTo>
                  <a:close/>
                  <a:moveTo>
                    <a:pt x="7594" y="1597"/>
                  </a:moveTo>
                  <a:lnTo>
                    <a:pt x="7594" y="1597"/>
                  </a:lnTo>
                  <a:close/>
                  <a:moveTo>
                    <a:pt x="7618" y="1597"/>
                  </a:moveTo>
                  <a:lnTo>
                    <a:pt x="7618" y="1597"/>
                  </a:lnTo>
                  <a:close/>
                  <a:moveTo>
                    <a:pt x="7664" y="1620"/>
                  </a:moveTo>
                  <a:lnTo>
                    <a:pt x="7664" y="1620"/>
                  </a:lnTo>
                  <a:close/>
                  <a:moveTo>
                    <a:pt x="7685" y="1620"/>
                  </a:moveTo>
                  <a:lnTo>
                    <a:pt x="7685" y="1620"/>
                  </a:lnTo>
                  <a:close/>
                  <a:moveTo>
                    <a:pt x="7709" y="1620"/>
                  </a:moveTo>
                  <a:lnTo>
                    <a:pt x="7709" y="1620"/>
                  </a:lnTo>
                  <a:close/>
                  <a:moveTo>
                    <a:pt x="7731" y="1642"/>
                  </a:moveTo>
                  <a:lnTo>
                    <a:pt x="7731" y="1642"/>
                  </a:lnTo>
                  <a:close/>
                  <a:moveTo>
                    <a:pt x="7777" y="1642"/>
                  </a:moveTo>
                  <a:lnTo>
                    <a:pt x="7777" y="1642"/>
                  </a:lnTo>
                  <a:close/>
                  <a:moveTo>
                    <a:pt x="7800" y="1642"/>
                  </a:moveTo>
                  <a:lnTo>
                    <a:pt x="7800" y="1642"/>
                  </a:lnTo>
                  <a:close/>
                  <a:moveTo>
                    <a:pt x="7822" y="1642"/>
                  </a:moveTo>
                  <a:lnTo>
                    <a:pt x="7822" y="1642"/>
                  </a:lnTo>
                  <a:close/>
                  <a:moveTo>
                    <a:pt x="7868" y="1666"/>
                  </a:moveTo>
                  <a:lnTo>
                    <a:pt x="7868" y="1666"/>
                  </a:lnTo>
                  <a:close/>
                  <a:moveTo>
                    <a:pt x="7892" y="1666"/>
                  </a:moveTo>
                  <a:lnTo>
                    <a:pt x="7892" y="1666"/>
                  </a:lnTo>
                  <a:close/>
                  <a:moveTo>
                    <a:pt x="7913" y="1666"/>
                  </a:moveTo>
                  <a:lnTo>
                    <a:pt x="7913" y="1666"/>
                  </a:lnTo>
                  <a:close/>
                  <a:moveTo>
                    <a:pt x="7959" y="1666"/>
                  </a:moveTo>
                  <a:lnTo>
                    <a:pt x="7959" y="1666"/>
                  </a:lnTo>
                  <a:close/>
                  <a:moveTo>
                    <a:pt x="7983" y="1688"/>
                  </a:moveTo>
                  <a:lnTo>
                    <a:pt x="7983" y="1688"/>
                  </a:lnTo>
                  <a:close/>
                  <a:moveTo>
                    <a:pt x="8005" y="1688"/>
                  </a:moveTo>
                  <a:lnTo>
                    <a:pt x="8005" y="1688"/>
                  </a:lnTo>
                  <a:close/>
                  <a:moveTo>
                    <a:pt x="8028" y="1688"/>
                  </a:moveTo>
                  <a:lnTo>
                    <a:pt x="8028" y="1688"/>
                  </a:lnTo>
                  <a:close/>
                  <a:moveTo>
                    <a:pt x="8074" y="1712"/>
                  </a:moveTo>
                  <a:lnTo>
                    <a:pt x="8074" y="1712"/>
                  </a:lnTo>
                  <a:close/>
                  <a:moveTo>
                    <a:pt x="8096" y="1712"/>
                  </a:moveTo>
                  <a:lnTo>
                    <a:pt x="8096" y="1712"/>
                  </a:lnTo>
                  <a:close/>
                  <a:moveTo>
                    <a:pt x="8120" y="1712"/>
                  </a:moveTo>
                  <a:lnTo>
                    <a:pt x="8120" y="1712"/>
                  </a:lnTo>
                  <a:close/>
                  <a:moveTo>
                    <a:pt x="8165" y="1712"/>
                  </a:moveTo>
                  <a:lnTo>
                    <a:pt x="8165" y="1712"/>
                  </a:lnTo>
                  <a:close/>
                  <a:moveTo>
                    <a:pt x="8187" y="1733"/>
                  </a:moveTo>
                  <a:lnTo>
                    <a:pt x="8187" y="1733"/>
                  </a:lnTo>
                  <a:close/>
                  <a:moveTo>
                    <a:pt x="8211" y="1733"/>
                  </a:moveTo>
                  <a:lnTo>
                    <a:pt x="8211" y="1733"/>
                  </a:lnTo>
                  <a:close/>
                  <a:moveTo>
                    <a:pt x="8256" y="1733"/>
                  </a:moveTo>
                  <a:lnTo>
                    <a:pt x="8256" y="1733"/>
                  </a:lnTo>
                  <a:close/>
                  <a:moveTo>
                    <a:pt x="8278" y="1757"/>
                  </a:moveTo>
                  <a:lnTo>
                    <a:pt x="8278" y="1757"/>
                  </a:lnTo>
                  <a:close/>
                  <a:moveTo>
                    <a:pt x="8302" y="1757"/>
                  </a:moveTo>
                  <a:lnTo>
                    <a:pt x="8302" y="1757"/>
                  </a:lnTo>
                  <a:close/>
                  <a:moveTo>
                    <a:pt x="8348" y="1757"/>
                  </a:moveTo>
                  <a:lnTo>
                    <a:pt x="8348" y="1757"/>
                  </a:lnTo>
                  <a:close/>
                  <a:moveTo>
                    <a:pt x="8370" y="1757"/>
                  </a:moveTo>
                  <a:lnTo>
                    <a:pt x="8370" y="1757"/>
                  </a:lnTo>
                  <a:close/>
                  <a:moveTo>
                    <a:pt x="8393" y="1779"/>
                  </a:moveTo>
                  <a:lnTo>
                    <a:pt x="8393" y="1779"/>
                  </a:lnTo>
                  <a:close/>
                  <a:moveTo>
                    <a:pt x="8415" y="1779"/>
                  </a:moveTo>
                  <a:lnTo>
                    <a:pt x="8415" y="1779"/>
                  </a:lnTo>
                  <a:close/>
                  <a:moveTo>
                    <a:pt x="8461" y="1779"/>
                  </a:moveTo>
                  <a:lnTo>
                    <a:pt x="8461" y="1779"/>
                  </a:lnTo>
                  <a:close/>
                  <a:moveTo>
                    <a:pt x="8485" y="1779"/>
                  </a:moveTo>
                  <a:lnTo>
                    <a:pt x="8485" y="1779"/>
                  </a:lnTo>
                  <a:close/>
                  <a:moveTo>
                    <a:pt x="8506" y="1803"/>
                  </a:moveTo>
                  <a:lnTo>
                    <a:pt x="8506" y="1803"/>
                  </a:lnTo>
                  <a:close/>
                  <a:moveTo>
                    <a:pt x="8552" y="1803"/>
                  </a:moveTo>
                  <a:lnTo>
                    <a:pt x="8552" y="1803"/>
                  </a:lnTo>
                  <a:close/>
                  <a:moveTo>
                    <a:pt x="8576" y="1803"/>
                  </a:moveTo>
                  <a:lnTo>
                    <a:pt x="8576" y="1803"/>
                  </a:lnTo>
                  <a:close/>
                  <a:moveTo>
                    <a:pt x="8598" y="1825"/>
                  </a:moveTo>
                  <a:lnTo>
                    <a:pt x="8598" y="1825"/>
                  </a:lnTo>
                  <a:close/>
                  <a:moveTo>
                    <a:pt x="8643" y="1825"/>
                  </a:moveTo>
                  <a:lnTo>
                    <a:pt x="8643" y="1825"/>
                  </a:lnTo>
                  <a:close/>
                  <a:moveTo>
                    <a:pt x="8667" y="1825"/>
                  </a:moveTo>
                  <a:lnTo>
                    <a:pt x="8667" y="1825"/>
                  </a:lnTo>
                  <a:close/>
                  <a:moveTo>
                    <a:pt x="8689" y="1825"/>
                  </a:moveTo>
                  <a:lnTo>
                    <a:pt x="8689" y="1825"/>
                  </a:lnTo>
                  <a:close/>
                  <a:moveTo>
                    <a:pt x="8713" y="1848"/>
                  </a:moveTo>
                  <a:lnTo>
                    <a:pt x="8713" y="1848"/>
                  </a:lnTo>
                  <a:close/>
                  <a:moveTo>
                    <a:pt x="8758" y="1848"/>
                  </a:moveTo>
                  <a:lnTo>
                    <a:pt x="8758" y="1848"/>
                  </a:lnTo>
                  <a:close/>
                  <a:moveTo>
                    <a:pt x="8780" y="1848"/>
                  </a:moveTo>
                  <a:lnTo>
                    <a:pt x="8780" y="1848"/>
                  </a:lnTo>
                  <a:close/>
                  <a:moveTo>
                    <a:pt x="8804" y="1870"/>
                  </a:moveTo>
                  <a:lnTo>
                    <a:pt x="8804" y="1870"/>
                  </a:lnTo>
                  <a:close/>
                  <a:moveTo>
                    <a:pt x="8849" y="1870"/>
                  </a:moveTo>
                  <a:lnTo>
                    <a:pt x="8849" y="1870"/>
                  </a:lnTo>
                  <a:close/>
                  <a:moveTo>
                    <a:pt x="8871" y="1870"/>
                  </a:moveTo>
                  <a:lnTo>
                    <a:pt x="8871" y="1870"/>
                  </a:lnTo>
                  <a:close/>
                  <a:moveTo>
                    <a:pt x="8895" y="1870"/>
                  </a:moveTo>
                  <a:lnTo>
                    <a:pt x="8895" y="1870"/>
                  </a:lnTo>
                  <a:close/>
                  <a:moveTo>
                    <a:pt x="8941" y="1894"/>
                  </a:moveTo>
                  <a:lnTo>
                    <a:pt x="8941" y="1894"/>
                  </a:lnTo>
                  <a:close/>
                  <a:moveTo>
                    <a:pt x="8963" y="1894"/>
                  </a:moveTo>
                  <a:lnTo>
                    <a:pt x="8963" y="1894"/>
                  </a:lnTo>
                  <a:close/>
                  <a:moveTo>
                    <a:pt x="8986" y="1894"/>
                  </a:moveTo>
                  <a:lnTo>
                    <a:pt x="8986" y="1894"/>
                  </a:lnTo>
                  <a:close/>
                  <a:moveTo>
                    <a:pt x="9032" y="1894"/>
                  </a:moveTo>
                  <a:lnTo>
                    <a:pt x="9032" y="1894"/>
                  </a:lnTo>
                  <a:close/>
                  <a:moveTo>
                    <a:pt x="9054" y="1916"/>
                  </a:moveTo>
                  <a:lnTo>
                    <a:pt x="9054" y="1916"/>
                  </a:lnTo>
                  <a:close/>
                  <a:moveTo>
                    <a:pt x="9078" y="1916"/>
                  </a:moveTo>
                  <a:lnTo>
                    <a:pt x="9078" y="1916"/>
                  </a:lnTo>
                  <a:close/>
                  <a:moveTo>
                    <a:pt x="9099" y="1916"/>
                  </a:moveTo>
                  <a:lnTo>
                    <a:pt x="9099" y="1916"/>
                  </a:lnTo>
                  <a:close/>
                  <a:moveTo>
                    <a:pt x="9145" y="1940"/>
                  </a:moveTo>
                  <a:lnTo>
                    <a:pt x="9145" y="1940"/>
                  </a:lnTo>
                  <a:close/>
                  <a:moveTo>
                    <a:pt x="9169" y="1940"/>
                  </a:moveTo>
                  <a:lnTo>
                    <a:pt x="9169" y="1940"/>
                  </a:lnTo>
                  <a:close/>
                  <a:moveTo>
                    <a:pt x="9191" y="1940"/>
                  </a:moveTo>
                  <a:lnTo>
                    <a:pt x="9191" y="1940"/>
                  </a:lnTo>
                  <a:close/>
                  <a:moveTo>
                    <a:pt x="9236" y="1940"/>
                  </a:moveTo>
                  <a:lnTo>
                    <a:pt x="9236" y="1940"/>
                  </a:lnTo>
                  <a:close/>
                  <a:moveTo>
                    <a:pt x="9260" y="1961"/>
                  </a:moveTo>
                  <a:lnTo>
                    <a:pt x="9260" y="1961"/>
                  </a:lnTo>
                  <a:close/>
                  <a:moveTo>
                    <a:pt x="9282" y="1961"/>
                  </a:moveTo>
                  <a:lnTo>
                    <a:pt x="9282" y="1961"/>
                  </a:lnTo>
                  <a:close/>
                  <a:moveTo>
                    <a:pt x="9328" y="1961"/>
                  </a:moveTo>
                  <a:lnTo>
                    <a:pt x="9328" y="1961"/>
                  </a:lnTo>
                  <a:close/>
                  <a:moveTo>
                    <a:pt x="9351" y="1985"/>
                  </a:moveTo>
                  <a:lnTo>
                    <a:pt x="9351" y="1985"/>
                  </a:lnTo>
                  <a:close/>
                  <a:moveTo>
                    <a:pt x="9373" y="1985"/>
                  </a:moveTo>
                  <a:lnTo>
                    <a:pt x="9373" y="1985"/>
                  </a:lnTo>
                  <a:close/>
                  <a:moveTo>
                    <a:pt x="9397" y="1985"/>
                  </a:moveTo>
                  <a:lnTo>
                    <a:pt x="9397" y="1985"/>
                  </a:lnTo>
                  <a:close/>
                  <a:moveTo>
                    <a:pt x="9442" y="1985"/>
                  </a:moveTo>
                  <a:lnTo>
                    <a:pt x="9442" y="1985"/>
                  </a:lnTo>
                  <a:close/>
                  <a:moveTo>
                    <a:pt x="9464" y="2007"/>
                  </a:moveTo>
                  <a:lnTo>
                    <a:pt x="9464" y="2007"/>
                  </a:lnTo>
                  <a:close/>
                  <a:moveTo>
                    <a:pt x="9488" y="2007"/>
                  </a:moveTo>
                  <a:lnTo>
                    <a:pt x="9488" y="2007"/>
                  </a:lnTo>
                  <a:close/>
                  <a:moveTo>
                    <a:pt x="9534" y="2007"/>
                  </a:moveTo>
                  <a:lnTo>
                    <a:pt x="9534" y="2007"/>
                  </a:lnTo>
                  <a:close/>
                  <a:moveTo>
                    <a:pt x="9556" y="2007"/>
                  </a:moveTo>
                  <a:lnTo>
                    <a:pt x="9556" y="2007"/>
                  </a:lnTo>
                  <a:close/>
                  <a:moveTo>
                    <a:pt x="9579" y="2031"/>
                  </a:moveTo>
                  <a:lnTo>
                    <a:pt x="9579" y="2031"/>
                  </a:lnTo>
                  <a:close/>
                  <a:moveTo>
                    <a:pt x="9625" y="2031"/>
                  </a:moveTo>
                  <a:lnTo>
                    <a:pt x="9625" y="2031"/>
                  </a:lnTo>
                  <a:close/>
                  <a:moveTo>
                    <a:pt x="9647" y="2031"/>
                  </a:moveTo>
                  <a:lnTo>
                    <a:pt x="9647" y="2031"/>
                  </a:lnTo>
                  <a:close/>
                  <a:moveTo>
                    <a:pt x="9671" y="2053"/>
                  </a:moveTo>
                  <a:lnTo>
                    <a:pt x="9671" y="2053"/>
                  </a:lnTo>
                  <a:close/>
                  <a:moveTo>
                    <a:pt x="9716" y="2053"/>
                  </a:moveTo>
                  <a:lnTo>
                    <a:pt x="9716" y="2053"/>
                  </a:lnTo>
                  <a:close/>
                  <a:moveTo>
                    <a:pt x="9738" y="2053"/>
                  </a:moveTo>
                  <a:lnTo>
                    <a:pt x="9738" y="2053"/>
                  </a:lnTo>
                  <a:close/>
                  <a:moveTo>
                    <a:pt x="9762" y="2053"/>
                  </a:moveTo>
                  <a:lnTo>
                    <a:pt x="9762" y="2053"/>
                  </a:lnTo>
                  <a:close/>
                  <a:moveTo>
                    <a:pt x="9784" y="2076"/>
                  </a:moveTo>
                  <a:lnTo>
                    <a:pt x="9784" y="2076"/>
                  </a:lnTo>
                  <a:close/>
                  <a:moveTo>
                    <a:pt x="9829" y="2076"/>
                  </a:moveTo>
                  <a:lnTo>
                    <a:pt x="9829" y="2076"/>
                  </a:lnTo>
                  <a:close/>
                  <a:moveTo>
                    <a:pt x="9853" y="2076"/>
                  </a:moveTo>
                  <a:lnTo>
                    <a:pt x="9853" y="2076"/>
                  </a:lnTo>
                  <a:close/>
                  <a:moveTo>
                    <a:pt x="9875" y="2076"/>
                  </a:moveTo>
                  <a:lnTo>
                    <a:pt x="9875" y="2076"/>
                  </a:lnTo>
                  <a:close/>
                  <a:moveTo>
                    <a:pt x="9920" y="2098"/>
                  </a:moveTo>
                  <a:lnTo>
                    <a:pt x="9920" y="2098"/>
                  </a:lnTo>
                  <a:close/>
                  <a:moveTo>
                    <a:pt x="9944" y="2098"/>
                  </a:moveTo>
                  <a:lnTo>
                    <a:pt x="9944" y="2098"/>
                  </a:lnTo>
                  <a:close/>
                  <a:moveTo>
                    <a:pt x="9966" y="2098"/>
                  </a:moveTo>
                  <a:lnTo>
                    <a:pt x="9966" y="2098"/>
                  </a:lnTo>
                  <a:close/>
                  <a:moveTo>
                    <a:pt x="10012" y="2122"/>
                  </a:moveTo>
                  <a:lnTo>
                    <a:pt x="10012" y="2122"/>
                  </a:lnTo>
                  <a:close/>
                  <a:moveTo>
                    <a:pt x="10035" y="2122"/>
                  </a:moveTo>
                  <a:lnTo>
                    <a:pt x="10035" y="2122"/>
                  </a:lnTo>
                  <a:close/>
                  <a:moveTo>
                    <a:pt x="10057" y="2122"/>
                  </a:moveTo>
                  <a:lnTo>
                    <a:pt x="10057" y="2122"/>
                  </a:lnTo>
                  <a:close/>
                  <a:moveTo>
                    <a:pt x="10081" y="2122"/>
                  </a:moveTo>
                  <a:lnTo>
                    <a:pt x="10081" y="2122"/>
                  </a:lnTo>
                  <a:close/>
                  <a:moveTo>
                    <a:pt x="10127" y="2144"/>
                  </a:moveTo>
                  <a:lnTo>
                    <a:pt x="10127" y="2144"/>
                  </a:lnTo>
                  <a:close/>
                  <a:moveTo>
                    <a:pt x="10149" y="2144"/>
                  </a:moveTo>
                  <a:lnTo>
                    <a:pt x="10149" y="2144"/>
                  </a:lnTo>
                  <a:close/>
                  <a:moveTo>
                    <a:pt x="10172" y="2144"/>
                  </a:moveTo>
                  <a:lnTo>
                    <a:pt x="10172" y="2144"/>
                  </a:lnTo>
                  <a:close/>
                  <a:moveTo>
                    <a:pt x="10218" y="2168"/>
                  </a:moveTo>
                  <a:lnTo>
                    <a:pt x="10218" y="2168"/>
                  </a:lnTo>
                  <a:close/>
                  <a:moveTo>
                    <a:pt x="10240" y="2168"/>
                  </a:moveTo>
                  <a:lnTo>
                    <a:pt x="10240" y="2168"/>
                  </a:lnTo>
                  <a:close/>
                  <a:moveTo>
                    <a:pt x="10264" y="2168"/>
                  </a:moveTo>
                  <a:lnTo>
                    <a:pt x="10264" y="2168"/>
                  </a:lnTo>
                  <a:close/>
                  <a:moveTo>
                    <a:pt x="10309" y="2168"/>
                  </a:moveTo>
                  <a:lnTo>
                    <a:pt x="10309" y="2168"/>
                  </a:lnTo>
                  <a:close/>
                  <a:moveTo>
                    <a:pt x="10331" y="2190"/>
                  </a:moveTo>
                  <a:lnTo>
                    <a:pt x="10331" y="2190"/>
                  </a:lnTo>
                  <a:close/>
                  <a:moveTo>
                    <a:pt x="10355" y="2190"/>
                  </a:moveTo>
                  <a:lnTo>
                    <a:pt x="10355" y="2190"/>
                  </a:lnTo>
                  <a:close/>
                  <a:moveTo>
                    <a:pt x="10400" y="2190"/>
                  </a:moveTo>
                  <a:lnTo>
                    <a:pt x="10400" y="2190"/>
                  </a:lnTo>
                  <a:close/>
                  <a:moveTo>
                    <a:pt x="10422" y="2190"/>
                  </a:moveTo>
                  <a:lnTo>
                    <a:pt x="10422" y="2190"/>
                  </a:lnTo>
                  <a:close/>
                  <a:moveTo>
                    <a:pt x="10446" y="2213"/>
                  </a:moveTo>
                  <a:lnTo>
                    <a:pt x="10446" y="2213"/>
                  </a:lnTo>
                  <a:close/>
                  <a:moveTo>
                    <a:pt x="10468" y="2213"/>
                  </a:moveTo>
                  <a:lnTo>
                    <a:pt x="10468" y="2213"/>
                  </a:lnTo>
                  <a:close/>
                  <a:moveTo>
                    <a:pt x="10513" y="2213"/>
                  </a:moveTo>
                  <a:lnTo>
                    <a:pt x="10513" y="2213"/>
                  </a:lnTo>
                  <a:close/>
                  <a:moveTo>
                    <a:pt x="10537" y="2235"/>
                  </a:moveTo>
                  <a:lnTo>
                    <a:pt x="10537" y="2235"/>
                  </a:lnTo>
                  <a:close/>
                  <a:moveTo>
                    <a:pt x="10559" y="2235"/>
                  </a:moveTo>
                  <a:lnTo>
                    <a:pt x="10559" y="2235"/>
                  </a:lnTo>
                  <a:close/>
                  <a:moveTo>
                    <a:pt x="10605" y="2235"/>
                  </a:moveTo>
                  <a:lnTo>
                    <a:pt x="10605" y="2235"/>
                  </a:lnTo>
                  <a:close/>
                  <a:moveTo>
                    <a:pt x="10628" y="2235"/>
                  </a:moveTo>
                  <a:lnTo>
                    <a:pt x="10628" y="2235"/>
                  </a:lnTo>
                  <a:close/>
                  <a:moveTo>
                    <a:pt x="10650" y="2259"/>
                  </a:moveTo>
                  <a:lnTo>
                    <a:pt x="10650" y="2259"/>
                  </a:lnTo>
                  <a:close/>
                  <a:moveTo>
                    <a:pt x="10696" y="2259"/>
                  </a:moveTo>
                  <a:lnTo>
                    <a:pt x="10696" y="2259"/>
                  </a:lnTo>
                  <a:close/>
                  <a:moveTo>
                    <a:pt x="10720" y="2259"/>
                  </a:moveTo>
                  <a:lnTo>
                    <a:pt x="10720" y="2259"/>
                  </a:lnTo>
                  <a:close/>
                  <a:moveTo>
                    <a:pt x="10742" y="2281"/>
                  </a:moveTo>
                  <a:lnTo>
                    <a:pt x="10742" y="2281"/>
                  </a:lnTo>
                  <a:close/>
                  <a:moveTo>
                    <a:pt x="10765" y="2281"/>
                  </a:moveTo>
                  <a:lnTo>
                    <a:pt x="10765" y="2281"/>
                  </a:lnTo>
                  <a:close/>
                  <a:moveTo>
                    <a:pt x="10811" y="2281"/>
                  </a:moveTo>
                  <a:lnTo>
                    <a:pt x="10811" y="2281"/>
                  </a:lnTo>
                  <a:close/>
                  <a:moveTo>
                    <a:pt x="10833" y="2281"/>
                  </a:moveTo>
                  <a:lnTo>
                    <a:pt x="10833" y="2281"/>
                  </a:lnTo>
                  <a:close/>
                  <a:moveTo>
                    <a:pt x="10856" y="2304"/>
                  </a:moveTo>
                  <a:lnTo>
                    <a:pt x="10856" y="2304"/>
                  </a:lnTo>
                  <a:close/>
                  <a:moveTo>
                    <a:pt x="10902" y="2304"/>
                  </a:moveTo>
                  <a:lnTo>
                    <a:pt x="10902" y="2304"/>
                  </a:lnTo>
                  <a:close/>
                  <a:moveTo>
                    <a:pt x="10924" y="2304"/>
                  </a:moveTo>
                  <a:lnTo>
                    <a:pt x="10924" y="2304"/>
                  </a:lnTo>
                  <a:close/>
                  <a:moveTo>
                    <a:pt x="10948" y="2304"/>
                  </a:moveTo>
                  <a:lnTo>
                    <a:pt x="10948" y="2304"/>
                  </a:lnTo>
                  <a:close/>
                  <a:moveTo>
                    <a:pt x="10993" y="2326"/>
                  </a:moveTo>
                  <a:lnTo>
                    <a:pt x="10993" y="2326"/>
                  </a:lnTo>
                  <a:close/>
                  <a:moveTo>
                    <a:pt x="11015" y="2326"/>
                  </a:moveTo>
                  <a:lnTo>
                    <a:pt x="11015" y="2326"/>
                  </a:lnTo>
                  <a:close/>
                  <a:moveTo>
                    <a:pt x="11039" y="2326"/>
                  </a:moveTo>
                  <a:lnTo>
                    <a:pt x="11039" y="2326"/>
                  </a:lnTo>
                  <a:close/>
                  <a:moveTo>
                    <a:pt x="11085" y="2350"/>
                  </a:moveTo>
                  <a:lnTo>
                    <a:pt x="11085" y="2350"/>
                  </a:lnTo>
                  <a:close/>
                  <a:moveTo>
                    <a:pt x="11106" y="2350"/>
                  </a:moveTo>
                  <a:lnTo>
                    <a:pt x="11106" y="2350"/>
                  </a:lnTo>
                  <a:close/>
                  <a:moveTo>
                    <a:pt x="11130" y="2350"/>
                  </a:moveTo>
                  <a:lnTo>
                    <a:pt x="11130" y="2350"/>
                  </a:lnTo>
                  <a:close/>
                  <a:moveTo>
                    <a:pt x="11152" y="2350"/>
                  </a:moveTo>
                  <a:lnTo>
                    <a:pt x="11152" y="2350"/>
                  </a:lnTo>
                  <a:close/>
                  <a:moveTo>
                    <a:pt x="11198" y="2372"/>
                  </a:moveTo>
                  <a:lnTo>
                    <a:pt x="11198" y="2372"/>
                  </a:lnTo>
                  <a:close/>
                  <a:moveTo>
                    <a:pt x="11221" y="2372"/>
                  </a:moveTo>
                  <a:lnTo>
                    <a:pt x="11221" y="2372"/>
                  </a:lnTo>
                  <a:close/>
                  <a:moveTo>
                    <a:pt x="11243" y="2372"/>
                  </a:moveTo>
                  <a:lnTo>
                    <a:pt x="11243" y="2372"/>
                  </a:lnTo>
                  <a:close/>
                  <a:moveTo>
                    <a:pt x="11289" y="2396"/>
                  </a:moveTo>
                  <a:lnTo>
                    <a:pt x="11289" y="2396"/>
                  </a:lnTo>
                  <a:close/>
                  <a:moveTo>
                    <a:pt x="11313" y="2396"/>
                  </a:moveTo>
                  <a:lnTo>
                    <a:pt x="11313" y="2396"/>
                  </a:lnTo>
                  <a:close/>
                  <a:moveTo>
                    <a:pt x="11335" y="2396"/>
                  </a:moveTo>
                  <a:lnTo>
                    <a:pt x="11335" y="2396"/>
                  </a:lnTo>
                  <a:close/>
                  <a:moveTo>
                    <a:pt x="11380" y="2396"/>
                  </a:moveTo>
                  <a:lnTo>
                    <a:pt x="11380" y="2396"/>
                  </a:lnTo>
                  <a:close/>
                  <a:moveTo>
                    <a:pt x="11404" y="2418"/>
                  </a:moveTo>
                  <a:lnTo>
                    <a:pt x="11404" y="2418"/>
                  </a:lnTo>
                  <a:close/>
                  <a:moveTo>
                    <a:pt x="11426" y="2418"/>
                  </a:moveTo>
                  <a:lnTo>
                    <a:pt x="11426" y="2418"/>
                  </a:lnTo>
                  <a:close/>
                  <a:moveTo>
                    <a:pt x="11449" y="2418"/>
                  </a:moveTo>
                  <a:lnTo>
                    <a:pt x="11449" y="2418"/>
                  </a:lnTo>
                  <a:close/>
                  <a:moveTo>
                    <a:pt x="11495" y="2418"/>
                  </a:moveTo>
                  <a:lnTo>
                    <a:pt x="11495" y="2418"/>
                  </a:lnTo>
                  <a:close/>
                  <a:moveTo>
                    <a:pt x="11517" y="2441"/>
                  </a:moveTo>
                  <a:lnTo>
                    <a:pt x="11517" y="2441"/>
                  </a:lnTo>
                  <a:close/>
                  <a:moveTo>
                    <a:pt x="11541" y="2441"/>
                  </a:moveTo>
                  <a:lnTo>
                    <a:pt x="11541" y="2441"/>
                  </a:lnTo>
                  <a:close/>
                  <a:moveTo>
                    <a:pt x="11586" y="2441"/>
                  </a:moveTo>
                  <a:lnTo>
                    <a:pt x="11586" y="2441"/>
                  </a:lnTo>
                  <a:close/>
                  <a:moveTo>
                    <a:pt x="11608" y="2463"/>
                  </a:moveTo>
                  <a:lnTo>
                    <a:pt x="11608" y="2463"/>
                  </a:lnTo>
                  <a:close/>
                  <a:moveTo>
                    <a:pt x="11632" y="2463"/>
                  </a:moveTo>
                  <a:lnTo>
                    <a:pt x="11632" y="2463"/>
                  </a:lnTo>
                  <a:close/>
                  <a:moveTo>
                    <a:pt x="11678" y="2463"/>
                  </a:moveTo>
                  <a:lnTo>
                    <a:pt x="11678" y="2463"/>
                  </a:lnTo>
                  <a:close/>
                  <a:moveTo>
                    <a:pt x="11699" y="2463"/>
                  </a:moveTo>
                  <a:lnTo>
                    <a:pt x="11699" y="2463"/>
                  </a:lnTo>
                  <a:close/>
                  <a:moveTo>
                    <a:pt x="11723" y="2487"/>
                  </a:moveTo>
                  <a:lnTo>
                    <a:pt x="11723" y="2487"/>
                  </a:lnTo>
                  <a:close/>
                  <a:moveTo>
                    <a:pt x="11769" y="2487"/>
                  </a:moveTo>
                  <a:lnTo>
                    <a:pt x="11769" y="2487"/>
                  </a:lnTo>
                  <a:close/>
                  <a:moveTo>
                    <a:pt x="11791" y="2487"/>
                  </a:moveTo>
                  <a:lnTo>
                    <a:pt x="11791" y="2487"/>
                  </a:lnTo>
                  <a:close/>
                  <a:moveTo>
                    <a:pt x="11814" y="2509"/>
                  </a:moveTo>
                  <a:lnTo>
                    <a:pt x="11814" y="2509"/>
                  </a:lnTo>
                  <a:close/>
                  <a:moveTo>
                    <a:pt x="11836" y="2509"/>
                  </a:moveTo>
                  <a:lnTo>
                    <a:pt x="11836" y="2509"/>
                  </a:lnTo>
                  <a:close/>
                  <a:moveTo>
                    <a:pt x="11882" y="2509"/>
                  </a:moveTo>
                  <a:lnTo>
                    <a:pt x="11882" y="2509"/>
                  </a:lnTo>
                  <a:close/>
                  <a:moveTo>
                    <a:pt x="11906" y="2509"/>
                  </a:moveTo>
                  <a:lnTo>
                    <a:pt x="11906" y="2509"/>
                  </a:lnTo>
                  <a:close/>
                  <a:moveTo>
                    <a:pt x="11928" y="2533"/>
                  </a:moveTo>
                  <a:lnTo>
                    <a:pt x="11928" y="2533"/>
                  </a:lnTo>
                  <a:close/>
                  <a:moveTo>
                    <a:pt x="11973" y="2533"/>
                  </a:moveTo>
                  <a:lnTo>
                    <a:pt x="11973" y="2533"/>
                  </a:lnTo>
                  <a:close/>
                  <a:moveTo>
                    <a:pt x="11997" y="2533"/>
                  </a:moveTo>
                  <a:lnTo>
                    <a:pt x="11997" y="2533"/>
                  </a:lnTo>
                  <a:close/>
                  <a:moveTo>
                    <a:pt x="12019" y="2533"/>
                  </a:moveTo>
                  <a:lnTo>
                    <a:pt x="12019" y="2533"/>
                  </a:lnTo>
                  <a:close/>
                  <a:moveTo>
                    <a:pt x="12064" y="2554"/>
                  </a:moveTo>
                  <a:lnTo>
                    <a:pt x="12064" y="2554"/>
                  </a:lnTo>
                  <a:close/>
                  <a:moveTo>
                    <a:pt x="12088" y="2554"/>
                  </a:moveTo>
                  <a:lnTo>
                    <a:pt x="12088" y="2554"/>
                  </a:lnTo>
                  <a:close/>
                  <a:moveTo>
                    <a:pt x="12110" y="2554"/>
                  </a:moveTo>
                  <a:lnTo>
                    <a:pt x="12110" y="2554"/>
                  </a:lnTo>
                  <a:close/>
                  <a:moveTo>
                    <a:pt x="12134" y="2578"/>
                  </a:moveTo>
                  <a:lnTo>
                    <a:pt x="12134" y="2578"/>
                  </a:lnTo>
                  <a:close/>
                  <a:moveTo>
                    <a:pt x="12179" y="2578"/>
                  </a:moveTo>
                  <a:lnTo>
                    <a:pt x="12179" y="2578"/>
                  </a:lnTo>
                  <a:close/>
                  <a:moveTo>
                    <a:pt x="12201" y="2578"/>
                  </a:moveTo>
                  <a:lnTo>
                    <a:pt x="12201" y="2578"/>
                  </a:lnTo>
                  <a:close/>
                  <a:moveTo>
                    <a:pt x="12225" y="2578"/>
                  </a:moveTo>
                  <a:lnTo>
                    <a:pt x="12225" y="2578"/>
                  </a:lnTo>
                  <a:close/>
                  <a:moveTo>
                    <a:pt x="12271" y="2600"/>
                  </a:moveTo>
                  <a:lnTo>
                    <a:pt x="12271" y="2600"/>
                  </a:lnTo>
                  <a:close/>
                  <a:moveTo>
                    <a:pt x="12292" y="2600"/>
                  </a:moveTo>
                  <a:lnTo>
                    <a:pt x="12292" y="2600"/>
                  </a:lnTo>
                  <a:close/>
                  <a:moveTo>
                    <a:pt x="12316" y="2600"/>
                  </a:moveTo>
                  <a:lnTo>
                    <a:pt x="12316" y="2600"/>
                  </a:lnTo>
                  <a:close/>
                  <a:moveTo>
                    <a:pt x="12362" y="2600"/>
                  </a:moveTo>
                  <a:lnTo>
                    <a:pt x="12362" y="2600"/>
                  </a:lnTo>
                  <a:close/>
                  <a:moveTo>
                    <a:pt x="12384" y="2624"/>
                  </a:moveTo>
                  <a:lnTo>
                    <a:pt x="12384" y="2624"/>
                  </a:lnTo>
                  <a:close/>
                  <a:moveTo>
                    <a:pt x="12407" y="2624"/>
                  </a:moveTo>
                  <a:lnTo>
                    <a:pt x="12407" y="2624"/>
                  </a:lnTo>
                  <a:close/>
                  <a:moveTo>
                    <a:pt x="12453" y="2624"/>
                  </a:moveTo>
                  <a:lnTo>
                    <a:pt x="12453" y="2624"/>
                  </a:lnTo>
                  <a:close/>
                  <a:moveTo>
                    <a:pt x="12475" y="2646"/>
                  </a:moveTo>
                  <a:lnTo>
                    <a:pt x="12475" y="2646"/>
                  </a:lnTo>
                  <a:close/>
                  <a:moveTo>
                    <a:pt x="12499" y="2646"/>
                  </a:moveTo>
                  <a:lnTo>
                    <a:pt x="12499" y="2646"/>
                  </a:lnTo>
                  <a:close/>
                  <a:moveTo>
                    <a:pt x="12520" y="2646"/>
                  </a:moveTo>
                  <a:lnTo>
                    <a:pt x="12520" y="2646"/>
                  </a:lnTo>
                  <a:close/>
                  <a:moveTo>
                    <a:pt x="12566" y="2646"/>
                  </a:moveTo>
                  <a:lnTo>
                    <a:pt x="12566" y="2646"/>
                  </a:lnTo>
                  <a:close/>
                  <a:moveTo>
                    <a:pt x="12590" y="2669"/>
                  </a:moveTo>
                  <a:lnTo>
                    <a:pt x="12590" y="2669"/>
                  </a:lnTo>
                  <a:close/>
                  <a:moveTo>
                    <a:pt x="12612" y="2669"/>
                  </a:moveTo>
                  <a:lnTo>
                    <a:pt x="12612" y="2669"/>
                  </a:lnTo>
                  <a:close/>
                  <a:moveTo>
                    <a:pt x="12657" y="2669"/>
                  </a:moveTo>
                  <a:lnTo>
                    <a:pt x="12657" y="2669"/>
                  </a:lnTo>
                  <a:close/>
                  <a:moveTo>
                    <a:pt x="12681" y="2691"/>
                  </a:moveTo>
                  <a:lnTo>
                    <a:pt x="12681" y="2691"/>
                  </a:lnTo>
                  <a:close/>
                  <a:moveTo>
                    <a:pt x="12703" y="2691"/>
                  </a:moveTo>
                  <a:lnTo>
                    <a:pt x="12703" y="2691"/>
                  </a:lnTo>
                  <a:close/>
                  <a:moveTo>
                    <a:pt x="12749" y="2691"/>
                  </a:moveTo>
                  <a:lnTo>
                    <a:pt x="12749" y="2691"/>
                  </a:lnTo>
                  <a:close/>
                  <a:moveTo>
                    <a:pt x="12772" y="2691"/>
                  </a:moveTo>
                  <a:lnTo>
                    <a:pt x="12772" y="2691"/>
                  </a:lnTo>
                  <a:close/>
                  <a:moveTo>
                    <a:pt x="12794" y="2715"/>
                  </a:moveTo>
                  <a:lnTo>
                    <a:pt x="12794" y="2715"/>
                  </a:lnTo>
                  <a:close/>
                  <a:moveTo>
                    <a:pt x="12818" y="2715"/>
                  </a:moveTo>
                  <a:lnTo>
                    <a:pt x="12818" y="2715"/>
                  </a:lnTo>
                  <a:close/>
                  <a:moveTo>
                    <a:pt x="12864" y="2715"/>
                  </a:moveTo>
                  <a:lnTo>
                    <a:pt x="12864" y="2715"/>
                  </a:lnTo>
                  <a:close/>
                  <a:moveTo>
                    <a:pt x="12885" y="2715"/>
                  </a:moveTo>
                  <a:lnTo>
                    <a:pt x="12885" y="2715"/>
                  </a:lnTo>
                  <a:close/>
                  <a:moveTo>
                    <a:pt x="12909" y="2737"/>
                  </a:moveTo>
                  <a:lnTo>
                    <a:pt x="12909" y="2737"/>
                  </a:lnTo>
                  <a:close/>
                  <a:moveTo>
                    <a:pt x="12955" y="2737"/>
                  </a:moveTo>
                  <a:lnTo>
                    <a:pt x="12955" y="2737"/>
                  </a:lnTo>
                  <a:close/>
                  <a:moveTo>
                    <a:pt x="12977" y="2737"/>
                  </a:moveTo>
                  <a:lnTo>
                    <a:pt x="12977" y="2737"/>
                  </a:lnTo>
                  <a:close/>
                  <a:moveTo>
                    <a:pt x="13000" y="2761"/>
                  </a:moveTo>
                  <a:lnTo>
                    <a:pt x="13000" y="2761"/>
                  </a:lnTo>
                  <a:close/>
                  <a:moveTo>
                    <a:pt x="13046" y="2761"/>
                  </a:moveTo>
                  <a:lnTo>
                    <a:pt x="13046" y="2761"/>
                  </a:lnTo>
                  <a:close/>
                  <a:moveTo>
                    <a:pt x="13068" y="2761"/>
                  </a:moveTo>
                  <a:lnTo>
                    <a:pt x="13068" y="2761"/>
                  </a:lnTo>
                  <a:close/>
                  <a:moveTo>
                    <a:pt x="13092" y="2761"/>
                  </a:moveTo>
                  <a:lnTo>
                    <a:pt x="13092" y="2761"/>
                  </a:lnTo>
                  <a:close/>
                  <a:moveTo>
                    <a:pt x="13137" y="2783"/>
                  </a:moveTo>
                  <a:lnTo>
                    <a:pt x="13137" y="2783"/>
                  </a:lnTo>
                  <a:close/>
                  <a:moveTo>
                    <a:pt x="13159" y="2783"/>
                  </a:moveTo>
                  <a:lnTo>
                    <a:pt x="13159" y="2783"/>
                  </a:lnTo>
                  <a:close/>
                  <a:moveTo>
                    <a:pt x="13183" y="2783"/>
                  </a:moveTo>
                  <a:lnTo>
                    <a:pt x="13183" y="2783"/>
                  </a:lnTo>
                  <a:close/>
                  <a:moveTo>
                    <a:pt x="13205" y="2806"/>
                  </a:moveTo>
                  <a:lnTo>
                    <a:pt x="13205" y="2806"/>
                  </a:lnTo>
                  <a:close/>
                  <a:moveTo>
                    <a:pt x="13250" y="2806"/>
                  </a:moveTo>
                  <a:lnTo>
                    <a:pt x="13250" y="2806"/>
                  </a:lnTo>
                  <a:close/>
                  <a:moveTo>
                    <a:pt x="13274" y="2806"/>
                  </a:moveTo>
                  <a:lnTo>
                    <a:pt x="13274" y="2806"/>
                  </a:lnTo>
                  <a:close/>
                  <a:moveTo>
                    <a:pt x="13296" y="2806"/>
                  </a:moveTo>
                  <a:lnTo>
                    <a:pt x="13296" y="2806"/>
                  </a:lnTo>
                  <a:close/>
                  <a:moveTo>
                    <a:pt x="13342" y="2828"/>
                  </a:moveTo>
                  <a:lnTo>
                    <a:pt x="13342" y="2828"/>
                  </a:lnTo>
                  <a:close/>
                  <a:moveTo>
                    <a:pt x="13365" y="2828"/>
                  </a:moveTo>
                  <a:lnTo>
                    <a:pt x="13365" y="2828"/>
                  </a:lnTo>
                  <a:close/>
                  <a:moveTo>
                    <a:pt x="13387" y="2828"/>
                  </a:moveTo>
                  <a:lnTo>
                    <a:pt x="13387" y="2828"/>
                  </a:lnTo>
                  <a:close/>
                  <a:moveTo>
                    <a:pt x="13433" y="2828"/>
                  </a:moveTo>
                  <a:lnTo>
                    <a:pt x="13433" y="2828"/>
                  </a:lnTo>
                  <a:close/>
                  <a:moveTo>
                    <a:pt x="13456" y="2852"/>
                  </a:moveTo>
                  <a:lnTo>
                    <a:pt x="13456" y="2852"/>
                  </a:lnTo>
                  <a:close/>
                  <a:moveTo>
                    <a:pt x="13478" y="2852"/>
                  </a:moveTo>
                  <a:lnTo>
                    <a:pt x="13478" y="2852"/>
                  </a:lnTo>
                  <a:close/>
                  <a:moveTo>
                    <a:pt x="13502" y="2852"/>
                  </a:moveTo>
                  <a:lnTo>
                    <a:pt x="13502" y="2852"/>
                  </a:lnTo>
                  <a:close/>
                  <a:moveTo>
                    <a:pt x="13548" y="2874"/>
                  </a:moveTo>
                  <a:lnTo>
                    <a:pt x="13548" y="2874"/>
                  </a:lnTo>
                  <a:close/>
                  <a:moveTo>
                    <a:pt x="13570" y="2874"/>
                  </a:moveTo>
                  <a:lnTo>
                    <a:pt x="13570" y="2874"/>
                  </a:lnTo>
                  <a:close/>
                  <a:moveTo>
                    <a:pt x="13593" y="2874"/>
                  </a:moveTo>
                  <a:lnTo>
                    <a:pt x="13593" y="2874"/>
                  </a:lnTo>
                  <a:close/>
                  <a:moveTo>
                    <a:pt x="13639" y="2874"/>
                  </a:moveTo>
                  <a:lnTo>
                    <a:pt x="13639" y="2874"/>
                  </a:lnTo>
                  <a:close/>
                  <a:moveTo>
                    <a:pt x="13661" y="2897"/>
                  </a:moveTo>
                  <a:lnTo>
                    <a:pt x="13661" y="2897"/>
                  </a:lnTo>
                  <a:close/>
                  <a:moveTo>
                    <a:pt x="13685" y="2897"/>
                  </a:moveTo>
                  <a:lnTo>
                    <a:pt x="13685" y="2897"/>
                  </a:lnTo>
                  <a:close/>
                  <a:moveTo>
                    <a:pt x="13730" y="2897"/>
                  </a:moveTo>
                  <a:lnTo>
                    <a:pt x="13730" y="2897"/>
                  </a:lnTo>
                  <a:close/>
                  <a:moveTo>
                    <a:pt x="13752" y="2919"/>
                  </a:moveTo>
                  <a:lnTo>
                    <a:pt x="13752" y="2919"/>
                  </a:lnTo>
                  <a:close/>
                  <a:moveTo>
                    <a:pt x="13776" y="2919"/>
                  </a:moveTo>
                  <a:lnTo>
                    <a:pt x="13776" y="2919"/>
                  </a:lnTo>
                  <a:close/>
                  <a:moveTo>
                    <a:pt x="13821" y="2919"/>
                  </a:moveTo>
                  <a:lnTo>
                    <a:pt x="13821" y="2919"/>
                  </a:lnTo>
                  <a:close/>
                  <a:moveTo>
                    <a:pt x="13843" y="2919"/>
                  </a:moveTo>
                  <a:lnTo>
                    <a:pt x="13843" y="2919"/>
                  </a:lnTo>
                  <a:close/>
                  <a:moveTo>
                    <a:pt x="13867" y="2943"/>
                  </a:moveTo>
                  <a:lnTo>
                    <a:pt x="13867" y="2943"/>
                  </a:lnTo>
                  <a:close/>
                  <a:moveTo>
                    <a:pt x="13889" y="2943"/>
                  </a:moveTo>
                  <a:lnTo>
                    <a:pt x="13889" y="2943"/>
                  </a:lnTo>
                  <a:close/>
                  <a:moveTo>
                    <a:pt x="13935" y="2943"/>
                  </a:moveTo>
                  <a:lnTo>
                    <a:pt x="13935" y="2943"/>
                  </a:lnTo>
                  <a:close/>
                  <a:moveTo>
                    <a:pt x="13958" y="2943"/>
                  </a:moveTo>
                  <a:lnTo>
                    <a:pt x="13958" y="2943"/>
                  </a:lnTo>
                  <a:close/>
                  <a:moveTo>
                    <a:pt x="13980" y="2965"/>
                  </a:moveTo>
                  <a:lnTo>
                    <a:pt x="13980" y="2965"/>
                  </a:lnTo>
                  <a:close/>
                  <a:moveTo>
                    <a:pt x="14026" y="2965"/>
                  </a:moveTo>
                  <a:lnTo>
                    <a:pt x="14026" y="2965"/>
                  </a:lnTo>
                  <a:close/>
                  <a:moveTo>
                    <a:pt x="14049" y="2965"/>
                  </a:moveTo>
                  <a:lnTo>
                    <a:pt x="14049" y="2965"/>
                  </a:lnTo>
                  <a:close/>
                  <a:moveTo>
                    <a:pt x="14071" y="2989"/>
                  </a:moveTo>
                  <a:lnTo>
                    <a:pt x="14071" y="2989"/>
                  </a:lnTo>
                  <a:close/>
                  <a:moveTo>
                    <a:pt x="14117" y="2989"/>
                  </a:moveTo>
                  <a:lnTo>
                    <a:pt x="14117" y="2989"/>
                  </a:lnTo>
                  <a:close/>
                  <a:moveTo>
                    <a:pt x="14141" y="2989"/>
                  </a:moveTo>
                  <a:lnTo>
                    <a:pt x="14141" y="2989"/>
                  </a:lnTo>
                  <a:close/>
                  <a:moveTo>
                    <a:pt x="14163" y="2989"/>
                  </a:moveTo>
                  <a:lnTo>
                    <a:pt x="14163" y="2989"/>
                  </a:lnTo>
                  <a:close/>
                  <a:moveTo>
                    <a:pt x="14186" y="3011"/>
                  </a:moveTo>
                  <a:lnTo>
                    <a:pt x="14186" y="3011"/>
                  </a:lnTo>
                  <a:close/>
                  <a:moveTo>
                    <a:pt x="14232" y="3011"/>
                  </a:moveTo>
                  <a:lnTo>
                    <a:pt x="14232" y="3011"/>
                  </a:lnTo>
                  <a:close/>
                  <a:moveTo>
                    <a:pt x="14254" y="3011"/>
                  </a:moveTo>
                  <a:lnTo>
                    <a:pt x="14254" y="3011"/>
                  </a:lnTo>
                  <a:close/>
                  <a:moveTo>
                    <a:pt x="14278" y="3011"/>
                  </a:moveTo>
                  <a:lnTo>
                    <a:pt x="14278" y="3011"/>
                  </a:lnTo>
                  <a:close/>
                  <a:moveTo>
                    <a:pt x="14323" y="3034"/>
                  </a:moveTo>
                  <a:lnTo>
                    <a:pt x="14323" y="3034"/>
                  </a:lnTo>
                  <a:close/>
                  <a:moveTo>
                    <a:pt x="14345" y="3034"/>
                  </a:moveTo>
                  <a:lnTo>
                    <a:pt x="14345" y="3034"/>
                  </a:lnTo>
                  <a:close/>
                  <a:moveTo>
                    <a:pt x="14369" y="3034"/>
                  </a:moveTo>
                  <a:lnTo>
                    <a:pt x="14369" y="3034"/>
                  </a:lnTo>
                  <a:close/>
                  <a:moveTo>
                    <a:pt x="14414" y="3056"/>
                  </a:moveTo>
                  <a:lnTo>
                    <a:pt x="14414" y="3056"/>
                  </a:lnTo>
                  <a:close/>
                  <a:moveTo>
                    <a:pt x="14436" y="3056"/>
                  </a:moveTo>
                  <a:lnTo>
                    <a:pt x="14436" y="3056"/>
                  </a:lnTo>
                  <a:close/>
                  <a:moveTo>
                    <a:pt x="14460" y="3056"/>
                  </a:moveTo>
                  <a:lnTo>
                    <a:pt x="14460" y="3056"/>
                  </a:lnTo>
                  <a:close/>
                  <a:moveTo>
                    <a:pt x="14506" y="3056"/>
                  </a:moveTo>
                  <a:lnTo>
                    <a:pt x="14506" y="3056"/>
                  </a:lnTo>
                  <a:close/>
                  <a:moveTo>
                    <a:pt x="14528" y="3080"/>
                  </a:moveTo>
                  <a:lnTo>
                    <a:pt x="14528" y="3080"/>
                  </a:lnTo>
                  <a:close/>
                  <a:moveTo>
                    <a:pt x="14551" y="3080"/>
                  </a:moveTo>
                  <a:lnTo>
                    <a:pt x="14551" y="3080"/>
                  </a:lnTo>
                  <a:close/>
                  <a:moveTo>
                    <a:pt x="14573" y="3080"/>
                  </a:moveTo>
                  <a:lnTo>
                    <a:pt x="14573" y="3080"/>
                  </a:lnTo>
                  <a:close/>
                  <a:moveTo>
                    <a:pt x="14619" y="3102"/>
                  </a:moveTo>
                  <a:lnTo>
                    <a:pt x="14619" y="3102"/>
                  </a:lnTo>
                  <a:close/>
                  <a:moveTo>
                    <a:pt x="14642" y="3102"/>
                  </a:moveTo>
                  <a:lnTo>
                    <a:pt x="14642" y="3102"/>
                  </a:lnTo>
                  <a:close/>
                  <a:moveTo>
                    <a:pt x="14664" y="3102"/>
                  </a:moveTo>
                  <a:lnTo>
                    <a:pt x="14664" y="3102"/>
                  </a:lnTo>
                  <a:close/>
                  <a:moveTo>
                    <a:pt x="14710" y="3102"/>
                  </a:moveTo>
                  <a:lnTo>
                    <a:pt x="14710" y="3102"/>
                  </a:lnTo>
                  <a:close/>
                  <a:moveTo>
                    <a:pt x="14734" y="3126"/>
                  </a:moveTo>
                  <a:lnTo>
                    <a:pt x="14734" y="3126"/>
                  </a:lnTo>
                  <a:close/>
                  <a:moveTo>
                    <a:pt x="14756" y="3126"/>
                  </a:moveTo>
                  <a:lnTo>
                    <a:pt x="14756" y="3126"/>
                  </a:lnTo>
                  <a:close/>
                  <a:moveTo>
                    <a:pt x="14801" y="3126"/>
                  </a:moveTo>
                  <a:lnTo>
                    <a:pt x="14801" y="3126"/>
                  </a:lnTo>
                  <a:close/>
                  <a:moveTo>
                    <a:pt x="14825" y="3126"/>
                  </a:moveTo>
                  <a:lnTo>
                    <a:pt x="14825" y="3126"/>
                  </a:lnTo>
                  <a:close/>
                  <a:moveTo>
                    <a:pt x="14847" y="3147"/>
                  </a:moveTo>
                  <a:lnTo>
                    <a:pt x="14847" y="3147"/>
                  </a:lnTo>
                  <a:close/>
                  <a:moveTo>
                    <a:pt x="14871" y="3147"/>
                  </a:moveTo>
                  <a:lnTo>
                    <a:pt x="14871" y="3147"/>
                  </a:lnTo>
                  <a:close/>
                  <a:moveTo>
                    <a:pt x="14916" y="3147"/>
                  </a:moveTo>
                  <a:lnTo>
                    <a:pt x="14916" y="3147"/>
                  </a:lnTo>
                  <a:close/>
                </a:path>
              </a:pathLst>
            </a:custGeom>
            <a:noFill/>
            <a:ln w="600" cap="flat" cmpd="sng">
              <a:solidFill>
                <a:srgbClr val="5C5C5C"/>
              </a:solidFill>
              <a:prstDash val="solid"/>
              <a:miter lim="18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863506" y="3713463"/>
              <a:ext cx="455740" cy="492479"/>
            </a:xfrm>
            <a:custGeom>
              <a:avLst/>
              <a:gdLst/>
              <a:ahLst/>
              <a:cxnLst/>
              <a:rect l="l" t="t" r="r" b="b"/>
              <a:pathLst>
                <a:path w="29536" h="31917" extrusionOk="0">
                  <a:moveTo>
                    <a:pt x="11521" y="1"/>
                  </a:moveTo>
                  <a:cubicBezTo>
                    <a:pt x="9528" y="1"/>
                    <a:pt x="8083" y="474"/>
                    <a:pt x="7732" y="1720"/>
                  </a:cubicBezTo>
                  <a:cubicBezTo>
                    <a:pt x="7732" y="1720"/>
                    <a:pt x="5794" y="6783"/>
                    <a:pt x="11176" y="7947"/>
                  </a:cubicBezTo>
                  <a:cubicBezTo>
                    <a:pt x="19454" y="9726"/>
                    <a:pt x="19226" y="9772"/>
                    <a:pt x="19226" y="9772"/>
                  </a:cubicBezTo>
                  <a:lnTo>
                    <a:pt x="16900" y="20558"/>
                  </a:lnTo>
                  <a:lnTo>
                    <a:pt x="8005" y="18962"/>
                  </a:lnTo>
                  <a:lnTo>
                    <a:pt x="1" y="20285"/>
                  </a:lnTo>
                  <a:lnTo>
                    <a:pt x="8051" y="31916"/>
                  </a:lnTo>
                  <a:lnTo>
                    <a:pt x="27050" y="24846"/>
                  </a:lnTo>
                  <a:lnTo>
                    <a:pt x="29535" y="4708"/>
                  </a:lnTo>
                  <a:cubicBezTo>
                    <a:pt x="29535" y="4708"/>
                    <a:pt x="17806" y="1"/>
                    <a:pt x="1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975766" y="4096999"/>
              <a:ext cx="352637" cy="210187"/>
            </a:xfrm>
            <a:custGeom>
              <a:avLst/>
              <a:gdLst/>
              <a:ahLst/>
              <a:cxnLst/>
              <a:rect l="l" t="t" r="r" b="b"/>
              <a:pathLst>
                <a:path w="22854" h="13622" extrusionOk="0">
                  <a:moveTo>
                    <a:pt x="19836" y="0"/>
                  </a:moveTo>
                  <a:cubicBezTo>
                    <a:pt x="19686" y="0"/>
                    <a:pt x="19534" y="27"/>
                    <a:pt x="19386" y="82"/>
                  </a:cubicBezTo>
                  <a:lnTo>
                    <a:pt x="1004" y="6970"/>
                  </a:lnTo>
                  <a:cubicBezTo>
                    <a:pt x="344" y="7222"/>
                    <a:pt x="0" y="7952"/>
                    <a:pt x="252" y="8636"/>
                  </a:cubicBezTo>
                  <a:lnTo>
                    <a:pt x="1803" y="12787"/>
                  </a:lnTo>
                  <a:cubicBezTo>
                    <a:pt x="1997" y="13300"/>
                    <a:pt x="2495" y="13621"/>
                    <a:pt x="3017" y="13621"/>
                  </a:cubicBezTo>
                  <a:cubicBezTo>
                    <a:pt x="3168" y="13621"/>
                    <a:pt x="3320" y="13595"/>
                    <a:pt x="3467" y="13539"/>
                  </a:cubicBezTo>
                  <a:lnTo>
                    <a:pt x="21850" y="6651"/>
                  </a:lnTo>
                  <a:cubicBezTo>
                    <a:pt x="22512" y="6401"/>
                    <a:pt x="22853" y="5647"/>
                    <a:pt x="22603" y="4987"/>
                  </a:cubicBezTo>
                  <a:lnTo>
                    <a:pt x="21052" y="836"/>
                  </a:lnTo>
                  <a:cubicBezTo>
                    <a:pt x="20857" y="321"/>
                    <a:pt x="20359" y="0"/>
                    <a:pt x="19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43"/>
          <p:cNvGrpSpPr/>
          <p:nvPr/>
        </p:nvGrpSpPr>
        <p:grpSpPr>
          <a:xfrm>
            <a:off x="5341650" y="2787169"/>
            <a:ext cx="3089075" cy="568802"/>
            <a:chOff x="5341650" y="2787169"/>
            <a:chExt cx="3089075" cy="568802"/>
          </a:xfrm>
        </p:grpSpPr>
        <p:sp>
          <p:nvSpPr>
            <p:cNvPr id="2423" name="Google Shape;2423;p43"/>
            <p:cNvSpPr txBox="1"/>
            <p:nvPr/>
          </p:nvSpPr>
          <p:spPr>
            <a:xfrm>
              <a:off x="6248225" y="2789271"/>
              <a:ext cx="21825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a very hot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5341650" y="2787169"/>
              <a:ext cx="906174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25" name="Google Shape;2425;p43"/>
          <p:cNvGrpSpPr/>
          <p:nvPr/>
        </p:nvGrpSpPr>
        <p:grpSpPr>
          <a:xfrm>
            <a:off x="5341650" y="3432141"/>
            <a:ext cx="3089075" cy="568805"/>
            <a:chOff x="5341650" y="3432141"/>
            <a:chExt cx="3089075" cy="568805"/>
          </a:xfrm>
        </p:grpSpPr>
        <p:sp>
          <p:nvSpPr>
            <p:cNvPr id="2426" name="Google Shape;2426;p43"/>
            <p:cNvSpPr txBox="1"/>
            <p:nvPr/>
          </p:nvSpPr>
          <p:spPr>
            <a:xfrm>
              <a:off x="6248225" y="3434246"/>
              <a:ext cx="21825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7" name="Google Shape;2427;p43"/>
            <p:cNvSpPr/>
            <p:nvPr/>
          </p:nvSpPr>
          <p:spPr>
            <a:xfrm>
              <a:off x="5341650" y="3432141"/>
              <a:ext cx="906174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428" name="Google Shape;2428;p4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05" y="961375"/>
            <a:ext cx="4240401" cy="26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713250" y="93356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Motivation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B39A1-89F7-7054-25F7-4011F856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5038" y="900917"/>
            <a:ext cx="4994142" cy="3512055"/>
          </a:xfrm>
          <a:prstGeom prst="rect">
            <a:avLst/>
          </a:prstGeom>
        </p:spPr>
      </p:pic>
      <p:sp>
        <p:nvSpPr>
          <p:cNvPr id="6" name="Google Shape;134;p18">
            <a:extLst>
              <a:ext uri="{FF2B5EF4-FFF2-40B4-BE49-F238E27FC236}">
                <a16:creationId xmlns:a16="http://schemas.microsoft.com/office/drawing/2014/main" id="{85A9A72C-0ED9-CDD4-F3E0-95538DDBEDDB}"/>
              </a:ext>
            </a:extLst>
          </p:cNvPr>
          <p:cNvSpPr txBox="1"/>
          <p:nvPr/>
        </p:nvSpPr>
        <p:spPr>
          <a:xfrm>
            <a:off x="3892371" y="1357348"/>
            <a:ext cx="5188020" cy="27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WC currently taking place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Interested in what makes a ‘great’ and ‘valued’ soccer player.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" name="Google Shape;167;p19">
            <a:extLst>
              <a:ext uri="{FF2B5EF4-FFF2-40B4-BE49-F238E27FC236}">
                <a16:creationId xmlns:a16="http://schemas.microsoft.com/office/drawing/2014/main" id="{24538E4B-BE67-9031-6AAD-39CA2CB3AE3C}"/>
              </a:ext>
            </a:extLst>
          </p:cNvPr>
          <p:cNvGrpSpPr/>
          <p:nvPr/>
        </p:nvGrpSpPr>
        <p:grpSpPr>
          <a:xfrm>
            <a:off x="-1636111" y="4056611"/>
            <a:ext cx="1275815" cy="1489721"/>
            <a:chOff x="713197" y="948134"/>
            <a:chExt cx="3157424" cy="3686805"/>
          </a:xfrm>
        </p:grpSpPr>
        <p:sp>
          <p:nvSpPr>
            <p:cNvPr id="8" name="Google Shape;168;p19">
              <a:extLst>
                <a:ext uri="{FF2B5EF4-FFF2-40B4-BE49-F238E27FC236}">
                  <a16:creationId xmlns:a16="http://schemas.microsoft.com/office/drawing/2014/main" id="{E73734D8-C0A4-A681-5D1B-FA7D5E6C6AEA}"/>
                </a:ext>
              </a:extLst>
            </p:cNvPr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69;p19">
              <a:extLst>
                <a:ext uri="{FF2B5EF4-FFF2-40B4-BE49-F238E27FC236}">
                  <a16:creationId xmlns:a16="http://schemas.microsoft.com/office/drawing/2014/main" id="{E02DC3B0-0C7E-8087-6265-658CCE34299E}"/>
                </a:ext>
              </a:extLst>
            </p:cNvPr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0" name="Google Shape;170;p19">
                <a:extLst>
                  <a:ext uri="{FF2B5EF4-FFF2-40B4-BE49-F238E27FC236}">
                    <a16:creationId xmlns:a16="http://schemas.microsoft.com/office/drawing/2014/main" id="{C087CA6E-6F8B-4E1C-77DB-B2E51DB8C206}"/>
                  </a:ext>
                </a:extLst>
              </p:cNvPr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1;p19">
                <a:extLst>
                  <a:ext uri="{FF2B5EF4-FFF2-40B4-BE49-F238E27FC236}">
                    <a16:creationId xmlns:a16="http://schemas.microsoft.com/office/drawing/2014/main" id="{E061C4C0-5084-F3EF-3960-B16E3F64EE66}"/>
                  </a:ext>
                </a:extLst>
              </p:cNvPr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2;p19">
                <a:extLst>
                  <a:ext uri="{FF2B5EF4-FFF2-40B4-BE49-F238E27FC236}">
                    <a16:creationId xmlns:a16="http://schemas.microsoft.com/office/drawing/2014/main" id="{6DAB6425-0F57-A775-2DA2-6244DF62EA34}"/>
                  </a:ext>
                </a:extLst>
              </p:cNvPr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3;p19">
                <a:extLst>
                  <a:ext uri="{FF2B5EF4-FFF2-40B4-BE49-F238E27FC236}">
                    <a16:creationId xmlns:a16="http://schemas.microsoft.com/office/drawing/2014/main" id="{E1E10C31-4AB0-469B-7547-FBE28721C816}"/>
                  </a:ext>
                </a:extLst>
              </p:cNvPr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800" extrusionOk="0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;p19">
                <a:extLst>
                  <a:ext uri="{FF2B5EF4-FFF2-40B4-BE49-F238E27FC236}">
                    <a16:creationId xmlns:a16="http://schemas.microsoft.com/office/drawing/2014/main" id="{ABA09B09-D955-20BC-67CF-E7FB1ACF8E90}"/>
                  </a:ext>
                </a:extLst>
              </p:cNvPr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46" extrusionOk="0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5;p19">
                <a:extLst>
                  <a:ext uri="{FF2B5EF4-FFF2-40B4-BE49-F238E27FC236}">
                    <a16:creationId xmlns:a16="http://schemas.microsoft.com/office/drawing/2014/main" id="{F432B1A7-7BC9-89F7-D1CF-06E090D1FA70}"/>
                  </a:ext>
                </a:extLst>
              </p:cNvPr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942" extrusionOk="0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6;p19">
                <a:extLst>
                  <a:ext uri="{FF2B5EF4-FFF2-40B4-BE49-F238E27FC236}">
                    <a16:creationId xmlns:a16="http://schemas.microsoft.com/office/drawing/2014/main" id="{5D0A71EE-558E-9B24-D012-A7372BFEEFB5}"/>
                  </a:ext>
                </a:extLst>
              </p:cNvPr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5736" extrusionOk="0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7;p19">
                <a:extLst>
                  <a:ext uri="{FF2B5EF4-FFF2-40B4-BE49-F238E27FC236}">
                    <a16:creationId xmlns:a16="http://schemas.microsoft.com/office/drawing/2014/main" id="{63120CA6-866A-EB6E-5A63-4932B2250ED1}"/>
                  </a:ext>
                </a:extLst>
              </p:cNvPr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02" extrusionOk="0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8;p19">
                <a:extLst>
                  <a:ext uri="{FF2B5EF4-FFF2-40B4-BE49-F238E27FC236}">
                    <a16:creationId xmlns:a16="http://schemas.microsoft.com/office/drawing/2014/main" id="{F68EE0BF-FA6D-2262-D667-55429163C3EC}"/>
                  </a:ext>
                </a:extLst>
              </p:cNvPr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02" extrusionOk="0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9;p19">
                <a:extLst>
                  <a:ext uri="{FF2B5EF4-FFF2-40B4-BE49-F238E27FC236}">
                    <a16:creationId xmlns:a16="http://schemas.microsoft.com/office/drawing/2014/main" id="{A89E58B9-E3F1-6CB0-DEDD-95794A7C5EC9}"/>
                  </a:ext>
                </a:extLst>
              </p:cNvPr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302" extrusionOk="0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0;p19">
                <a:extLst>
                  <a:ext uri="{FF2B5EF4-FFF2-40B4-BE49-F238E27FC236}">
                    <a16:creationId xmlns:a16="http://schemas.microsoft.com/office/drawing/2014/main" id="{97A72F68-8998-43DD-BF0C-F3505B35C999}"/>
                  </a:ext>
                </a:extLst>
              </p:cNvPr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1;p19">
                <a:extLst>
                  <a:ext uri="{FF2B5EF4-FFF2-40B4-BE49-F238E27FC236}">
                    <a16:creationId xmlns:a16="http://schemas.microsoft.com/office/drawing/2014/main" id="{94654EA8-9F18-F93A-CABB-B01B91C398CE}"/>
                  </a:ext>
                </a:extLst>
              </p:cNvPr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2;p19">
                <a:extLst>
                  <a:ext uri="{FF2B5EF4-FFF2-40B4-BE49-F238E27FC236}">
                    <a16:creationId xmlns:a16="http://schemas.microsoft.com/office/drawing/2014/main" id="{77FA41FE-D13E-3DE3-8188-D8461F763187}"/>
                  </a:ext>
                </a:extLst>
              </p:cNvPr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3;p19">
                <a:extLst>
                  <a:ext uri="{FF2B5EF4-FFF2-40B4-BE49-F238E27FC236}">
                    <a16:creationId xmlns:a16="http://schemas.microsoft.com/office/drawing/2014/main" id="{F1CDBF3E-F7B9-4238-80B3-192EF5A2BD55}"/>
                  </a:ext>
                </a:extLst>
              </p:cNvPr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4;p19">
                <a:extLst>
                  <a:ext uri="{FF2B5EF4-FFF2-40B4-BE49-F238E27FC236}">
                    <a16:creationId xmlns:a16="http://schemas.microsoft.com/office/drawing/2014/main" id="{BCCC0AEC-A1EE-392B-AB62-9C39201DF003}"/>
                  </a:ext>
                </a:extLst>
              </p:cNvPr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5;p19">
                <a:extLst>
                  <a:ext uri="{FF2B5EF4-FFF2-40B4-BE49-F238E27FC236}">
                    <a16:creationId xmlns:a16="http://schemas.microsoft.com/office/drawing/2014/main" id="{2B659630-CBB1-9327-0A20-C35A513570D2}"/>
                  </a:ext>
                </a:extLst>
              </p:cNvPr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6;p19">
                <a:extLst>
                  <a:ext uri="{FF2B5EF4-FFF2-40B4-BE49-F238E27FC236}">
                    <a16:creationId xmlns:a16="http://schemas.microsoft.com/office/drawing/2014/main" id="{2066F965-C148-BA95-1579-783C8974BBD0}"/>
                  </a:ext>
                </a:extLst>
              </p:cNvPr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7;p19">
                <a:extLst>
                  <a:ext uri="{FF2B5EF4-FFF2-40B4-BE49-F238E27FC236}">
                    <a16:creationId xmlns:a16="http://schemas.microsoft.com/office/drawing/2014/main" id="{D6E08065-D92B-017E-70DA-1385A65B2160}"/>
                  </a:ext>
                </a:extLst>
              </p:cNvPr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8;p19">
                <a:extLst>
                  <a:ext uri="{FF2B5EF4-FFF2-40B4-BE49-F238E27FC236}">
                    <a16:creationId xmlns:a16="http://schemas.microsoft.com/office/drawing/2014/main" id="{8CF5CD1A-7DC3-09CD-37A0-0DEF732A053B}"/>
                  </a:ext>
                </a:extLst>
              </p:cNvPr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2872" extrusionOk="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9;p19">
                <a:extLst>
                  <a:ext uri="{FF2B5EF4-FFF2-40B4-BE49-F238E27FC236}">
                    <a16:creationId xmlns:a16="http://schemas.microsoft.com/office/drawing/2014/main" id="{196464E8-BCBB-7F44-6EC4-BD64BA849DD4}"/>
                  </a:ext>
                </a:extLst>
              </p:cNvPr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7" extrusionOk="0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D5AD8BD6-D225-BB66-BA12-6C3D0833DF9E}"/>
                  </a:ext>
                </a:extLst>
              </p:cNvPr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808" extrusionOk="0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7032A6E8-411A-AC89-4C04-0DDB395A18F5}"/>
                  </a:ext>
                </a:extLst>
              </p:cNvPr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7379" extrusionOk="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2;p19">
                <a:extLst>
                  <a:ext uri="{FF2B5EF4-FFF2-40B4-BE49-F238E27FC236}">
                    <a16:creationId xmlns:a16="http://schemas.microsoft.com/office/drawing/2014/main" id="{465B06FA-097A-0344-6D67-451261D06F3D}"/>
                  </a:ext>
                </a:extLst>
              </p:cNvPr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39" extrusionOk="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3;p19">
                <a:extLst>
                  <a:ext uri="{FF2B5EF4-FFF2-40B4-BE49-F238E27FC236}">
                    <a16:creationId xmlns:a16="http://schemas.microsoft.com/office/drawing/2014/main" id="{F7638825-9F6E-DE64-76B0-2F0CEACAF3D2}"/>
                  </a:ext>
                </a:extLst>
              </p:cNvPr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39" extrusionOk="0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4;p19">
                <a:extLst>
                  <a:ext uri="{FF2B5EF4-FFF2-40B4-BE49-F238E27FC236}">
                    <a16:creationId xmlns:a16="http://schemas.microsoft.com/office/drawing/2014/main" id="{280DEBC0-4FF6-CF08-1D8F-6ECF09C4768E}"/>
                  </a:ext>
                </a:extLst>
              </p:cNvPr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38" extrusionOk="0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;p19">
                <a:extLst>
                  <a:ext uri="{FF2B5EF4-FFF2-40B4-BE49-F238E27FC236}">
                    <a16:creationId xmlns:a16="http://schemas.microsoft.com/office/drawing/2014/main" id="{78A420FD-0317-5885-82D5-8E1524638F73}"/>
                  </a:ext>
                </a:extLst>
              </p:cNvPr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6;p19">
                <a:extLst>
                  <a:ext uri="{FF2B5EF4-FFF2-40B4-BE49-F238E27FC236}">
                    <a16:creationId xmlns:a16="http://schemas.microsoft.com/office/drawing/2014/main" id="{91039C18-C691-DB4F-77E8-1B26B7D8058B}"/>
                  </a:ext>
                </a:extLst>
              </p:cNvPr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7;p19">
                <a:extLst>
                  <a:ext uri="{FF2B5EF4-FFF2-40B4-BE49-F238E27FC236}">
                    <a16:creationId xmlns:a16="http://schemas.microsoft.com/office/drawing/2014/main" id="{BE942EB8-7AEB-F3E3-1328-E1EFADDA07C6}"/>
                  </a:ext>
                </a:extLst>
              </p:cNvPr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;p19">
                <a:extLst>
                  <a:ext uri="{FF2B5EF4-FFF2-40B4-BE49-F238E27FC236}">
                    <a16:creationId xmlns:a16="http://schemas.microsoft.com/office/drawing/2014/main" id="{5F8AAEF3-74C9-B18A-576A-9D7A60CC443C}"/>
                  </a:ext>
                </a:extLst>
              </p:cNvPr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9;p19">
                <a:extLst>
                  <a:ext uri="{FF2B5EF4-FFF2-40B4-BE49-F238E27FC236}">
                    <a16:creationId xmlns:a16="http://schemas.microsoft.com/office/drawing/2014/main" id="{389D7F16-5284-2266-C4DC-86088C5E6BE7}"/>
                  </a:ext>
                </a:extLst>
              </p:cNvPr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0;p19">
                <a:extLst>
                  <a:ext uri="{FF2B5EF4-FFF2-40B4-BE49-F238E27FC236}">
                    <a16:creationId xmlns:a16="http://schemas.microsoft.com/office/drawing/2014/main" id="{FE56BCC3-6930-99AC-95F5-8D429319FE0E}"/>
                  </a:ext>
                </a:extLst>
              </p:cNvPr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1;p19">
                <a:extLst>
                  <a:ext uri="{FF2B5EF4-FFF2-40B4-BE49-F238E27FC236}">
                    <a16:creationId xmlns:a16="http://schemas.microsoft.com/office/drawing/2014/main" id="{8625CAE6-B38A-B613-A939-DDE5CA60AE93}"/>
                  </a:ext>
                </a:extLst>
              </p:cNvPr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2;p19">
                <a:extLst>
                  <a:ext uri="{FF2B5EF4-FFF2-40B4-BE49-F238E27FC236}">
                    <a16:creationId xmlns:a16="http://schemas.microsoft.com/office/drawing/2014/main" id="{CDD25DA7-2412-010B-23F3-34877C7505BB}"/>
                  </a:ext>
                </a:extLst>
              </p:cNvPr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3;p19">
                <a:extLst>
                  <a:ext uri="{FF2B5EF4-FFF2-40B4-BE49-F238E27FC236}">
                    <a16:creationId xmlns:a16="http://schemas.microsoft.com/office/drawing/2014/main" id="{63399E55-D21E-396D-22CC-C23A730D0731}"/>
                  </a:ext>
                </a:extLst>
              </p:cNvPr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4;p19">
                <a:extLst>
                  <a:ext uri="{FF2B5EF4-FFF2-40B4-BE49-F238E27FC236}">
                    <a16:creationId xmlns:a16="http://schemas.microsoft.com/office/drawing/2014/main" id="{CCEED4AB-EF3E-DE5E-86AA-3BA881A2E12E}"/>
                  </a:ext>
                </a:extLst>
              </p:cNvPr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5;p19">
                <a:extLst>
                  <a:ext uri="{FF2B5EF4-FFF2-40B4-BE49-F238E27FC236}">
                    <a16:creationId xmlns:a16="http://schemas.microsoft.com/office/drawing/2014/main" id="{98855AA4-51D8-3319-E915-762208884A1A}"/>
                  </a:ext>
                </a:extLst>
              </p:cNvPr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6;p19">
                <a:extLst>
                  <a:ext uri="{FF2B5EF4-FFF2-40B4-BE49-F238E27FC236}">
                    <a16:creationId xmlns:a16="http://schemas.microsoft.com/office/drawing/2014/main" id="{9AF4A8F5-F04A-CF2F-B61D-7FED9FADB4B3}"/>
                  </a:ext>
                </a:extLst>
              </p:cNvPr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7;p19">
                <a:extLst>
                  <a:ext uri="{FF2B5EF4-FFF2-40B4-BE49-F238E27FC236}">
                    <a16:creationId xmlns:a16="http://schemas.microsoft.com/office/drawing/2014/main" id="{97D5B345-5346-D909-47E0-5F99B7F9AF05}"/>
                  </a:ext>
                </a:extLst>
              </p:cNvPr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8;p19">
                <a:extLst>
                  <a:ext uri="{FF2B5EF4-FFF2-40B4-BE49-F238E27FC236}">
                    <a16:creationId xmlns:a16="http://schemas.microsoft.com/office/drawing/2014/main" id="{905B0176-F1FC-930F-894A-0BE7049BB8A9}"/>
                  </a:ext>
                </a:extLst>
              </p:cNvPr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;p19">
                <a:extLst>
                  <a:ext uri="{FF2B5EF4-FFF2-40B4-BE49-F238E27FC236}">
                    <a16:creationId xmlns:a16="http://schemas.microsoft.com/office/drawing/2014/main" id="{19F1298F-EEA2-4E17-5FBC-E62654ACE154}"/>
                  </a:ext>
                </a:extLst>
              </p:cNvPr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0;p19">
                <a:extLst>
                  <a:ext uri="{FF2B5EF4-FFF2-40B4-BE49-F238E27FC236}">
                    <a16:creationId xmlns:a16="http://schemas.microsoft.com/office/drawing/2014/main" id="{7AFB3623-393C-AB56-A974-76FA1419BF68}"/>
                  </a:ext>
                </a:extLst>
              </p:cNvPr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1;p19">
                <a:extLst>
                  <a:ext uri="{FF2B5EF4-FFF2-40B4-BE49-F238E27FC236}">
                    <a16:creationId xmlns:a16="http://schemas.microsoft.com/office/drawing/2014/main" id="{12117654-7280-CCBF-0FCC-A9EC5382F53B}"/>
                  </a:ext>
                </a:extLst>
              </p:cNvPr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2;p19">
                <a:extLst>
                  <a:ext uri="{FF2B5EF4-FFF2-40B4-BE49-F238E27FC236}">
                    <a16:creationId xmlns:a16="http://schemas.microsoft.com/office/drawing/2014/main" id="{F472AA56-FA0E-C140-B8F6-0B068E094EA7}"/>
                  </a:ext>
                </a:extLst>
              </p:cNvPr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3;p19">
                <a:extLst>
                  <a:ext uri="{FF2B5EF4-FFF2-40B4-BE49-F238E27FC236}">
                    <a16:creationId xmlns:a16="http://schemas.microsoft.com/office/drawing/2014/main" id="{C3EB2B75-DF6B-9460-ACB8-CE6F6B7B494E}"/>
                  </a:ext>
                </a:extLst>
              </p:cNvPr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4;p19">
                <a:extLst>
                  <a:ext uri="{FF2B5EF4-FFF2-40B4-BE49-F238E27FC236}">
                    <a16:creationId xmlns:a16="http://schemas.microsoft.com/office/drawing/2014/main" id="{DC3B42FF-F1F8-6313-A53E-DFD51462C7AF}"/>
                  </a:ext>
                </a:extLst>
              </p:cNvPr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5;p19">
                <a:extLst>
                  <a:ext uri="{FF2B5EF4-FFF2-40B4-BE49-F238E27FC236}">
                    <a16:creationId xmlns:a16="http://schemas.microsoft.com/office/drawing/2014/main" id="{1A407057-10AE-5D74-E5CF-65A22851F200}"/>
                  </a:ext>
                </a:extLst>
              </p:cNvPr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6;p19">
                <a:extLst>
                  <a:ext uri="{FF2B5EF4-FFF2-40B4-BE49-F238E27FC236}">
                    <a16:creationId xmlns:a16="http://schemas.microsoft.com/office/drawing/2014/main" id="{B07212A2-EC58-1BE0-97D6-EE690BF3229D}"/>
                  </a:ext>
                </a:extLst>
              </p:cNvPr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7;p19">
                <a:extLst>
                  <a:ext uri="{FF2B5EF4-FFF2-40B4-BE49-F238E27FC236}">
                    <a16:creationId xmlns:a16="http://schemas.microsoft.com/office/drawing/2014/main" id="{B4199E09-B1E5-1BA0-9B54-B82718196B25}"/>
                  </a:ext>
                </a:extLst>
              </p:cNvPr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8;p19">
                <a:extLst>
                  <a:ext uri="{FF2B5EF4-FFF2-40B4-BE49-F238E27FC236}">
                    <a16:creationId xmlns:a16="http://schemas.microsoft.com/office/drawing/2014/main" id="{D23B5E63-7770-C95D-15A1-B86875AA45E8}"/>
                  </a:ext>
                </a:extLst>
              </p:cNvPr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9;p19">
                <a:extLst>
                  <a:ext uri="{FF2B5EF4-FFF2-40B4-BE49-F238E27FC236}">
                    <a16:creationId xmlns:a16="http://schemas.microsoft.com/office/drawing/2014/main" id="{9581DAFD-D8D2-B0E3-7B28-CFFA14656B5A}"/>
                  </a:ext>
                </a:extLst>
              </p:cNvPr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0;p19">
                <a:extLst>
                  <a:ext uri="{FF2B5EF4-FFF2-40B4-BE49-F238E27FC236}">
                    <a16:creationId xmlns:a16="http://schemas.microsoft.com/office/drawing/2014/main" id="{36992020-D2FC-DD03-52A0-46721A7F070F}"/>
                  </a:ext>
                </a:extLst>
              </p:cNvPr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1;p19">
                <a:extLst>
                  <a:ext uri="{FF2B5EF4-FFF2-40B4-BE49-F238E27FC236}">
                    <a16:creationId xmlns:a16="http://schemas.microsoft.com/office/drawing/2014/main" id="{7F4C822E-F057-8DBA-2B95-75CD36D4F4CC}"/>
                  </a:ext>
                </a:extLst>
              </p:cNvPr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01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2434" name="Google Shape;2434;p44"/>
          <p:cNvGrpSpPr/>
          <p:nvPr/>
        </p:nvGrpSpPr>
        <p:grpSpPr>
          <a:xfrm>
            <a:off x="519725" y="3463568"/>
            <a:ext cx="2530800" cy="950605"/>
            <a:chOff x="519725" y="3463568"/>
            <a:chExt cx="2530800" cy="950605"/>
          </a:xfrm>
        </p:grpSpPr>
        <p:sp>
          <p:nvSpPr>
            <p:cNvPr id="2435" name="Google Shape;2435;p44"/>
            <p:cNvSpPr txBox="1"/>
            <p:nvPr/>
          </p:nvSpPr>
          <p:spPr>
            <a:xfrm>
              <a:off x="1114640" y="3463568"/>
              <a:ext cx="1341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36" name="Google Shape;2436;p44"/>
            <p:cNvSpPr txBox="1"/>
            <p:nvPr/>
          </p:nvSpPr>
          <p:spPr>
            <a:xfrm>
              <a:off x="519725" y="3805173"/>
              <a:ext cx="2530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Google Shape;2437;p44"/>
          <p:cNvGrpSpPr/>
          <p:nvPr/>
        </p:nvGrpSpPr>
        <p:grpSpPr>
          <a:xfrm>
            <a:off x="3303295" y="3463579"/>
            <a:ext cx="2530800" cy="950617"/>
            <a:chOff x="3303295" y="3463579"/>
            <a:chExt cx="2530800" cy="950617"/>
          </a:xfrm>
        </p:grpSpPr>
        <p:sp>
          <p:nvSpPr>
            <p:cNvPr id="2438" name="Google Shape;2438;p44"/>
            <p:cNvSpPr txBox="1"/>
            <p:nvPr/>
          </p:nvSpPr>
          <p:spPr>
            <a:xfrm>
              <a:off x="3898210" y="3463579"/>
              <a:ext cx="1341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39" name="Google Shape;2439;p44"/>
            <p:cNvSpPr txBox="1"/>
            <p:nvPr/>
          </p:nvSpPr>
          <p:spPr>
            <a:xfrm>
              <a:off x="3303295" y="3805196"/>
              <a:ext cx="2530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a very hot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0" name="Google Shape;2440;p44"/>
          <p:cNvGrpSpPr/>
          <p:nvPr/>
        </p:nvGrpSpPr>
        <p:grpSpPr>
          <a:xfrm>
            <a:off x="6124783" y="3463579"/>
            <a:ext cx="2530800" cy="950621"/>
            <a:chOff x="6124783" y="3463579"/>
            <a:chExt cx="2530800" cy="950621"/>
          </a:xfrm>
        </p:grpSpPr>
        <p:sp>
          <p:nvSpPr>
            <p:cNvPr id="2441" name="Google Shape;2441;p44"/>
            <p:cNvSpPr txBox="1"/>
            <p:nvPr/>
          </p:nvSpPr>
          <p:spPr>
            <a:xfrm>
              <a:off x="6719698" y="3463579"/>
              <a:ext cx="1341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42" name="Google Shape;2442;p44"/>
            <p:cNvSpPr txBox="1"/>
            <p:nvPr/>
          </p:nvSpPr>
          <p:spPr>
            <a:xfrm>
              <a:off x="6124783" y="3805200"/>
              <a:ext cx="2530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 gas giant and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3" name="Google Shape;2443;p44"/>
          <p:cNvSpPr/>
          <p:nvPr/>
        </p:nvSpPr>
        <p:spPr>
          <a:xfrm>
            <a:off x="1113575" y="1504575"/>
            <a:ext cx="1343100" cy="1343100"/>
          </a:xfrm>
          <a:prstGeom prst="pie">
            <a:avLst>
              <a:gd name="adj1" fmla="val 16256325"/>
              <a:gd name="adj2" fmla="val 10749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4"/>
          <p:cNvSpPr/>
          <p:nvPr/>
        </p:nvSpPr>
        <p:spPr>
          <a:xfrm>
            <a:off x="3900450" y="1504575"/>
            <a:ext cx="1343100" cy="1343100"/>
          </a:xfrm>
          <a:prstGeom prst="pie">
            <a:avLst>
              <a:gd name="adj1" fmla="val 16148824"/>
              <a:gd name="adj2" fmla="val 54521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44"/>
          <p:cNvSpPr/>
          <p:nvPr/>
        </p:nvSpPr>
        <p:spPr>
          <a:xfrm>
            <a:off x="6687325" y="1504575"/>
            <a:ext cx="1343100" cy="1343100"/>
          </a:xfrm>
          <a:prstGeom prst="pie">
            <a:avLst>
              <a:gd name="adj1" fmla="val 16248941"/>
              <a:gd name="adj2" fmla="val 11366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4"/>
          <p:cNvSpPr txBox="1"/>
          <p:nvPr/>
        </p:nvSpPr>
        <p:spPr>
          <a:xfrm>
            <a:off x="1114640" y="3093850"/>
            <a:ext cx="1341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47" name="Google Shape;2447;p44"/>
          <p:cNvSpPr txBox="1"/>
          <p:nvPr/>
        </p:nvSpPr>
        <p:spPr>
          <a:xfrm>
            <a:off x="3898210" y="3093861"/>
            <a:ext cx="1341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48" name="Google Shape;2448;p44"/>
          <p:cNvSpPr txBox="1"/>
          <p:nvPr/>
        </p:nvSpPr>
        <p:spPr>
          <a:xfrm>
            <a:off x="6719698" y="3093861"/>
            <a:ext cx="1341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49" name="Google Shape;2449;p44"/>
          <p:cNvGrpSpPr/>
          <p:nvPr/>
        </p:nvGrpSpPr>
        <p:grpSpPr>
          <a:xfrm>
            <a:off x="4038530" y="1633251"/>
            <a:ext cx="1076392" cy="1076385"/>
            <a:chOff x="2522523" y="1875740"/>
            <a:chExt cx="448459" cy="448456"/>
          </a:xfrm>
        </p:grpSpPr>
        <p:sp>
          <p:nvSpPr>
            <p:cNvPr id="2450" name="Google Shape;2450;p44"/>
            <p:cNvSpPr/>
            <p:nvPr/>
          </p:nvSpPr>
          <p:spPr>
            <a:xfrm flipH="1">
              <a:off x="2522526" y="1875740"/>
              <a:ext cx="448456" cy="448456"/>
            </a:xfrm>
            <a:custGeom>
              <a:avLst/>
              <a:gdLst/>
              <a:ahLst/>
              <a:cxnLst/>
              <a:rect l="l" t="t" r="r" b="b"/>
              <a:pathLst>
                <a:path w="12164" h="12164" extrusionOk="0">
                  <a:moveTo>
                    <a:pt x="6081" y="0"/>
                  </a:moveTo>
                  <a:cubicBezTo>
                    <a:pt x="5280" y="0"/>
                    <a:pt x="4512" y="143"/>
                    <a:pt x="3817" y="428"/>
                  </a:cubicBezTo>
                  <a:cubicBezTo>
                    <a:pt x="2978" y="766"/>
                    <a:pt x="2248" y="1266"/>
                    <a:pt x="1641" y="1926"/>
                  </a:cubicBezTo>
                  <a:cubicBezTo>
                    <a:pt x="624" y="3014"/>
                    <a:pt x="0" y="4476"/>
                    <a:pt x="0" y="6081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3" y="7330"/>
                    <a:pt x="303" y="8186"/>
                    <a:pt x="731" y="8971"/>
                  </a:cubicBezTo>
                  <a:cubicBezTo>
                    <a:pt x="1499" y="10397"/>
                    <a:pt x="2835" y="11486"/>
                    <a:pt x="4424" y="11931"/>
                  </a:cubicBezTo>
                  <a:cubicBezTo>
                    <a:pt x="4959" y="12092"/>
                    <a:pt x="5511" y="12164"/>
                    <a:pt x="6081" y="12164"/>
                  </a:cubicBezTo>
                  <a:cubicBezTo>
                    <a:pt x="6492" y="12164"/>
                    <a:pt x="6885" y="12128"/>
                    <a:pt x="7259" y="12038"/>
                  </a:cubicBezTo>
                  <a:cubicBezTo>
                    <a:pt x="8899" y="11736"/>
                    <a:pt x="10291" y="10754"/>
                    <a:pt x="11165" y="9417"/>
                  </a:cubicBezTo>
                  <a:cubicBezTo>
                    <a:pt x="11700" y="8632"/>
                    <a:pt x="12021" y="7705"/>
                    <a:pt x="12128" y="6723"/>
                  </a:cubicBezTo>
                  <a:cubicBezTo>
                    <a:pt x="12145" y="6509"/>
                    <a:pt x="12164" y="6295"/>
                    <a:pt x="12164" y="6081"/>
                  </a:cubicBezTo>
                  <a:cubicBezTo>
                    <a:pt x="12164" y="4602"/>
                    <a:pt x="11646" y="3246"/>
                    <a:pt x="10773" y="2193"/>
                  </a:cubicBezTo>
                  <a:cubicBezTo>
                    <a:pt x="10184" y="1498"/>
                    <a:pt x="9434" y="928"/>
                    <a:pt x="8597" y="535"/>
                  </a:cubicBezTo>
                  <a:cubicBezTo>
                    <a:pt x="7829" y="196"/>
                    <a:pt x="6973" y="0"/>
                    <a:pt x="6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 flipH="1">
              <a:off x="2590252" y="1906598"/>
              <a:ext cx="353817" cy="353817"/>
            </a:xfrm>
            <a:custGeom>
              <a:avLst/>
              <a:gdLst/>
              <a:ahLst/>
              <a:cxnLst/>
              <a:rect l="l" t="t" r="r" b="b"/>
              <a:pathLst>
                <a:path w="9597" h="9597" extrusionOk="0">
                  <a:moveTo>
                    <a:pt x="4799" y="1"/>
                  </a:moveTo>
                  <a:cubicBezTo>
                    <a:pt x="4174" y="1"/>
                    <a:pt x="3568" y="126"/>
                    <a:pt x="3016" y="340"/>
                  </a:cubicBezTo>
                  <a:cubicBezTo>
                    <a:pt x="2355" y="607"/>
                    <a:pt x="1767" y="1000"/>
                    <a:pt x="1304" y="1517"/>
                  </a:cubicBezTo>
                  <a:cubicBezTo>
                    <a:pt x="483" y="2374"/>
                    <a:pt x="1" y="3532"/>
                    <a:pt x="1" y="4799"/>
                  </a:cubicBezTo>
                  <a:lnTo>
                    <a:pt x="1" y="5049"/>
                  </a:lnTo>
                  <a:cubicBezTo>
                    <a:pt x="37" y="5779"/>
                    <a:pt x="234" y="6476"/>
                    <a:pt x="572" y="7082"/>
                  </a:cubicBezTo>
                  <a:cubicBezTo>
                    <a:pt x="1178" y="8205"/>
                    <a:pt x="2231" y="9061"/>
                    <a:pt x="3497" y="9418"/>
                  </a:cubicBezTo>
                  <a:cubicBezTo>
                    <a:pt x="3908" y="9543"/>
                    <a:pt x="4353" y="9596"/>
                    <a:pt x="4799" y="9596"/>
                  </a:cubicBezTo>
                  <a:cubicBezTo>
                    <a:pt x="5120" y="9596"/>
                    <a:pt x="5441" y="9579"/>
                    <a:pt x="5727" y="9508"/>
                  </a:cubicBezTo>
                  <a:cubicBezTo>
                    <a:pt x="7028" y="9258"/>
                    <a:pt x="8117" y="8490"/>
                    <a:pt x="8811" y="7439"/>
                  </a:cubicBezTo>
                  <a:cubicBezTo>
                    <a:pt x="9222" y="6814"/>
                    <a:pt x="9489" y="6083"/>
                    <a:pt x="9579" y="5299"/>
                  </a:cubicBezTo>
                  <a:cubicBezTo>
                    <a:pt x="9596" y="5137"/>
                    <a:pt x="9596" y="4977"/>
                    <a:pt x="9596" y="4799"/>
                  </a:cubicBezTo>
                  <a:cubicBezTo>
                    <a:pt x="9596" y="3639"/>
                    <a:pt x="9187" y="2569"/>
                    <a:pt x="8490" y="1732"/>
                  </a:cubicBezTo>
                  <a:cubicBezTo>
                    <a:pt x="8027" y="1178"/>
                    <a:pt x="7456" y="733"/>
                    <a:pt x="6797" y="429"/>
                  </a:cubicBezTo>
                  <a:cubicBezTo>
                    <a:pt x="6190" y="143"/>
                    <a:pt x="5513" y="1"/>
                    <a:pt x="4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 flipH="1">
              <a:off x="2654031" y="2147013"/>
              <a:ext cx="51320" cy="9696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68" y="1"/>
                  </a:moveTo>
                  <a:cubicBezTo>
                    <a:pt x="57" y="1"/>
                    <a:pt x="46" y="3"/>
                    <a:pt x="36" y="7"/>
                  </a:cubicBezTo>
                  <a:cubicBezTo>
                    <a:pt x="1" y="26"/>
                    <a:pt x="1" y="79"/>
                    <a:pt x="18" y="114"/>
                  </a:cubicBezTo>
                  <a:lnTo>
                    <a:pt x="303" y="614"/>
                  </a:lnTo>
                  <a:lnTo>
                    <a:pt x="803" y="1791"/>
                  </a:lnTo>
                  <a:lnTo>
                    <a:pt x="1231" y="2594"/>
                  </a:lnTo>
                  <a:cubicBezTo>
                    <a:pt x="1249" y="2611"/>
                    <a:pt x="1266" y="2630"/>
                    <a:pt x="1302" y="2630"/>
                  </a:cubicBezTo>
                  <a:cubicBezTo>
                    <a:pt x="1302" y="2630"/>
                    <a:pt x="1321" y="2630"/>
                    <a:pt x="1338" y="2611"/>
                  </a:cubicBezTo>
                  <a:cubicBezTo>
                    <a:pt x="1373" y="2594"/>
                    <a:pt x="1392" y="2559"/>
                    <a:pt x="1356" y="2523"/>
                  </a:cubicBezTo>
                  <a:lnTo>
                    <a:pt x="945" y="1738"/>
                  </a:lnTo>
                  <a:lnTo>
                    <a:pt x="446" y="542"/>
                  </a:lnTo>
                  <a:lnTo>
                    <a:pt x="143" y="43"/>
                  </a:lnTo>
                  <a:cubicBezTo>
                    <a:pt x="130" y="17"/>
                    <a:pt x="9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 flipH="1">
              <a:off x="2583687" y="2058530"/>
              <a:ext cx="107174" cy="7927"/>
            </a:xfrm>
            <a:custGeom>
              <a:avLst/>
              <a:gdLst/>
              <a:ahLst/>
              <a:cxnLst/>
              <a:rect l="l" t="t" r="r" b="b"/>
              <a:pathLst>
                <a:path w="2907" h="215" extrusionOk="0">
                  <a:moveTo>
                    <a:pt x="2835" y="0"/>
                  </a:moveTo>
                  <a:lnTo>
                    <a:pt x="72" y="72"/>
                  </a:lnTo>
                  <a:cubicBezTo>
                    <a:pt x="36" y="72"/>
                    <a:pt x="0" y="107"/>
                    <a:pt x="0" y="143"/>
                  </a:cubicBezTo>
                  <a:cubicBezTo>
                    <a:pt x="0" y="179"/>
                    <a:pt x="36" y="214"/>
                    <a:pt x="72" y="214"/>
                  </a:cubicBezTo>
                  <a:lnTo>
                    <a:pt x="89" y="214"/>
                  </a:lnTo>
                  <a:lnTo>
                    <a:pt x="2835" y="160"/>
                  </a:lnTo>
                  <a:cubicBezTo>
                    <a:pt x="2871" y="160"/>
                    <a:pt x="2907" y="125"/>
                    <a:pt x="2907" y="72"/>
                  </a:cubicBezTo>
                  <a:cubicBezTo>
                    <a:pt x="2907" y="36"/>
                    <a:pt x="2871" y="0"/>
                    <a:pt x="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 flipH="1">
              <a:off x="2739490" y="1937530"/>
              <a:ext cx="9917" cy="85533"/>
            </a:xfrm>
            <a:custGeom>
              <a:avLst/>
              <a:gdLst/>
              <a:ahLst/>
              <a:cxnLst/>
              <a:rect l="l" t="t" r="r" b="b"/>
              <a:pathLst>
                <a:path w="269" h="2320" extrusionOk="0">
                  <a:moveTo>
                    <a:pt x="178" y="1"/>
                  </a:moveTo>
                  <a:cubicBezTo>
                    <a:pt x="143" y="1"/>
                    <a:pt x="107" y="36"/>
                    <a:pt x="107" y="72"/>
                  </a:cubicBezTo>
                  <a:lnTo>
                    <a:pt x="0" y="2229"/>
                  </a:lnTo>
                  <a:cubicBezTo>
                    <a:pt x="0" y="2265"/>
                    <a:pt x="19" y="2301"/>
                    <a:pt x="71" y="2319"/>
                  </a:cubicBezTo>
                  <a:cubicBezTo>
                    <a:pt x="107" y="2319"/>
                    <a:pt x="143" y="2284"/>
                    <a:pt x="143" y="2229"/>
                  </a:cubicBezTo>
                  <a:lnTo>
                    <a:pt x="250" y="89"/>
                  </a:lnTo>
                  <a:cubicBezTo>
                    <a:pt x="268" y="36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 flipH="1">
              <a:off x="2819088" y="2042050"/>
              <a:ext cx="74988" cy="29678"/>
            </a:xfrm>
            <a:custGeom>
              <a:avLst/>
              <a:gdLst/>
              <a:ahLst/>
              <a:cxnLst/>
              <a:rect l="l" t="t" r="r" b="b"/>
              <a:pathLst>
                <a:path w="2034" h="805" extrusionOk="0">
                  <a:moveTo>
                    <a:pt x="126" y="1"/>
                  </a:moveTo>
                  <a:cubicBezTo>
                    <a:pt x="72" y="1"/>
                    <a:pt x="36" y="19"/>
                    <a:pt x="19" y="55"/>
                  </a:cubicBezTo>
                  <a:cubicBezTo>
                    <a:pt x="0" y="91"/>
                    <a:pt x="36" y="143"/>
                    <a:pt x="72" y="162"/>
                  </a:cubicBezTo>
                  <a:lnTo>
                    <a:pt x="1927" y="804"/>
                  </a:lnTo>
                  <a:lnTo>
                    <a:pt x="1962" y="804"/>
                  </a:lnTo>
                  <a:cubicBezTo>
                    <a:pt x="1981" y="804"/>
                    <a:pt x="2016" y="786"/>
                    <a:pt x="2034" y="750"/>
                  </a:cubicBezTo>
                  <a:cubicBezTo>
                    <a:pt x="2034" y="714"/>
                    <a:pt x="2016" y="679"/>
                    <a:pt x="1981" y="66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 flipH="1">
              <a:off x="2788819" y="2147013"/>
              <a:ext cx="57919" cy="79892"/>
            </a:xfrm>
            <a:custGeom>
              <a:avLst/>
              <a:gdLst/>
              <a:ahLst/>
              <a:cxnLst/>
              <a:rect l="l" t="t" r="r" b="b"/>
              <a:pathLst>
                <a:path w="1571" h="2167" extrusionOk="0">
                  <a:moveTo>
                    <a:pt x="1503" y="1"/>
                  </a:moveTo>
                  <a:cubicBezTo>
                    <a:pt x="1473" y="1"/>
                    <a:pt x="1441" y="17"/>
                    <a:pt x="1427" y="43"/>
                  </a:cubicBezTo>
                  <a:lnTo>
                    <a:pt x="19" y="2041"/>
                  </a:lnTo>
                  <a:cubicBezTo>
                    <a:pt x="1" y="2076"/>
                    <a:pt x="19" y="2131"/>
                    <a:pt x="55" y="2148"/>
                  </a:cubicBezTo>
                  <a:cubicBezTo>
                    <a:pt x="55" y="2148"/>
                    <a:pt x="72" y="2166"/>
                    <a:pt x="90" y="2166"/>
                  </a:cubicBezTo>
                  <a:cubicBezTo>
                    <a:pt x="108" y="2166"/>
                    <a:pt x="143" y="2148"/>
                    <a:pt x="143" y="2131"/>
                  </a:cubicBezTo>
                  <a:lnTo>
                    <a:pt x="1553" y="114"/>
                  </a:lnTo>
                  <a:cubicBezTo>
                    <a:pt x="1570" y="79"/>
                    <a:pt x="1553" y="43"/>
                    <a:pt x="1534" y="7"/>
                  </a:cubicBezTo>
                  <a:cubicBezTo>
                    <a:pt x="1525" y="3"/>
                    <a:pt x="151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 flipH="1">
              <a:off x="2657313" y="1998657"/>
              <a:ext cx="178918" cy="169701"/>
            </a:xfrm>
            <a:custGeom>
              <a:avLst/>
              <a:gdLst/>
              <a:ahLst/>
              <a:cxnLst/>
              <a:rect l="l" t="t" r="r" b="b"/>
              <a:pathLst>
                <a:path w="4853" h="4603" extrusionOk="0">
                  <a:moveTo>
                    <a:pt x="2426" y="1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25" y="4602"/>
                  </a:lnTo>
                  <a:lnTo>
                    <a:pt x="4852" y="1767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 flipH="1">
              <a:off x="2653368" y="1875740"/>
              <a:ext cx="178217" cy="85496"/>
            </a:xfrm>
            <a:custGeom>
              <a:avLst/>
              <a:gdLst/>
              <a:ahLst/>
              <a:cxnLst/>
              <a:rect l="l" t="t" r="r" b="b"/>
              <a:pathLst>
                <a:path w="4834" h="2319" extrusionOk="0">
                  <a:moveTo>
                    <a:pt x="2300" y="0"/>
                  </a:moveTo>
                  <a:cubicBezTo>
                    <a:pt x="1499" y="0"/>
                    <a:pt x="731" y="143"/>
                    <a:pt x="36" y="428"/>
                  </a:cubicBezTo>
                  <a:lnTo>
                    <a:pt x="0" y="571"/>
                  </a:lnTo>
                  <a:lnTo>
                    <a:pt x="2407" y="2319"/>
                  </a:lnTo>
                  <a:lnTo>
                    <a:pt x="4833" y="571"/>
                  </a:lnTo>
                  <a:lnTo>
                    <a:pt x="4816" y="535"/>
                  </a:lnTo>
                  <a:cubicBezTo>
                    <a:pt x="4048" y="196"/>
                    <a:pt x="3192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 flipH="1">
              <a:off x="2876934" y="1946747"/>
              <a:ext cx="94049" cy="168374"/>
            </a:xfrm>
            <a:custGeom>
              <a:avLst/>
              <a:gdLst/>
              <a:ahLst/>
              <a:cxnLst/>
              <a:rect l="l" t="t" r="r" b="b"/>
              <a:pathLst>
                <a:path w="2551" h="4567" extrusionOk="0">
                  <a:moveTo>
                    <a:pt x="1641" y="0"/>
                  </a:moveTo>
                  <a:cubicBezTo>
                    <a:pt x="624" y="1088"/>
                    <a:pt x="0" y="2550"/>
                    <a:pt x="0" y="4155"/>
                  </a:cubicBezTo>
                  <a:lnTo>
                    <a:pt x="0" y="4459"/>
                  </a:lnTo>
                  <a:lnTo>
                    <a:pt x="0" y="4476"/>
                  </a:lnTo>
                  <a:lnTo>
                    <a:pt x="143" y="4566"/>
                  </a:lnTo>
                  <a:lnTo>
                    <a:pt x="2550" y="2800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 flipH="1">
              <a:off x="2799364" y="2205117"/>
              <a:ext cx="144705" cy="110529"/>
            </a:xfrm>
            <a:custGeom>
              <a:avLst/>
              <a:gdLst/>
              <a:ahLst/>
              <a:cxnLst/>
              <a:rect l="l" t="t" r="r" b="b"/>
              <a:pathLst>
                <a:path w="3925" h="2998" extrusionOk="0">
                  <a:moveTo>
                    <a:pt x="1" y="1"/>
                  </a:moveTo>
                  <a:lnTo>
                    <a:pt x="1" y="37"/>
                  </a:lnTo>
                  <a:cubicBezTo>
                    <a:pt x="769" y="1463"/>
                    <a:pt x="2105" y="2552"/>
                    <a:pt x="3694" y="2997"/>
                  </a:cubicBezTo>
                  <a:lnTo>
                    <a:pt x="3925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 flipH="1">
              <a:off x="2559318" y="2211716"/>
              <a:ext cx="148023" cy="107874"/>
            </a:xfrm>
            <a:custGeom>
              <a:avLst/>
              <a:gdLst/>
              <a:ahLst/>
              <a:cxnLst/>
              <a:rect l="l" t="t" r="r" b="b"/>
              <a:pathLst>
                <a:path w="4015" h="2926" extrusionOk="0">
                  <a:moveTo>
                    <a:pt x="928" y="0"/>
                  </a:moveTo>
                  <a:lnTo>
                    <a:pt x="1" y="2854"/>
                  </a:lnTo>
                  <a:lnTo>
                    <a:pt x="108" y="2925"/>
                  </a:lnTo>
                  <a:cubicBezTo>
                    <a:pt x="1748" y="2623"/>
                    <a:pt x="3140" y="1641"/>
                    <a:pt x="4014" y="304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 flipH="1">
              <a:off x="2522523" y="1956591"/>
              <a:ext cx="94086" cy="169664"/>
            </a:xfrm>
            <a:custGeom>
              <a:avLst/>
              <a:gdLst/>
              <a:ahLst/>
              <a:cxnLst/>
              <a:rect l="l" t="t" r="r" b="b"/>
              <a:pathLst>
                <a:path w="2552" h="4602" extrusionOk="0">
                  <a:moveTo>
                    <a:pt x="911" y="0"/>
                  </a:moveTo>
                  <a:lnTo>
                    <a:pt x="1" y="2837"/>
                  </a:lnTo>
                  <a:lnTo>
                    <a:pt x="2409" y="4602"/>
                  </a:lnTo>
                  <a:lnTo>
                    <a:pt x="2516" y="4530"/>
                  </a:lnTo>
                  <a:cubicBezTo>
                    <a:pt x="2533" y="4316"/>
                    <a:pt x="2552" y="4102"/>
                    <a:pt x="2552" y="3888"/>
                  </a:cubicBezTo>
                  <a:cubicBezTo>
                    <a:pt x="2552" y="2409"/>
                    <a:pt x="2034" y="1053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820581" y="1637610"/>
            <a:ext cx="1076392" cy="1076385"/>
            <a:chOff x="2522523" y="1875740"/>
            <a:chExt cx="448459" cy="448456"/>
          </a:xfrm>
        </p:grpSpPr>
        <p:sp>
          <p:nvSpPr>
            <p:cNvPr id="2464" name="Google Shape;2464;p44"/>
            <p:cNvSpPr/>
            <p:nvPr/>
          </p:nvSpPr>
          <p:spPr>
            <a:xfrm flipH="1">
              <a:off x="2522526" y="1875740"/>
              <a:ext cx="448456" cy="448456"/>
            </a:xfrm>
            <a:custGeom>
              <a:avLst/>
              <a:gdLst/>
              <a:ahLst/>
              <a:cxnLst/>
              <a:rect l="l" t="t" r="r" b="b"/>
              <a:pathLst>
                <a:path w="12164" h="12164" extrusionOk="0">
                  <a:moveTo>
                    <a:pt x="6081" y="0"/>
                  </a:moveTo>
                  <a:cubicBezTo>
                    <a:pt x="5280" y="0"/>
                    <a:pt x="4512" y="143"/>
                    <a:pt x="3817" y="428"/>
                  </a:cubicBezTo>
                  <a:cubicBezTo>
                    <a:pt x="2978" y="766"/>
                    <a:pt x="2248" y="1266"/>
                    <a:pt x="1641" y="1926"/>
                  </a:cubicBezTo>
                  <a:cubicBezTo>
                    <a:pt x="624" y="3014"/>
                    <a:pt x="0" y="4476"/>
                    <a:pt x="0" y="6081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3" y="7330"/>
                    <a:pt x="303" y="8186"/>
                    <a:pt x="731" y="8971"/>
                  </a:cubicBezTo>
                  <a:cubicBezTo>
                    <a:pt x="1499" y="10397"/>
                    <a:pt x="2835" y="11486"/>
                    <a:pt x="4424" y="11931"/>
                  </a:cubicBezTo>
                  <a:cubicBezTo>
                    <a:pt x="4959" y="12092"/>
                    <a:pt x="5511" y="12164"/>
                    <a:pt x="6081" y="12164"/>
                  </a:cubicBezTo>
                  <a:cubicBezTo>
                    <a:pt x="6492" y="12164"/>
                    <a:pt x="6885" y="12128"/>
                    <a:pt x="7259" y="12038"/>
                  </a:cubicBezTo>
                  <a:cubicBezTo>
                    <a:pt x="8899" y="11736"/>
                    <a:pt x="10291" y="10754"/>
                    <a:pt x="11165" y="9417"/>
                  </a:cubicBezTo>
                  <a:cubicBezTo>
                    <a:pt x="11700" y="8632"/>
                    <a:pt x="12021" y="7705"/>
                    <a:pt x="12128" y="6723"/>
                  </a:cubicBezTo>
                  <a:cubicBezTo>
                    <a:pt x="12145" y="6509"/>
                    <a:pt x="12164" y="6295"/>
                    <a:pt x="12164" y="6081"/>
                  </a:cubicBezTo>
                  <a:cubicBezTo>
                    <a:pt x="12164" y="4602"/>
                    <a:pt x="11646" y="3246"/>
                    <a:pt x="10773" y="2193"/>
                  </a:cubicBezTo>
                  <a:cubicBezTo>
                    <a:pt x="10184" y="1498"/>
                    <a:pt x="9434" y="928"/>
                    <a:pt x="8597" y="535"/>
                  </a:cubicBezTo>
                  <a:cubicBezTo>
                    <a:pt x="7829" y="196"/>
                    <a:pt x="6973" y="0"/>
                    <a:pt x="6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 flipH="1">
              <a:off x="2590252" y="1906598"/>
              <a:ext cx="353817" cy="353817"/>
            </a:xfrm>
            <a:custGeom>
              <a:avLst/>
              <a:gdLst/>
              <a:ahLst/>
              <a:cxnLst/>
              <a:rect l="l" t="t" r="r" b="b"/>
              <a:pathLst>
                <a:path w="9597" h="9597" extrusionOk="0">
                  <a:moveTo>
                    <a:pt x="4799" y="1"/>
                  </a:moveTo>
                  <a:cubicBezTo>
                    <a:pt x="4174" y="1"/>
                    <a:pt x="3568" y="126"/>
                    <a:pt x="3016" y="340"/>
                  </a:cubicBezTo>
                  <a:cubicBezTo>
                    <a:pt x="2355" y="607"/>
                    <a:pt x="1767" y="1000"/>
                    <a:pt x="1304" y="1517"/>
                  </a:cubicBezTo>
                  <a:cubicBezTo>
                    <a:pt x="483" y="2374"/>
                    <a:pt x="1" y="3532"/>
                    <a:pt x="1" y="4799"/>
                  </a:cubicBezTo>
                  <a:lnTo>
                    <a:pt x="1" y="5049"/>
                  </a:lnTo>
                  <a:cubicBezTo>
                    <a:pt x="37" y="5779"/>
                    <a:pt x="234" y="6476"/>
                    <a:pt x="572" y="7082"/>
                  </a:cubicBezTo>
                  <a:cubicBezTo>
                    <a:pt x="1178" y="8205"/>
                    <a:pt x="2231" y="9061"/>
                    <a:pt x="3497" y="9418"/>
                  </a:cubicBezTo>
                  <a:cubicBezTo>
                    <a:pt x="3908" y="9543"/>
                    <a:pt x="4353" y="9596"/>
                    <a:pt x="4799" y="9596"/>
                  </a:cubicBezTo>
                  <a:cubicBezTo>
                    <a:pt x="5120" y="9596"/>
                    <a:pt x="5441" y="9579"/>
                    <a:pt x="5727" y="9508"/>
                  </a:cubicBezTo>
                  <a:cubicBezTo>
                    <a:pt x="7028" y="9258"/>
                    <a:pt x="8117" y="8490"/>
                    <a:pt x="8811" y="7439"/>
                  </a:cubicBezTo>
                  <a:cubicBezTo>
                    <a:pt x="9222" y="6814"/>
                    <a:pt x="9489" y="6083"/>
                    <a:pt x="9579" y="5299"/>
                  </a:cubicBezTo>
                  <a:cubicBezTo>
                    <a:pt x="9596" y="5137"/>
                    <a:pt x="9596" y="4977"/>
                    <a:pt x="9596" y="4799"/>
                  </a:cubicBezTo>
                  <a:cubicBezTo>
                    <a:pt x="9596" y="3639"/>
                    <a:pt x="9187" y="2569"/>
                    <a:pt x="8490" y="1732"/>
                  </a:cubicBezTo>
                  <a:cubicBezTo>
                    <a:pt x="8027" y="1178"/>
                    <a:pt x="7456" y="733"/>
                    <a:pt x="6797" y="429"/>
                  </a:cubicBezTo>
                  <a:cubicBezTo>
                    <a:pt x="6190" y="143"/>
                    <a:pt x="5513" y="1"/>
                    <a:pt x="4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 flipH="1">
              <a:off x="2654031" y="2147013"/>
              <a:ext cx="51320" cy="9696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68" y="1"/>
                  </a:moveTo>
                  <a:cubicBezTo>
                    <a:pt x="57" y="1"/>
                    <a:pt x="46" y="3"/>
                    <a:pt x="36" y="7"/>
                  </a:cubicBezTo>
                  <a:cubicBezTo>
                    <a:pt x="1" y="26"/>
                    <a:pt x="1" y="79"/>
                    <a:pt x="18" y="114"/>
                  </a:cubicBezTo>
                  <a:lnTo>
                    <a:pt x="303" y="614"/>
                  </a:lnTo>
                  <a:lnTo>
                    <a:pt x="803" y="1791"/>
                  </a:lnTo>
                  <a:lnTo>
                    <a:pt x="1231" y="2594"/>
                  </a:lnTo>
                  <a:cubicBezTo>
                    <a:pt x="1249" y="2611"/>
                    <a:pt x="1266" y="2630"/>
                    <a:pt x="1302" y="2630"/>
                  </a:cubicBezTo>
                  <a:cubicBezTo>
                    <a:pt x="1302" y="2630"/>
                    <a:pt x="1321" y="2630"/>
                    <a:pt x="1338" y="2611"/>
                  </a:cubicBezTo>
                  <a:cubicBezTo>
                    <a:pt x="1373" y="2594"/>
                    <a:pt x="1392" y="2559"/>
                    <a:pt x="1356" y="2523"/>
                  </a:cubicBezTo>
                  <a:lnTo>
                    <a:pt x="945" y="1738"/>
                  </a:lnTo>
                  <a:lnTo>
                    <a:pt x="446" y="542"/>
                  </a:lnTo>
                  <a:lnTo>
                    <a:pt x="143" y="43"/>
                  </a:lnTo>
                  <a:cubicBezTo>
                    <a:pt x="130" y="17"/>
                    <a:pt x="9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 flipH="1">
              <a:off x="2583687" y="2058530"/>
              <a:ext cx="107174" cy="7927"/>
            </a:xfrm>
            <a:custGeom>
              <a:avLst/>
              <a:gdLst/>
              <a:ahLst/>
              <a:cxnLst/>
              <a:rect l="l" t="t" r="r" b="b"/>
              <a:pathLst>
                <a:path w="2907" h="215" extrusionOk="0">
                  <a:moveTo>
                    <a:pt x="2835" y="0"/>
                  </a:moveTo>
                  <a:lnTo>
                    <a:pt x="72" y="72"/>
                  </a:lnTo>
                  <a:cubicBezTo>
                    <a:pt x="36" y="72"/>
                    <a:pt x="0" y="107"/>
                    <a:pt x="0" y="143"/>
                  </a:cubicBezTo>
                  <a:cubicBezTo>
                    <a:pt x="0" y="179"/>
                    <a:pt x="36" y="214"/>
                    <a:pt x="72" y="214"/>
                  </a:cubicBezTo>
                  <a:lnTo>
                    <a:pt x="89" y="214"/>
                  </a:lnTo>
                  <a:lnTo>
                    <a:pt x="2835" y="160"/>
                  </a:lnTo>
                  <a:cubicBezTo>
                    <a:pt x="2871" y="160"/>
                    <a:pt x="2907" y="125"/>
                    <a:pt x="2907" y="72"/>
                  </a:cubicBezTo>
                  <a:cubicBezTo>
                    <a:pt x="2907" y="36"/>
                    <a:pt x="2871" y="0"/>
                    <a:pt x="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 flipH="1">
              <a:off x="2739490" y="1937530"/>
              <a:ext cx="9917" cy="85533"/>
            </a:xfrm>
            <a:custGeom>
              <a:avLst/>
              <a:gdLst/>
              <a:ahLst/>
              <a:cxnLst/>
              <a:rect l="l" t="t" r="r" b="b"/>
              <a:pathLst>
                <a:path w="269" h="2320" extrusionOk="0">
                  <a:moveTo>
                    <a:pt x="178" y="1"/>
                  </a:moveTo>
                  <a:cubicBezTo>
                    <a:pt x="143" y="1"/>
                    <a:pt x="107" y="36"/>
                    <a:pt x="107" y="72"/>
                  </a:cubicBezTo>
                  <a:lnTo>
                    <a:pt x="0" y="2229"/>
                  </a:lnTo>
                  <a:cubicBezTo>
                    <a:pt x="0" y="2265"/>
                    <a:pt x="19" y="2301"/>
                    <a:pt x="71" y="2319"/>
                  </a:cubicBezTo>
                  <a:cubicBezTo>
                    <a:pt x="107" y="2319"/>
                    <a:pt x="143" y="2284"/>
                    <a:pt x="143" y="2229"/>
                  </a:cubicBezTo>
                  <a:lnTo>
                    <a:pt x="250" y="89"/>
                  </a:lnTo>
                  <a:cubicBezTo>
                    <a:pt x="268" y="36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 flipH="1">
              <a:off x="2819088" y="2042050"/>
              <a:ext cx="74988" cy="29678"/>
            </a:xfrm>
            <a:custGeom>
              <a:avLst/>
              <a:gdLst/>
              <a:ahLst/>
              <a:cxnLst/>
              <a:rect l="l" t="t" r="r" b="b"/>
              <a:pathLst>
                <a:path w="2034" h="805" extrusionOk="0">
                  <a:moveTo>
                    <a:pt x="126" y="1"/>
                  </a:moveTo>
                  <a:cubicBezTo>
                    <a:pt x="72" y="1"/>
                    <a:pt x="36" y="19"/>
                    <a:pt x="19" y="55"/>
                  </a:cubicBezTo>
                  <a:cubicBezTo>
                    <a:pt x="0" y="91"/>
                    <a:pt x="36" y="143"/>
                    <a:pt x="72" y="162"/>
                  </a:cubicBezTo>
                  <a:lnTo>
                    <a:pt x="1927" y="804"/>
                  </a:lnTo>
                  <a:lnTo>
                    <a:pt x="1962" y="804"/>
                  </a:lnTo>
                  <a:cubicBezTo>
                    <a:pt x="1981" y="804"/>
                    <a:pt x="2016" y="786"/>
                    <a:pt x="2034" y="750"/>
                  </a:cubicBezTo>
                  <a:cubicBezTo>
                    <a:pt x="2034" y="714"/>
                    <a:pt x="2016" y="679"/>
                    <a:pt x="1981" y="66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 flipH="1">
              <a:off x="2788819" y="2147013"/>
              <a:ext cx="57919" cy="79892"/>
            </a:xfrm>
            <a:custGeom>
              <a:avLst/>
              <a:gdLst/>
              <a:ahLst/>
              <a:cxnLst/>
              <a:rect l="l" t="t" r="r" b="b"/>
              <a:pathLst>
                <a:path w="1571" h="2167" extrusionOk="0">
                  <a:moveTo>
                    <a:pt x="1503" y="1"/>
                  </a:moveTo>
                  <a:cubicBezTo>
                    <a:pt x="1473" y="1"/>
                    <a:pt x="1441" y="17"/>
                    <a:pt x="1427" y="43"/>
                  </a:cubicBezTo>
                  <a:lnTo>
                    <a:pt x="19" y="2041"/>
                  </a:lnTo>
                  <a:cubicBezTo>
                    <a:pt x="1" y="2076"/>
                    <a:pt x="19" y="2131"/>
                    <a:pt x="55" y="2148"/>
                  </a:cubicBezTo>
                  <a:cubicBezTo>
                    <a:pt x="55" y="2148"/>
                    <a:pt x="72" y="2166"/>
                    <a:pt x="90" y="2166"/>
                  </a:cubicBezTo>
                  <a:cubicBezTo>
                    <a:pt x="108" y="2166"/>
                    <a:pt x="143" y="2148"/>
                    <a:pt x="143" y="2131"/>
                  </a:cubicBezTo>
                  <a:lnTo>
                    <a:pt x="1553" y="114"/>
                  </a:lnTo>
                  <a:cubicBezTo>
                    <a:pt x="1570" y="79"/>
                    <a:pt x="1553" y="43"/>
                    <a:pt x="1534" y="7"/>
                  </a:cubicBezTo>
                  <a:cubicBezTo>
                    <a:pt x="1525" y="3"/>
                    <a:pt x="151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 flipH="1">
              <a:off x="2657313" y="1998657"/>
              <a:ext cx="178918" cy="169701"/>
            </a:xfrm>
            <a:custGeom>
              <a:avLst/>
              <a:gdLst/>
              <a:ahLst/>
              <a:cxnLst/>
              <a:rect l="l" t="t" r="r" b="b"/>
              <a:pathLst>
                <a:path w="4853" h="4603" extrusionOk="0">
                  <a:moveTo>
                    <a:pt x="2426" y="1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25" y="4602"/>
                  </a:lnTo>
                  <a:lnTo>
                    <a:pt x="4852" y="1767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 flipH="1">
              <a:off x="2653368" y="1875740"/>
              <a:ext cx="178217" cy="85496"/>
            </a:xfrm>
            <a:custGeom>
              <a:avLst/>
              <a:gdLst/>
              <a:ahLst/>
              <a:cxnLst/>
              <a:rect l="l" t="t" r="r" b="b"/>
              <a:pathLst>
                <a:path w="4834" h="2319" extrusionOk="0">
                  <a:moveTo>
                    <a:pt x="2300" y="0"/>
                  </a:moveTo>
                  <a:cubicBezTo>
                    <a:pt x="1499" y="0"/>
                    <a:pt x="731" y="143"/>
                    <a:pt x="36" y="428"/>
                  </a:cubicBezTo>
                  <a:lnTo>
                    <a:pt x="0" y="571"/>
                  </a:lnTo>
                  <a:lnTo>
                    <a:pt x="2407" y="2319"/>
                  </a:lnTo>
                  <a:lnTo>
                    <a:pt x="4833" y="571"/>
                  </a:lnTo>
                  <a:lnTo>
                    <a:pt x="4816" y="535"/>
                  </a:lnTo>
                  <a:cubicBezTo>
                    <a:pt x="4048" y="196"/>
                    <a:pt x="3192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 flipH="1">
              <a:off x="2876934" y="1946747"/>
              <a:ext cx="94049" cy="168374"/>
            </a:xfrm>
            <a:custGeom>
              <a:avLst/>
              <a:gdLst/>
              <a:ahLst/>
              <a:cxnLst/>
              <a:rect l="l" t="t" r="r" b="b"/>
              <a:pathLst>
                <a:path w="2551" h="4567" extrusionOk="0">
                  <a:moveTo>
                    <a:pt x="1641" y="0"/>
                  </a:moveTo>
                  <a:cubicBezTo>
                    <a:pt x="624" y="1088"/>
                    <a:pt x="0" y="2550"/>
                    <a:pt x="0" y="4155"/>
                  </a:cubicBezTo>
                  <a:lnTo>
                    <a:pt x="0" y="4459"/>
                  </a:lnTo>
                  <a:lnTo>
                    <a:pt x="0" y="4476"/>
                  </a:lnTo>
                  <a:lnTo>
                    <a:pt x="143" y="4566"/>
                  </a:lnTo>
                  <a:lnTo>
                    <a:pt x="2550" y="2800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 flipH="1">
              <a:off x="2799364" y="2205117"/>
              <a:ext cx="144705" cy="110529"/>
            </a:xfrm>
            <a:custGeom>
              <a:avLst/>
              <a:gdLst/>
              <a:ahLst/>
              <a:cxnLst/>
              <a:rect l="l" t="t" r="r" b="b"/>
              <a:pathLst>
                <a:path w="3925" h="2998" extrusionOk="0">
                  <a:moveTo>
                    <a:pt x="1" y="1"/>
                  </a:moveTo>
                  <a:lnTo>
                    <a:pt x="1" y="37"/>
                  </a:lnTo>
                  <a:cubicBezTo>
                    <a:pt x="769" y="1463"/>
                    <a:pt x="2105" y="2552"/>
                    <a:pt x="3694" y="2997"/>
                  </a:cubicBezTo>
                  <a:lnTo>
                    <a:pt x="3925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 flipH="1">
              <a:off x="2559318" y="2211716"/>
              <a:ext cx="148023" cy="107874"/>
            </a:xfrm>
            <a:custGeom>
              <a:avLst/>
              <a:gdLst/>
              <a:ahLst/>
              <a:cxnLst/>
              <a:rect l="l" t="t" r="r" b="b"/>
              <a:pathLst>
                <a:path w="4015" h="2926" extrusionOk="0">
                  <a:moveTo>
                    <a:pt x="928" y="0"/>
                  </a:moveTo>
                  <a:lnTo>
                    <a:pt x="1" y="2854"/>
                  </a:lnTo>
                  <a:lnTo>
                    <a:pt x="108" y="2925"/>
                  </a:lnTo>
                  <a:cubicBezTo>
                    <a:pt x="1748" y="2623"/>
                    <a:pt x="3140" y="1641"/>
                    <a:pt x="4014" y="304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 flipH="1">
              <a:off x="2522523" y="1956591"/>
              <a:ext cx="94086" cy="169664"/>
            </a:xfrm>
            <a:custGeom>
              <a:avLst/>
              <a:gdLst/>
              <a:ahLst/>
              <a:cxnLst/>
              <a:rect l="l" t="t" r="r" b="b"/>
              <a:pathLst>
                <a:path w="2552" h="4602" extrusionOk="0">
                  <a:moveTo>
                    <a:pt x="911" y="0"/>
                  </a:moveTo>
                  <a:lnTo>
                    <a:pt x="1" y="2837"/>
                  </a:lnTo>
                  <a:lnTo>
                    <a:pt x="2409" y="4602"/>
                  </a:lnTo>
                  <a:lnTo>
                    <a:pt x="2516" y="4530"/>
                  </a:lnTo>
                  <a:cubicBezTo>
                    <a:pt x="2533" y="4316"/>
                    <a:pt x="2552" y="4102"/>
                    <a:pt x="2552" y="3888"/>
                  </a:cubicBezTo>
                  <a:cubicBezTo>
                    <a:pt x="2552" y="2409"/>
                    <a:pt x="2034" y="1053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1246830" y="1638086"/>
            <a:ext cx="1076392" cy="1076385"/>
            <a:chOff x="2522523" y="1875740"/>
            <a:chExt cx="448459" cy="448456"/>
          </a:xfrm>
        </p:grpSpPr>
        <p:sp>
          <p:nvSpPr>
            <p:cNvPr id="2478" name="Google Shape;2478;p44"/>
            <p:cNvSpPr/>
            <p:nvPr/>
          </p:nvSpPr>
          <p:spPr>
            <a:xfrm flipH="1">
              <a:off x="2522526" y="1875740"/>
              <a:ext cx="448456" cy="448456"/>
            </a:xfrm>
            <a:custGeom>
              <a:avLst/>
              <a:gdLst/>
              <a:ahLst/>
              <a:cxnLst/>
              <a:rect l="l" t="t" r="r" b="b"/>
              <a:pathLst>
                <a:path w="12164" h="12164" extrusionOk="0">
                  <a:moveTo>
                    <a:pt x="6081" y="0"/>
                  </a:moveTo>
                  <a:cubicBezTo>
                    <a:pt x="5280" y="0"/>
                    <a:pt x="4512" y="143"/>
                    <a:pt x="3817" y="428"/>
                  </a:cubicBezTo>
                  <a:cubicBezTo>
                    <a:pt x="2978" y="766"/>
                    <a:pt x="2248" y="1266"/>
                    <a:pt x="1641" y="1926"/>
                  </a:cubicBezTo>
                  <a:cubicBezTo>
                    <a:pt x="624" y="3014"/>
                    <a:pt x="0" y="4476"/>
                    <a:pt x="0" y="6081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3" y="7330"/>
                    <a:pt x="303" y="8186"/>
                    <a:pt x="731" y="8971"/>
                  </a:cubicBezTo>
                  <a:cubicBezTo>
                    <a:pt x="1499" y="10397"/>
                    <a:pt x="2835" y="11486"/>
                    <a:pt x="4424" y="11931"/>
                  </a:cubicBezTo>
                  <a:cubicBezTo>
                    <a:pt x="4959" y="12092"/>
                    <a:pt x="5511" y="12164"/>
                    <a:pt x="6081" y="12164"/>
                  </a:cubicBezTo>
                  <a:cubicBezTo>
                    <a:pt x="6492" y="12164"/>
                    <a:pt x="6885" y="12128"/>
                    <a:pt x="7259" y="12038"/>
                  </a:cubicBezTo>
                  <a:cubicBezTo>
                    <a:pt x="8899" y="11736"/>
                    <a:pt x="10291" y="10754"/>
                    <a:pt x="11165" y="9417"/>
                  </a:cubicBezTo>
                  <a:cubicBezTo>
                    <a:pt x="11700" y="8632"/>
                    <a:pt x="12021" y="7705"/>
                    <a:pt x="12128" y="6723"/>
                  </a:cubicBezTo>
                  <a:cubicBezTo>
                    <a:pt x="12145" y="6509"/>
                    <a:pt x="12164" y="6295"/>
                    <a:pt x="12164" y="6081"/>
                  </a:cubicBezTo>
                  <a:cubicBezTo>
                    <a:pt x="12164" y="4602"/>
                    <a:pt x="11646" y="3246"/>
                    <a:pt x="10773" y="2193"/>
                  </a:cubicBezTo>
                  <a:cubicBezTo>
                    <a:pt x="10184" y="1498"/>
                    <a:pt x="9434" y="928"/>
                    <a:pt x="8597" y="535"/>
                  </a:cubicBezTo>
                  <a:cubicBezTo>
                    <a:pt x="7829" y="196"/>
                    <a:pt x="6973" y="0"/>
                    <a:pt x="6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 flipH="1">
              <a:off x="2590252" y="1906598"/>
              <a:ext cx="353817" cy="353817"/>
            </a:xfrm>
            <a:custGeom>
              <a:avLst/>
              <a:gdLst/>
              <a:ahLst/>
              <a:cxnLst/>
              <a:rect l="l" t="t" r="r" b="b"/>
              <a:pathLst>
                <a:path w="9597" h="9597" extrusionOk="0">
                  <a:moveTo>
                    <a:pt x="4799" y="1"/>
                  </a:moveTo>
                  <a:cubicBezTo>
                    <a:pt x="4174" y="1"/>
                    <a:pt x="3568" y="126"/>
                    <a:pt x="3016" y="340"/>
                  </a:cubicBezTo>
                  <a:cubicBezTo>
                    <a:pt x="2355" y="607"/>
                    <a:pt x="1767" y="1000"/>
                    <a:pt x="1304" y="1517"/>
                  </a:cubicBezTo>
                  <a:cubicBezTo>
                    <a:pt x="483" y="2374"/>
                    <a:pt x="1" y="3532"/>
                    <a:pt x="1" y="4799"/>
                  </a:cubicBezTo>
                  <a:lnTo>
                    <a:pt x="1" y="5049"/>
                  </a:lnTo>
                  <a:cubicBezTo>
                    <a:pt x="37" y="5779"/>
                    <a:pt x="234" y="6476"/>
                    <a:pt x="572" y="7082"/>
                  </a:cubicBezTo>
                  <a:cubicBezTo>
                    <a:pt x="1178" y="8205"/>
                    <a:pt x="2231" y="9061"/>
                    <a:pt x="3497" y="9418"/>
                  </a:cubicBezTo>
                  <a:cubicBezTo>
                    <a:pt x="3908" y="9543"/>
                    <a:pt x="4353" y="9596"/>
                    <a:pt x="4799" y="9596"/>
                  </a:cubicBezTo>
                  <a:cubicBezTo>
                    <a:pt x="5120" y="9596"/>
                    <a:pt x="5441" y="9579"/>
                    <a:pt x="5727" y="9508"/>
                  </a:cubicBezTo>
                  <a:cubicBezTo>
                    <a:pt x="7028" y="9258"/>
                    <a:pt x="8117" y="8490"/>
                    <a:pt x="8811" y="7439"/>
                  </a:cubicBezTo>
                  <a:cubicBezTo>
                    <a:pt x="9222" y="6814"/>
                    <a:pt x="9489" y="6083"/>
                    <a:pt x="9579" y="5299"/>
                  </a:cubicBezTo>
                  <a:cubicBezTo>
                    <a:pt x="9596" y="5137"/>
                    <a:pt x="9596" y="4977"/>
                    <a:pt x="9596" y="4799"/>
                  </a:cubicBezTo>
                  <a:cubicBezTo>
                    <a:pt x="9596" y="3639"/>
                    <a:pt x="9187" y="2569"/>
                    <a:pt x="8490" y="1732"/>
                  </a:cubicBezTo>
                  <a:cubicBezTo>
                    <a:pt x="8027" y="1178"/>
                    <a:pt x="7456" y="733"/>
                    <a:pt x="6797" y="429"/>
                  </a:cubicBezTo>
                  <a:cubicBezTo>
                    <a:pt x="6190" y="143"/>
                    <a:pt x="5513" y="1"/>
                    <a:pt x="4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 flipH="1">
              <a:off x="2654031" y="2147013"/>
              <a:ext cx="51320" cy="9696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68" y="1"/>
                  </a:moveTo>
                  <a:cubicBezTo>
                    <a:pt x="57" y="1"/>
                    <a:pt x="46" y="3"/>
                    <a:pt x="36" y="7"/>
                  </a:cubicBezTo>
                  <a:cubicBezTo>
                    <a:pt x="1" y="26"/>
                    <a:pt x="1" y="79"/>
                    <a:pt x="18" y="114"/>
                  </a:cubicBezTo>
                  <a:lnTo>
                    <a:pt x="303" y="614"/>
                  </a:lnTo>
                  <a:lnTo>
                    <a:pt x="803" y="1791"/>
                  </a:lnTo>
                  <a:lnTo>
                    <a:pt x="1231" y="2594"/>
                  </a:lnTo>
                  <a:cubicBezTo>
                    <a:pt x="1249" y="2611"/>
                    <a:pt x="1266" y="2630"/>
                    <a:pt x="1302" y="2630"/>
                  </a:cubicBezTo>
                  <a:cubicBezTo>
                    <a:pt x="1302" y="2630"/>
                    <a:pt x="1321" y="2630"/>
                    <a:pt x="1338" y="2611"/>
                  </a:cubicBezTo>
                  <a:cubicBezTo>
                    <a:pt x="1373" y="2594"/>
                    <a:pt x="1392" y="2559"/>
                    <a:pt x="1356" y="2523"/>
                  </a:cubicBezTo>
                  <a:lnTo>
                    <a:pt x="945" y="1738"/>
                  </a:lnTo>
                  <a:lnTo>
                    <a:pt x="446" y="542"/>
                  </a:lnTo>
                  <a:lnTo>
                    <a:pt x="143" y="43"/>
                  </a:lnTo>
                  <a:cubicBezTo>
                    <a:pt x="130" y="17"/>
                    <a:pt x="9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 flipH="1">
              <a:off x="2583687" y="2058530"/>
              <a:ext cx="107174" cy="7927"/>
            </a:xfrm>
            <a:custGeom>
              <a:avLst/>
              <a:gdLst/>
              <a:ahLst/>
              <a:cxnLst/>
              <a:rect l="l" t="t" r="r" b="b"/>
              <a:pathLst>
                <a:path w="2907" h="215" extrusionOk="0">
                  <a:moveTo>
                    <a:pt x="2835" y="0"/>
                  </a:moveTo>
                  <a:lnTo>
                    <a:pt x="72" y="72"/>
                  </a:lnTo>
                  <a:cubicBezTo>
                    <a:pt x="36" y="72"/>
                    <a:pt x="0" y="107"/>
                    <a:pt x="0" y="143"/>
                  </a:cubicBezTo>
                  <a:cubicBezTo>
                    <a:pt x="0" y="179"/>
                    <a:pt x="36" y="214"/>
                    <a:pt x="72" y="214"/>
                  </a:cubicBezTo>
                  <a:lnTo>
                    <a:pt x="89" y="214"/>
                  </a:lnTo>
                  <a:lnTo>
                    <a:pt x="2835" y="160"/>
                  </a:lnTo>
                  <a:cubicBezTo>
                    <a:pt x="2871" y="160"/>
                    <a:pt x="2907" y="125"/>
                    <a:pt x="2907" y="72"/>
                  </a:cubicBezTo>
                  <a:cubicBezTo>
                    <a:pt x="2907" y="36"/>
                    <a:pt x="2871" y="0"/>
                    <a:pt x="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 flipH="1">
              <a:off x="2739490" y="1937530"/>
              <a:ext cx="9917" cy="85533"/>
            </a:xfrm>
            <a:custGeom>
              <a:avLst/>
              <a:gdLst/>
              <a:ahLst/>
              <a:cxnLst/>
              <a:rect l="l" t="t" r="r" b="b"/>
              <a:pathLst>
                <a:path w="269" h="2320" extrusionOk="0">
                  <a:moveTo>
                    <a:pt x="178" y="1"/>
                  </a:moveTo>
                  <a:cubicBezTo>
                    <a:pt x="143" y="1"/>
                    <a:pt x="107" y="36"/>
                    <a:pt x="107" y="72"/>
                  </a:cubicBezTo>
                  <a:lnTo>
                    <a:pt x="0" y="2229"/>
                  </a:lnTo>
                  <a:cubicBezTo>
                    <a:pt x="0" y="2265"/>
                    <a:pt x="19" y="2301"/>
                    <a:pt x="71" y="2319"/>
                  </a:cubicBezTo>
                  <a:cubicBezTo>
                    <a:pt x="107" y="2319"/>
                    <a:pt x="143" y="2284"/>
                    <a:pt x="143" y="2229"/>
                  </a:cubicBezTo>
                  <a:lnTo>
                    <a:pt x="250" y="89"/>
                  </a:lnTo>
                  <a:cubicBezTo>
                    <a:pt x="268" y="36"/>
                    <a:pt x="233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 flipH="1">
              <a:off x="2819088" y="2042050"/>
              <a:ext cx="74988" cy="29678"/>
            </a:xfrm>
            <a:custGeom>
              <a:avLst/>
              <a:gdLst/>
              <a:ahLst/>
              <a:cxnLst/>
              <a:rect l="l" t="t" r="r" b="b"/>
              <a:pathLst>
                <a:path w="2034" h="805" extrusionOk="0">
                  <a:moveTo>
                    <a:pt x="126" y="1"/>
                  </a:moveTo>
                  <a:cubicBezTo>
                    <a:pt x="72" y="1"/>
                    <a:pt x="36" y="19"/>
                    <a:pt x="19" y="55"/>
                  </a:cubicBezTo>
                  <a:cubicBezTo>
                    <a:pt x="0" y="91"/>
                    <a:pt x="36" y="143"/>
                    <a:pt x="72" y="162"/>
                  </a:cubicBezTo>
                  <a:lnTo>
                    <a:pt x="1927" y="804"/>
                  </a:lnTo>
                  <a:lnTo>
                    <a:pt x="1962" y="804"/>
                  </a:lnTo>
                  <a:cubicBezTo>
                    <a:pt x="1981" y="804"/>
                    <a:pt x="2016" y="786"/>
                    <a:pt x="2034" y="750"/>
                  </a:cubicBezTo>
                  <a:cubicBezTo>
                    <a:pt x="2034" y="714"/>
                    <a:pt x="2016" y="679"/>
                    <a:pt x="1981" y="66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4"/>
            <p:cNvSpPr/>
            <p:nvPr/>
          </p:nvSpPr>
          <p:spPr>
            <a:xfrm flipH="1">
              <a:off x="2788819" y="2147013"/>
              <a:ext cx="57919" cy="79892"/>
            </a:xfrm>
            <a:custGeom>
              <a:avLst/>
              <a:gdLst/>
              <a:ahLst/>
              <a:cxnLst/>
              <a:rect l="l" t="t" r="r" b="b"/>
              <a:pathLst>
                <a:path w="1571" h="2167" extrusionOk="0">
                  <a:moveTo>
                    <a:pt x="1503" y="1"/>
                  </a:moveTo>
                  <a:cubicBezTo>
                    <a:pt x="1473" y="1"/>
                    <a:pt x="1441" y="17"/>
                    <a:pt x="1427" y="43"/>
                  </a:cubicBezTo>
                  <a:lnTo>
                    <a:pt x="19" y="2041"/>
                  </a:lnTo>
                  <a:cubicBezTo>
                    <a:pt x="1" y="2076"/>
                    <a:pt x="19" y="2131"/>
                    <a:pt x="55" y="2148"/>
                  </a:cubicBezTo>
                  <a:cubicBezTo>
                    <a:pt x="55" y="2148"/>
                    <a:pt x="72" y="2166"/>
                    <a:pt x="90" y="2166"/>
                  </a:cubicBezTo>
                  <a:cubicBezTo>
                    <a:pt x="108" y="2166"/>
                    <a:pt x="143" y="2148"/>
                    <a:pt x="143" y="2131"/>
                  </a:cubicBezTo>
                  <a:lnTo>
                    <a:pt x="1553" y="114"/>
                  </a:lnTo>
                  <a:cubicBezTo>
                    <a:pt x="1570" y="79"/>
                    <a:pt x="1553" y="43"/>
                    <a:pt x="1534" y="7"/>
                  </a:cubicBezTo>
                  <a:cubicBezTo>
                    <a:pt x="1525" y="3"/>
                    <a:pt x="151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4"/>
            <p:cNvSpPr/>
            <p:nvPr/>
          </p:nvSpPr>
          <p:spPr>
            <a:xfrm flipH="1">
              <a:off x="2657313" y="1998657"/>
              <a:ext cx="178918" cy="169701"/>
            </a:xfrm>
            <a:custGeom>
              <a:avLst/>
              <a:gdLst/>
              <a:ahLst/>
              <a:cxnLst/>
              <a:rect l="l" t="t" r="r" b="b"/>
              <a:pathLst>
                <a:path w="4853" h="4603" extrusionOk="0">
                  <a:moveTo>
                    <a:pt x="2426" y="1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25" y="4602"/>
                  </a:lnTo>
                  <a:lnTo>
                    <a:pt x="4852" y="1767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 flipH="1">
              <a:off x="2653368" y="1875740"/>
              <a:ext cx="178217" cy="85496"/>
            </a:xfrm>
            <a:custGeom>
              <a:avLst/>
              <a:gdLst/>
              <a:ahLst/>
              <a:cxnLst/>
              <a:rect l="l" t="t" r="r" b="b"/>
              <a:pathLst>
                <a:path w="4834" h="2319" extrusionOk="0">
                  <a:moveTo>
                    <a:pt x="2300" y="0"/>
                  </a:moveTo>
                  <a:cubicBezTo>
                    <a:pt x="1499" y="0"/>
                    <a:pt x="731" y="143"/>
                    <a:pt x="36" y="428"/>
                  </a:cubicBezTo>
                  <a:lnTo>
                    <a:pt x="0" y="571"/>
                  </a:lnTo>
                  <a:lnTo>
                    <a:pt x="2407" y="2319"/>
                  </a:lnTo>
                  <a:lnTo>
                    <a:pt x="4833" y="571"/>
                  </a:lnTo>
                  <a:lnTo>
                    <a:pt x="4816" y="535"/>
                  </a:lnTo>
                  <a:cubicBezTo>
                    <a:pt x="4048" y="196"/>
                    <a:pt x="3192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 flipH="1">
              <a:off x="2876934" y="1946747"/>
              <a:ext cx="94049" cy="168374"/>
            </a:xfrm>
            <a:custGeom>
              <a:avLst/>
              <a:gdLst/>
              <a:ahLst/>
              <a:cxnLst/>
              <a:rect l="l" t="t" r="r" b="b"/>
              <a:pathLst>
                <a:path w="2551" h="4567" extrusionOk="0">
                  <a:moveTo>
                    <a:pt x="1641" y="0"/>
                  </a:moveTo>
                  <a:cubicBezTo>
                    <a:pt x="624" y="1088"/>
                    <a:pt x="0" y="2550"/>
                    <a:pt x="0" y="4155"/>
                  </a:cubicBezTo>
                  <a:lnTo>
                    <a:pt x="0" y="4459"/>
                  </a:lnTo>
                  <a:lnTo>
                    <a:pt x="0" y="4476"/>
                  </a:lnTo>
                  <a:lnTo>
                    <a:pt x="143" y="4566"/>
                  </a:lnTo>
                  <a:lnTo>
                    <a:pt x="2550" y="2800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 flipH="1">
              <a:off x="2799364" y="2205117"/>
              <a:ext cx="144705" cy="110529"/>
            </a:xfrm>
            <a:custGeom>
              <a:avLst/>
              <a:gdLst/>
              <a:ahLst/>
              <a:cxnLst/>
              <a:rect l="l" t="t" r="r" b="b"/>
              <a:pathLst>
                <a:path w="3925" h="2998" extrusionOk="0">
                  <a:moveTo>
                    <a:pt x="1" y="1"/>
                  </a:moveTo>
                  <a:lnTo>
                    <a:pt x="1" y="37"/>
                  </a:lnTo>
                  <a:cubicBezTo>
                    <a:pt x="769" y="1463"/>
                    <a:pt x="2105" y="2552"/>
                    <a:pt x="3694" y="2997"/>
                  </a:cubicBezTo>
                  <a:lnTo>
                    <a:pt x="3925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 flipH="1">
              <a:off x="2559318" y="2211716"/>
              <a:ext cx="148023" cy="107874"/>
            </a:xfrm>
            <a:custGeom>
              <a:avLst/>
              <a:gdLst/>
              <a:ahLst/>
              <a:cxnLst/>
              <a:rect l="l" t="t" r="r" b="b"/>
              <a:pathLst>
                <a:path w="4015" h="2926" extrusionOk="0">
                  <a:moveTo>
                    <a:pt x="928" y="0"/>
                  </a:moveTo>
                  <a:lnTo>
                    <a:pt x="1" y="2854"/>
                  </a:lnTo>
                  <a:lnTo>
                    <a:pt x="108" y="2925"/>
                  </a:lnTo>
                  <a:cubicBezTo>
                    <a:pt x="1748" y="2623"/>
                    <a:pt x="3140" y="1641"/>
                    <a:pt x="4014" y="304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 flipH="1">
              <a:off x="2522523" y="1956591"/>
              <a:ext cx="94086" cy="169664"/>
            </a:xfrm>
            <a:custGeom>
              <a:avLst/>
              <a:gdLst/>
              <a:ahLst/>
              <a:cxnLst/>
              <a:rect l="l" t="t" r="r" b="b"/>
              <a:pathLst>
                <a:path w="2552" h="4602" extrusionOk="0">
                  <a:moveTo>
                    <a:pt x="911" y="0"/>
                  </a:moveTo>
                  <a:lnTo>
                    <a:pt x="1" y="2837"/>
                  </a:lnTo>
                  <a:lnTo>
                    <a:pt x="2409" y="4602"/>
                  </a:lnTo>
                  <a:lnTo>
                    <a:pt x="2516" y="4530"/>
                  </a:lnTo>
                  <a:cubicBezTo>
                    <a:pt x="2533" y="4316"/>
                    <a:pt x="2552" y="4102"/>
                    <a:pt x="2552" y="3888"/>
                  </a:cubicBezTo>
                  <a:cubicBezTo>
                    <a:pt x="2552" y="2409"/>
                    <a:pt x="2034" y="1053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45"/>
          <p:cNvSpPr/>
          <p:nvPr/>
        </p:nvSpPr>
        <p:spPr>
          <a:xfrm>
            <a:off x="2988425" y="1856100"/>
            <a:ext cx="3164427" cy="2081369"/>
          </a:xfrm>
          <a:custGeom>
            <a:avLst/>
            <a:gdLst/>
            <a:ahLst/>
            <a:cxnLst/>
            <a:rect l="l" t="t" r="r" b="b"/>
            <a:pathLst>
              <a:path w="73111" h="48088" extrusionOk="0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sp>
        <p:nvSpPr>
          <p:cNvPr id="2497" name="Google Shape;2497;p45"/>
          <p:cNvSpPr txBox="1"/>
          <p:nvPr/>
        </p:nvSpPr>
        <p:spPr>
          <a:xfrm>
            <a:off x="1034102" y="112522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8" name="Google Shape;2498;p45"/>
          <p:cNvSpPr txBox="1"/>
          <p:nvPr/>
        </p:nvSpPr>
        <p:spPr>
          <a:xfrm>
            <a:off x="1034102" y="416390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45"/>
          <p:cNvSpPr txBox="1"/>
          <p:nvPr/>
        </p:nvSpPr>
        <p:spPr>
          <a:xfrm>
            <a:off x="6315923" y="112522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45"/>
          <p:cNvSpPr txBox="1"/>
          <p:nvPr/>
        </p:nvSpPr>
        <p:spPr>
          <a:xfrm>
            <a:off x="6313848" y="416390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45"/>
          <p:cNvSpPr txBox="1"/>
          <p:nvPr/>
        </p:nvSpPr>
        <p:spPr>
          <a:xfrm>
            <a:off x="1491450" y="1674025"/>
            <a:ext cx="874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17%</a:t>
            </a:r>
            <a:endParaRPr sz="2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2" name="Google Shape;2502;p45"/>
          <p:cNvSpPr txBox="1"/>
          <p:nvPr/>
        </p:nvSpPr>
        <p:spPr>
          <a:xfrm>
            <a:off x="6775326" y="3673400"/>
            <a:ext cx="868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23%</a:t>
            </a:r>
            <a:endParaRPr sz="29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3" name="Google Shape;2503;p45"/>
          <p:cNvSpPr txBox="1"/>
          <p:nvPr/>
        </p:nvSpPr>
        <p:spPr>
          <a:xfrm>
            <a:off x="6781539" y="1674025"/>
            <a:ext cx="868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29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45"/>
          <p:cNvSpPr txBox="1"/>
          <p:nvPr/>
        </p:nvSpPr>
        <p:spPr>
          <a:xfrm>
            <a:off x="1491449" y="3673400"/>
            <a:ext cx="874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29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45"/>
          <p:cNvSpPr/>
          <p:nvPr/>
        </p:nvSpPr>
        <p:spPr>
          <a:xfrm>
            <a:off x="4612625" y="3019425"/>
            <a:ext cx="1435500" cy="918000"/>
          </a:xfrm>
          <a:prstGeom prst="rect">
            <a:avLst/>
          </a:prstGeom>
          <a:solidFill>
            <a:srgbClr val="8A4F07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5"/>
          <p:cNvSpPr/>
          <p:nvPr/>
        </p:nvSpPr>
        <p:spPr>
          <a:xfrm>
            <a:off x="4612625" y="1962150"/>
            <a:ext cx="1435500" cy="918000"/>
          </a:xfrm>
          <a:prstGeom prst="rect">
            <a:avLst/>
          </a:prstGeom>
          <a:solidFill>
            <a:srgbClr val="CC00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45"/>
          <p:cNvSpPr/>
          <p:nvPr/>
        </p:nvSpPr>
        <p:spPr>
          <a:xfrm>
            <a:off x="3076575" y="3019425"/>
            <a:ext cx="1435500" cy="918000"/>
          </a:xfrm>
          <a:prstGeom prst="rect">
            <a:avLst/>
          </a:prstGeom>
          <a:solidFill>
            <a:srgbClr val="F9D93D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5"/>
          <p:cNvSpPr/>
          <p:nvPr/>
        </p:nvSpPr>
        <p:spPr>
          <a:xfrm>
            <a:off x="3076575" y="1962150"/>
            <a:ext cx="1435500" cy="918000"/>
          </a:xfrm>
          <a:prstGeom prst="rect">
            <a:avLst/>
          </a:prstGeom>
          <a:solidFill>
            <a:srgbClr val="49BA4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9" name="Google Shape;2509;p45"/>
          <p:cNvCxnSpPr>
            <a:stCxn id="2505" idx="3"/>
            <a:endCxn id="2502" idx="0"/>
          </p:cNvCxnSpPr>
          <p:nvPr/>
        </p:nvCxnSpPr>
        <p:spPr>
          <a:xfrm>
            <a:off x="6048125" y="3478425"/>
            <a:ext cx="1161300" cy="1950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Google Shape;2510;p45"/>
          <p:cNvCxnSpPr>
            <a:stCxn id="2507" idx="1"/>
            <a:endCxn id="2504" idx="0"/>
          </p:cNvCxnSpPr>
          <p:nvPr/>
        </p:nvCxnSpPr>
        <p:spPr>
          <a:xfrm flipH="1">
            <a:off x="1928775" y="3478425"/>
            <a:ext cx="1147800" cy="195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1" name="Google Shape;2511;p45"/>
          <p:cNvCxnSpPr>
            <a:stCxn id="2508" idx="1"/>
            <a:endCxn id="2501" idx="2"/>
          </p:cNvCxnSpPr>
          <p:nvPr/>
        </p:nvCxnSpPr>
        <p:spPr>
          <a:xfrm rot="10800000">
            <a:off x="1928775" y="2240850"/>
            <a:ext cx="1147800" cy="180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2" name="Google Shape;2512;p45"/>
          <p:cNvCxnSpPr>
            <a:stCxn id="2506" idx="3"/>
            <a:endCxn id="2503" idx="2"/>
          </p:cNvCxnSpPr>
          <p:nvPr/>
        </p:nvCxnSpPr>
        <p:spPr>
          <a:xfrm rot="10800000" flipH="1">
            <a:off x="6048125" y="2240850"/>
            <a:ext cx="1167600" cy="1803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2518" name="Google Shape;2518;p46"/>
          <p:cNvGrpSpPr/>
          <p:nvPr/>
        </p:nvGrpSpPr>
        <p:grpSpPr>
          <a:xfrm>
            <a:off x="713225" y="1147925"/>
            <a:ext cx="2198400" cy="1443486"/>
            <a:chOff x="713225" y="1147925"/>
            <a:chExt cx="2198400" cy="1443486"/>
          </a:xfrm>
        </p:grpSpPr>
        <p:sp>
          <p:nvSpPr>
            <p:cNvPr id="2519" name="Google Shape;2519;p46"/>
            <p:cNvSpPr txBox="1"/>
            <p:nvPr/>
          </p:nvSpPr>
          <p:spPr>
            <a:xfrm>
              <a:off x="713225" y="1747511"/>
              <a:ext cx="2198400" cy="8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closest planet to the Sun and the smallest one in the Solar System—it’s only a bit larger than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713225" y="1147925"/>
              <a:ext cx="1728900" cy="39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21" name="Google Shape;2521;p46"/>
          <p:cNvGrpSpPr/>
          <p:nvPr/>
        </p:nvGrpSpPr>
        <p:grpSpPr>
          <a:xfrm>
            <a:off x="6232375" y="3007575"/>
            <a:ext cx="2198400" cy="1442650"/>
            <a:chOff x="6232375" y="3007575"/>
            <a:chExt cx="2198400" cy="1442650"/>
          </a:xfrm>
        </p:grpSpPr>
        <p:sp>
          <p:nvSpPr>
            <p:cNvPr id="2522" name="Google Shape;2522;p46"/>
            <p:cNvSpPr txBox="1"/>
            <p:nvPr/>
          </p:nvSpPr>
          <p:spPr>
            <a:xfrm>
              <a:off x="6232375" y="3492025"/>
              <a:ext cx="2198400" cy="9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 very poisonous atmosphere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6701875" y="3007575"/>
              <a:ext cx="1728900" cy="3996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24" name="Google Shape;2524;p46"/>
          <p:cNvGrpSpPr/>
          <p:nvPr/>
        </p:nvGrpSpPr>
        <p:grpSpPr>
          <a:xfrm>
            <a:off x="2346250" y="1394527"/>
            <a:ext cx="2040600" cy="2795509"/>
            <a:chOff x="2346250" y="1394527"/>
            <a:chExt cx="2040600" cy="2795509"/>
          </a:xfrm>
        </p:grpSpPr>
        <p:sp>
          <p:nvSpPr>
            <p:cNvPr id="2525" name="Google Shape;2525;p46"/>
            <p:cNvSpPr/>
            <p:nvPr/>
          </p:nvSpPr>
          <p:spPr>
            <a:xfrm>
              <a:off x="2346250" y="3896336"/>
              <a:ext cx="2040600" cy="293700"/>
            </a:xfrm>
            <a:prstGeom prst="ellipse">
              <a:avLst/>
            </a:pr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6" name="Google Shape;2526;p46"/>
            <p:cNvGrpSpPr/>
            <p:nvPr/>
          </p:nvGrpSpPr>
          <p:grpSpPr>
            <a:xfrm>
              <a:off x="2472934" y="1394527"/>
              <a:ext cx="1618433" cy="2659970"/>
              <a:chOff x="1813525" y="1033050"/>
              <a:chExt cx="2205550" cy="3624925"/>
            </a:xfrm>
          </p:grpSpPr>
          <p:sp>
            <p:nvSpPr>
              <p:cNvPr id="2527" name="Google Shape;2527;p46"/>
              <p:cNvSpPr/>
              <p:nvPr/>
            </p:nvSpPr>
            <p:spPr>
              <a:xfrm>
                <a:off x="2470650" y="1550975"/>
                <a:ext cx="526200" cy="599775"/>
              </a:xfrm>
              <a:custGeom>
                <a:avLst/>
                <a:gdLst/>
                <a:ahLst/>
                <a:cxnLst/>
                <a:rect l="l" t="t" r="r" b="b"/>
                <a:pathLst>
                  <a:path w="21048" h="23991" extrusionOk="0">
                    <a:moveTo>
                      <a:pt x="16638" y="1"/>
                    </a:moveTo>
                    <a:cubicBezTo>
                      <a:pt x="15527" y="1"/>
                      <a:pt x="14420" y="388"/>
                      <a:pt x="13490" y="1022"/>
                    </a:cubicBezTo>
                    <a:cubicBezTo>
                      <a:pt x="12465" y="1735"/>
                      <a:pt x="11639" y="2739"/>
                      <a:pt x="11059" y="3854"/>
                    </a:cubicBezTo>
                    <a:cubicBezTo>
                      <a:pt x="10547" y="4835"/>
                      <a:pt x="10212" y="5927"/>
                      <a:pt x="9543" y="6819"/>
                    </a:cubicBezTo>
                    <a:cubicBezTo>
                      <a:pt x="8205" y="8558"/>
                      <a:pt x="5865" y="9160"/>
                      <a:pt x="3993" y="10320"/>
                    </a:cubicBezTo>
                    <a:cubicBezTo>
                      <a:pt x="2409" y="11278"/>
                      <a:pt x="1071" y="12704"/>
                      <a:pt x="536" y="14488"/>
                    </a:cubicBezTo>
                    <a:cubicBezTo>
                      <a:pt x="1" y="16250"/>
                      <a:pt x="425" y="18346"/>
                      <a:pt x="1808" y="19571"/>
                    </a:cubicBezTo>
                    <a:cubicBezTo>
                      <a:pt x="1540" y="21043"/>
                      <a:pt x="2542" y="22693"/>
                      <a:pt x="3836" y="23406"/>
                    </a:cubicBezTo>
                    <a:cubicBezTo>
                      <a:pt x="4562" y="23807"/>
                      <a:pt x="5388" y="23990"/>
                      <a:pt x="6221" y="23990"/>
                    </a:cubicBezTo>
                    <a:cubicBezTo>
                      <a:pt x="6870" y="23990"/>
                      <a:pt x="7524" y="23879"/>
                      <a:pt x="8139" y="23674"/>
                    </a:cubicBezTo>
                    <a:cubicBezTo>
                      <a:pt x="8808" y="23474"/>
                      <a:pt x="9454" y="23139"/>
                      <a:pt x="9968" y="22671"/>
                    </a:cubicBezTo>
                    <a:cubicBezTo>
                      <a:pt x="10836" y="21869"/>
                      <a:pt x="11238" y="20686"/>
                      <a:pt x="11395" y="19527"/>
                    </a:cubicBezTo>
                    <a:cubicBezTo>
                      <a:pt x="11979" y="19770"/>
                      <a:pt x="12573" y="19903"/>
                      <a:pt x="13183" y="19903"/>
                    </a:cubicBezTo>
                    <a:cubicBezTo>
                      <a:pt x="13525" y="19903"/>
                      <a:pt x="13872" y="19861"/>
                      <a:pt x="14225" y="19773"/>
                    </a:cubicBezTo>
                    <a:cubicBezTo>
                      <a:pt x="15206" y="19527"/>
                      <a:pt x="16098" y="18902"/>
                      <a:pt x="16588" y="18034"/>
                    </a:cubicBezTo>
                    <a:cubicBezTo>
                      <a:pt x="16968" y="17342"/>
                      <a:pt x="17079" y="16562"/>
                      <a:pt x="17124" y="15781"/>
                    </a:cubicBezTo>
                    <a:cubicBezTo>
                      <a:pt x="17302" y="13129"/>
                      <a:pt x="16722" y="10498"/>
                      <a:pt x="16098" y="7912"/>
                    </a:cubicBezTo>
                    <a:cubicBezTo>
                      <a:pt x="15741" y="6417"/>
                      <a:pt x="15363" y="4812"/>
                      <a:pt x="15764" y="3319"/>
                    </a:cubicBezTo>
                    <a:cubicBezTo>
                      <a:pt x="15943" y="2627"/>
                      <a:pt x="16321" y="1937"/>
                      <a:pt x="16968" y="1625"/>
                    </a:cubicBezTo>
                    <a:cubicBezTo>
                      <a:pt x="17236" y="1486"/>
                      <a:pt x="17535" y="1427"/>
                      <a:pt x="17840" y="1427"/>
                    </a:cubicBezTo>
                    <a:cubicBezTo>
                      <a:pt x="18272" y="1427"/>
                      <a:pt x="18717" y="1544"/>
                      <a:pt x="19109" y="1714"/>
                    </a:cubicBezTo>
                    <a:cubicBezTo>
                      <a:pt x="19799" y="2003"/>
                      <a:pt x="20402" y="2449"/>
                      <a:pt x="21048" y="2784"/>
                    </a:cubicBezTo>
                    <a:lnTo>
                      <a:pt x="20289" y="1245"/>
                    </a:lnTo>
                    <a:cubicBezTo>
                      <a:pt x="19308" y="644"/>
                      <a:pt x="18217" y="130"/>
                      <a:pt x="17058" y="19"/>
                    </a:cubicBezTo>
                    <a:cubicBezTo>
                      <a:pt x="16918" y="7"/>
                      <a:pt x="16778" y="1"/>
                      <a:pt x="16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46"/>
              <p:cNvSpPr/>
              <p:nvPr/>
            </p:nvSpPr>
            <p:spPr>
              <a:xfrm>
                <a:off x="2947775" y="1564175"/>
                <a:ext cx="6972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819" extrusionOk="0">
                    <a:moveTo>
                      <a:pt x="1504" y="1"/>
                    </a:moveTo>
                    <a:cubicBezTo>
                      <a:pt x="1120" y="1"/>
                      <a:pt x="726" y="190"/>
                      <a:pt x="470" y="494"/>
                    </a:cubicBezTo>
                    <a:cubicBezTo>
                      <a:pt x="45" y="1007"/>
                      <a:pt x="1" y="1810"/>
                      <a:pt x="402" y="2322"/>
                    </a:cubicBezTo>
                    <a:cubicBezTo>
                      <a:pt x="656" y="2642"/>
                      <a:pt x="1052" y="2818"/>
                      <a:pt x="1444" y="2818"/>
                    </a:cubicBezTo>
                    <a:cubicBezTo>
                      <a:pt x="1708" y="2818"/>
                      <a:pt x="1970" y="2738"/>
                      <a:pt x="2185" y="2568"/>
                    </a:cubicBezTo>
                    <a:cubicBezTo>
                      <a:pt x="2721" y="2144"/>
                      <a:pt x="2788" y="1320"/>
                      <a:pt x="2521" y="695"/>
                    </a:cubicBezTo>
                    <a:lnTo>
                      <a:pt x="2521" y="695"/>
                    </a:lnTo>
                    <a:lnTo>
                      <a:pt x="2543" y="805"/>
                    </a:lnTo>
                    <a:lnTo>
                      <a:pt x="2543" y="805"/>
                    </a:lnTo>
                    <a:cubicBezTo>
                      <a:pt x="2464" y="510"/>
                      <a:pt x="2237" y="232"/>
                      <a:pt x="1941" y="92"/>
                    </a:cubicBezTo>
                    <a:cubicBezTo>
                      <a:pt x="1803" y="30"/>
                      <a:pt x="1654" y="1"/>
                      <a:pt x="1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6"/>
              <p:cNvSpPr/>
              <p:nvPr/>
            </p:nvSpPr>
            <p:spPr>
              <a:xfrm>
                <a:off x="2950575" y="1497750"/>
                <a:ext cx="372375" cy="317925"/>
              </a:xfrm>
              <a:custGeom>
                <a:avLst/>
                <a:gdLst/>
                <a:ahLst/>
                <a:cxnLst/>
                <a:rect l="l" t="t" r="r" b="b"/>
                <a:pathLst>
                  <a:path w="14895" h="12717" extrusionOk="0">
                    <a:moveTo>
                      <a:pt x="7857" y="0"/>
                    </a:moveTo>
                    <a:cubicBezTo>
                      <a:pt x="7212" y="0"/>
                      <a:pt x="6557" y="89"/>
                      <a:pt x="5908" y="276"/>
                    </a:cubicBezTo>
                    <a:cubicBezTo>
                      <a:pt x="2163" y="1367"/>
                      <a:pt x="1" y="5291"/>
                      <a:pt x="1092" y="9015"/>
                    </a:cubicBezTo>
                    <a:cubicBezTo>
                      <a:pt x="1405" y="10107"/>
                      <a:pt x="1918" y="11423"/>
                      <a:pt x="2609" y="12716"/>
                    </a:cubicBezTo>
                    <a:cubicBezTo>
                      <a:pt x="3033" y="11958"/>
                      <a:pt x="3345" y="11132"/>
                      <a:pt x="3479" y="10285"/>
                    </a:cubicBezTo>
                    <a:cubicBezTo>
                      <a:pt x="3742" y="8792"/>
                      <a:pt x="3530" y="7213"/>
                      <a:pt x="2885" y="5845"/>
                    </a:cubicBezTo>
                    <a:lnTo>
                      <a:pt x="2885" y="5845"/>
                    </a:lnTo>
                    <a:cubicBezTo>
                      <a:pt x="3038" y="6156"/>
                      <a:pt x="3251" y="6445"/>
                      <a:pt x="3524" y="6673"/>
                    </a:cubicBezTo>
                    <a:cubicBezTo>
                      <a:pt x="3580" y="6712"/>
                      <a:pt x="3654" y="6767"/>
                      <a:pt x="3731" y="6767"/>
                    </a:cubicBezTo>
                    <a:cubicBezTo>
                      <a:pt x="3743" y="6767"/>
                      <a:pt x="3755" y="6766"/>
                      <a:pt x="3768" y="6763"/>
                    </a:cubicBezTo>
                    <a:cubicBezTo>
                      <a:pt x="3946" y="6741"/>
                      <a:pt x="3991" y="6495"/>
                      <a:pt x="3969" y="6340"/>
                    </a:cubicBezTo>
                    <a:cubicBezTo>
                      <a:pt x="3904" y="5776"/>
                      <a:pt x="3691" y="5233"/>
                      <a:pt x="3373" y="4774"/>
                    </a:cubicBezTo>
                    <a:lnTo>
                      <a:pt x="3373" y="4774"/>
                    </a:lnTo>
                    <a:cubicBezTo>
                      <a:pt x="3835" y="5427"/>
                      <a:pt x="4405" y="6014"/>
                      <a:pt x="5061" y="6495"/>
                    </a:cubicBezTo>
                    <a:cubicBezTo>
                      <a:pt x="5183" y="6586"/>
                      <a:pt x="5336" y="6668"/>
                      <a:pt x="5470" y="6668"/>
                    </a:cubicBezTo>
                    <a:cubicBezTo>
                      <a:pt x="5533" y="6668"/>
                      <a:pt x="5591" y="6650"/>
                      <a:pt x="5641" y="6607"/>
                    </a:cubicBezTo>
                    <a:cubicBezTo>
                      <a:pt x="5819" y="6450"/>
                      <a:pt x="5730" y="6206"/>
                      <a:pt x="5641" y="6005"/>
                    </a:cubicBezTo>
                    <a:cubicBezTo>
                      <a:pt x="5530" y="5737"/>
                      <a:pt x="5441" y="5493"/>
                      <a:pt x="5307" y="5225"/>
                    </a:cubicBezTo>
                    <a:lnTo>
                      <a:pt x="5307" y="5225"/>
                    </a:lnTo>
                    <a:cubicBezTo>
                      <a:pt x="6645" y="6138"/>
                      <a:pt x="8250" y="6584"/>
                      <a:pt x="9877" y="6673"/>
                    </a:cubicBezTo>
                    <a:cubicBezTo>
                      <a:pt x="10100" y="6686"/>
                      <a:pt x="10322" y="6692"/>
                      <a:pt x="10545" y="6692"/>
                    </a:cubicBezTo>
                    <a:cubicBezTo>
                      <a:pt x="11927" y="6692"/>
                      <a:pt x="13307" y="6463"/>
                      <a:pt x="14671" y="6117"/>
                    </a:cubicBezTo>
                    <a:cubicBezTo>
                      <a:pt x="14737" y="6094"/>
                      <a:pt x="14805" y="6072"/>
                      <a:pt x="14894" y="6049"/>
                    </a:cubicBezTo>
                    <a:cubicBezTo>
                      <a:pt x="14805" y="5716"/>
                      <a:pt x="14716" y="5380"/>
                      <a:pt x="14648" y="5091"/>
                    </a:cubicBezTo>
                    <a:cubicBezTo>
                      <a:pt x="13747" y="1998"/>
                      <a:pt x="10914" y="0"/>
                      <a:pt x="7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6"/>
              <p:cNvSpPr/>
              <p:nvPr/>
            </p:nvSpPr>
            <p:spPr>
              <a:xfrm>
                <a:off x="3015775" y="1616100"/>
                <a:ext cx="332225" cy="3291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13166" extrusionOk="0">
                    <a:moveTo>
                      <a:pt x="737" y="1"/>
                    </a:moveTo>
                    <a:lnTo>
                      <a:pt x="737" y="1"/>
                    </a:lnTo>
                    <a:cubicBezTo>
                      <a:pt x="746" y="14"/>
                      <a:pt x="756" y="27"/>
                      <a:pt x="765" y="40"/>
                    </a:cubicBezTo>
                    <a:lnTo>
                      <a:pt x="765" y="40"/>
                    </a:lnTo>
                    <a:cubicBezTo>
                      <a:pt x="756" y="27"/>
                      <a:pt x="746" y="14"/>
                      <a:pt x="737" y="1"/>
                    </a:cubicBezTo>
                    <a:close/>
                    <a:moveTo>
                      <a:pt x="247" y="1048"/>
                    </a:moveTo>
                    <a:cubicBezTo>
                      <a:pt x="257" y="1069"/>
                      <a:pt x="267" y="1090"/>
                      <a:pt x="277" y="1111"/>
                    </a:cubicBezTo>
                    <a:lnTo>
                      <a:pt x="277" y="1111"/>
                    </a:lnTo>
                    <a:cubicBezTo>
                      <a:pt x="267" y="1090"/>
                      <a:pt x="257" y="1069"/>
                      <a:pt x="247" y="1048"/>
                    </a:cubicBezTo>
                    <a:close/>
                    <a:moveTo>
                      <a:pt x="765" y="40"/>
                    </a:moveTo>
                    <a:lnTo>
                      <a:pt x="765" y="40"/>
                    </a:lnTo>
                    <a:cubicBezTo>
                      <a:pt x="1083" y="499"/>
                      <a:pt x="1296" y="1042"/>
                      <a:pt x="1361" y="1606"/>
                    </a:cubicBezTo>
                    <a:cubicBezTo>
                      <a:pt x="1383" y="1761"/>
                      <a:pt x="1338" y="2007"/>
                      <a:pt x="1160" y="2029"/>
                    </a:cubicBezTo>
                    <a:cubicBezTo>
                      <a:pt x="1147" y="2032"/>
                      <a:pt x="1135" y="2033"/>
                      <a:pt x="1123" y="2033"/>
                    </a:cubicBezTo>
                    <a:cubicBezTo>
                      <a:pt x="1046" y="2033"/>
                      <a:pt x="972" y="1978"/>
                      <a:pt x="916" y="1939"/>
                    </a:cubicBezTo>
                    <a:cubicBezTo>
                      <a:pt x="643" y="1711"/>
                      <a:pt x="430" y="1422"/>
                      <a:pt x="277" y="1111"/>
                    </a:cubicBezTo>
                    <a:lnTo>
                      <a:pt x="277" y="1111"/>
                    </a:lnTo>
                    <a:cubicBezTo>
                      <a:pt x="922" y="2479"/>
                      <a:pt x="1134" y="4058"/>
                      <a:pt x="871" y="5551"/>
                    </a:cubicBezTo>
                    <a:cubicBezTo>
                      <a:pt x="737" y="6398"/>
                      <a:pt x="425" y="7224"/>
                      <a:pt x="1" y="7982"/>
                    </a:cubicBezTo>
                    <a:cubicBezTo>
                      <a:pt x="1467" y="10647"/>
                      <a:pt x="3729" y="13165"/>
                      <a:pt x="6732" y="13165"/>
                    </a:cubicBezTo>
                    <a:cubicBezTo>
                      <a:pt x="7246" y="13165"/>
                      <a:pt x="7782" y="13091"/>
                      <a:pt x="8339" y="12932"/>
                    </a:cubicBezTo>
                    <a:cubicBezTo>
                      <a:pt x="13289" y="11526"/>
                      <a:pt x="13178" y="5218"/>
                      <a:pt x="12286" y="1315"/>
                    </a:cubicBezTo>
                    <a:lnTo>
                      <a:pt x="12286" y="1315"/>
                    </a:lnTo>
                    <a:cubicBezTo>
                      <a:pt x="12197" y="1338"/>
                      <a:pt x="12129" y="1360"/>
                      <a:pt x="12063" y="1383"/>
                    </a:cubicBezTo>
                    <a:cubicBezTo>
                      <a:pt x="10699" y="1729"/>
                      <a:pt x="9319" y="1958"/>
                      <a:pt x="7937" y="1958"/>
                    </a:cubicBezTo>
                    <a:cubicBezTo>
                      <a:pt x="7714" y="1958"/>
                      <a:pt x="7492" y="1952"/>
                      <a:pt x="7269" y="1939"/>
                    </a:cubicBezTo>
                    <a:cubicBezTo>
                      <a:pt x="5642" y="1850"/>
                      <a:pt x="4037" y="1404"/>
                      <a:pt x="2699" y="491"/>
                    </a:cubicBezTo>
                    <a:lnTo>
                      <a:pt x="2699" y="491"/>
                    </a:lnTo>
                    <a:cubicBezTo>
                      <a:pt x="2833" y="759"/>
                      <a:pt x="2922" y="1003"/>
                      <a:pt x="3033" y="1271"/>
                    </a:cubicBezTo>
                    <a:cubicBezTo>
                      <a:pt x="3122" y="1472"/>
                      <a:pt x="3211" y="1716"/>
                      <a:pt x="3033" y="1873"/>
                    </a:cubicBezTo>
                    <a:cubicBezTo>
                      <a:pt x="2983" y="1916"/>
                      <a:pt x="2925" y="1934"/>
                      <a:pt x="2862" y="1934"/>
                    </a:cubicBezTo>
                    <a:cubicBezTo>
                      <a:pt x="2728" y="1934"/>
                      <a:pt x="2575" y="1852"/>
                      <a:pt x="2453" y="1761"/>
                    </a:cubicBezTo>
                    <a:cubicBezTo>
                      <a:pt x="1797" y="1280"/>
                      <a:pt x="1227" y="693"/>
                      <a:pt x="765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46"/>
              <p:cNvSpPr/>
              <p:nvPr/>
            </p:nvSpPr>
            <p:spPr>
              <a:xfrm>
                <a:off x="2955050" y="1739700"/>
                <a:ext cx="10422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571" extrusionOk="0">
                    <a:moveTo>
                      <a:pt x="1762" y="0"/>
                    </a:moveTo>
                    <a:cubicBezTo>
                      <a:pt x="1578" y="0"/>
                      <a:pt x="1397" y="38"/>
                      <a:pt x="1226" y="117"/>
                    </a:cubicBezTo>
                    <a:cubicBezTo>
                      <a:pt x="334" y="497"/>
                      <a:pt x="0" y="1767"/>
                      <a:pt x="468" y="2971"/>
                    </a:cubicBezTo>
                    <a:cubicBezTo>
                      <a:pt x="865" y="3946"/>
                      <a:pt x="1659" y="4571"/>
                      <a:pt x="2420" y="4571"/>
                    </a:cubicBezTo>
                    <a:cubicBezTo>
                      <a:pt x="2598" y="4571"/>
                      <a:pt x="2774" y="4537"/>
                      <a:pt x="2943" y="4465"/>
                    </a:cubicBezTo>
                    <a:cubicBezTo>
                      <a:pt x="3835" y="4064"/>
                      <a:pt x="4169" y="2792"/>
                      <a:pt x="3701" y="1588"/>
                    </a:cubicBezTo>
                    <a:cubicBezTo>
                      <a:pt x="3308" y="622"/>
                      <a:pt x="2511" y="0"/>
                      <a:pt x="1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6"/>
              <p:cNvSpPr/>
              <p:nvPr/>
            </p:nvSpPr>
            <p:spPr>
              <a:xfrm>
                <a:off x="2971175" y="1758800"/>
                <a:ext cx="647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992" extrusionOk="0">
                    <a:moveTo>
                      <a:pt x="1085" y="0"/>
                    </a:moveTo>
                    <a:cubicBezTo>
                      <a:pt x="825" y="0"/>
                      <a:pt x="551" y="93"/>
                      <a:pt x="358" y="268"/>
                    </a:cubicBezTo>
                    <a:cubicBezTo>
                      <a:pt x="135" y="512"/>
                      <a:pt x="1" y="847"/>
                      <a:pt x="69" y="1136"/>
                    </a:cubicBezTo>
                    <a:cubicBezTo>
                      <a:pt x="90" y="847"/>
                      <a:pt x="268" y="580"/>
                      <a:pt x="491" y="446"/>
                    </a:cubicBezTo>
                    <a:cubicBezTo>
                      <a:pt x="638" y="343"/>
                      <a:pt x="803" y="299"/>
                      <a:pt x="969" y="299"/>
                    </a:cubicBezTo>
                    <a:cubicBezTo>
                      <a:pt x="1056" y="299"/>
                      <a:pt x="1143" y="311"/>
                      <a:pt x="1228" y="334"/>
                    </a:cubicBezTo>
                    <a:cubicBezTo>
                      <a:pt x="1643" y="467"/>
                      <a:pt x="1946" y="838"/>
                      <a:pt x="2097" y="1274"/>
                    </a:cubicBezTo>
                    <a:lnTo>
                      <a:pt x="2097" y="1274"/>
                    </a:lnTo>
                    <a:cubicBezTo>
                      <a:pt x="1912" y="1279"/>
                      <a:pt x="1727" y="1328"/>
                      <a:pt x="1562" y="1448"/>
                    </a:cubicBezTo>
                    <a:cubicBezTo>
                      <a:pt x="1294" y="1627"/>
                      <a:pt x="1160" y="1939"/>
                      <a:pt x="1228" y="2230"/>
                    </a:cubicBezTo>
                    <a:cubicBezTo>
                      <a:pt x="1249" y="2385"/>
                      <a:pt x="1339" y="2519"/>
                      <a:pt x="1428" y="2608"/>
                    </a:cubicBezTo>
                    <a:cubicBezTo>
                      <a:pt x="1540" y="2697"/>
                      <a:pt x="1651" y="2765"/>
                      <a:pt x="1763" y="2831"/>
                    </a:cubicBezTo>
                    <a:cubicBezTo>
                      <a:pt x="1958" y="2929"/>
                      <a:pt x="2169" y="2992"/>
                      <a:pt x="2384" y="2992"/>
                    </a:cubicBezTo>
                    <a:cubicBezTo>
                      <a:pt x="2415" y="2992"/>
                      <a:pt x="2446" y="2990"/>
                      <a:pt x="2477" y="2988"/>
                    </a:cubicBezTo>
                    <a:cubicBezTo>
                      <a:pt x="2230" y="2920"/>
                      <a:pt x="2031" y="2831"/>
                      <a:pt x="1852" y="2676"/>
                    </a:cubicBezTo>
                    <a:cubicBezTo>
                      <a:pt x="1674" y="2542"/>
                      <a:pt x="1496" y="2363"/>
                      <a:pt x="1496" y="2185"/>
                    </a:cubicBezTo>
                    <a:cubicBezTo>
                      <a:pt x="1496" y="2007"/>
                      <a:pt x="1606" y="1828"/>
                      <a:pt x="1740" y="1739"/>
                    </a:cubicBezTo>
                    <a:cubicBezTo>
                      <a:pt x="1845" y="1679"/>
                      <a:pt x="1980" y="1649"/>
                      <a:pt x="2117" y="1649"/>
                    </a:cubicBezTo>
                    <a:cubicBezTo>
                      <a:pt x="2185" y="1649"/>
                      <a:pt x="2254" y="1657"/>
                      <a:pt x="2320" y="1671"/>
                    </a:cubicBezTo>
                    <a:lnTo>
                      <a:pt x="2587" y="1695"/>
                    </a:lnTo>
                    <a:lnTo>
                      <a:pt x="2587" y="1695"/>
                    </a:lnTo>
                    <a:lnTo>
                      <a:pt x="2521" y="1427"/>
                    </a:lnTo>
                    <a:cubicBezTo>
                      <a:pt x="2477" y="1115"/>
                      <a:pt x="2343" y="803"/>
                      <a:pt x="2141" y="557"/>
                    </a:cubicBezTo>
                    <a:cubicBezTo>
                      <a:pt x="1942" y="289"/>
                      <a:pt x="1629" y="89"/>
                      <a:pt x="1294" y="22"/>
                    </a:cubicBezTo>
                    <a:cubicBezTo>
                      <a:pt x="1227" y="7"/>
                      <a:pt x="1156" y="0"/>
                      <a:pt x="1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6"/>
              <p:cNvSpPr/>
              <p:nvPr/>
            </p:nvSpPr>
            <p:spPr>
              <a:xfrm>
                <a:off x="2013600" y="3229700"/>
                <a:ext cx="1005000" cy="474025"/>
              </a:xfrm>
              <a:custGeom>
                <a:avLst/>
                <a:gdLst/>
                <a:ahLst/>
                <a:cxnLst/>
                <a:rect l="l" t="t" r="r" b="b"/>
                <a:pathLst>
                  <a:path w="40200" h="18961" extrusionOk="0">
                    <a:moveTo>
                      <a:pt x="27825" y="0"/>
                    </a:moveTo>
                    <a:cubicBezTo>
                      <a:pt x="26867" y="1516"/>
                      <a:pt x="25863" y="2899"/>
                      <a:pt x="24816" y="4013"/>
                    </a:cubicBezTo>
                    <a:cubicBezTo>
                      <a:pt x="18306" y="11014"/>
                      <a:pt x="1" y="14447"/>
                      <a:pt x="1" y="14447"/>
                    </a:cubicBezTo>
                    <a:lnTo>
                      <a:pt x="113" y="18639"/>
                    </a:lnTo>
                    <a:cubicBezTo>
                      <a:pt x="113" y="18639"/>
                      <a:pt x="3796" y="18960"/>
                      <a:pt x="8743" y="18960"/>
                    </a:cubicBezTo>
                    <a:cubicBezTo>
                      <a:pt x="16022" y="18960"/>
                      <a:pt x="26036" y="18265"/>
                      <a:pt x="31080" y="14827"/>
                    </a:cubicBezTo>
                    <a:cubicBezTo>
                      <a:pt x="34180" y="12708"/>
                      <a:pt x="37391" y="9453"/>
                      <a:pt x="40200" y="6154"/>
                    </a:cubicBezTo>
                    <a:cubicBezTo>
                      <a:pt x="35830" y="4661"/>
                      <a:pt x="31660" y="2586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6"/>
              <p:cNvSpPr/>
              <p:nvPr/>
            </p:nvSpPr>
            <p:spPr>
              <a:xfrm>
                <a:off x="3409275" y="3201825"/>
                <a:ext cx="471575" cy="1172200"/>
              </a:xfrm>
              <a:custGeom>
                <a:avLst/>
                <a:gdLst/>
                <a:ahLst/>
                <a:cxnLst/>
                <a:rect l="l" t="t" r="r" b="b"/>
                <a:pathLst>
                  <a:path w="18863" h="46888" extrusionOk="0">
                    <a:moveTo>
                      <a:pt x="13045" y="0"/>
                    </a:moveTo>
                    <a:cubicBezTo>
                      <a:pt x="9053" y="2810"/>
                      <a:pt x="4638" y="5018"/>
                      <a:pt x="1" y="6534"/>
                    </a:cubicBezTo>
                    <a:cubicBezTo>
                      <a:pt x="1785" y="9364"/>
                      <a:pt x="3434" y="12084"/>
                      <a:pt x="4260" y="13734"/>
                    </a:cubicBezTo>
                    <a:cubicBezTo>
                      <a:pt x="6579" y="18395"/>
                      <a:pt x="10146" y="46531"/>
                      <a:pt x="10146" y="46531"/>
                    </a:cubicBezTo>
                    <a:lnTo>
                      <a:pt x="15675" y="46888"/>
                    </a:lnTo>
                    <a:cubicBezTo>
                      <a:pt x="15675" y="46888"/>
                      <a:pt x="18863" y="17034"/>
                      <a:pt x="14939" y="5128"/>
                    </a:cubicBezTo>
                    <a:cubicBezTo>
                      <a:pt x="14404" y="3478"/>
                      <a:pt x="13758" y="1763"/>
                      <a:pt x="130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6"/>
              <p:cNvSpPr/>
              <p:nvPr/>
            </p:nvSpPr>
            <p:spPr>
              <a:xfrm>
                <a:off x="2709225" y="2622725"/>
                <a:ext cx="1026175" cy="760825"/>
              </a:xfrm>
              <a:custGeom>
                <a:avLst/>
                <a:gdLst/>
                <a:ahLst/>
                <a:cxnLst/>
                <a:rect l="l" t="t" r="r" b="b"/>
                <a:pathLst>
                  <a:path w="41047" h="30433" extrusionOk="0">
                    <a:moveTo>
                      <a:pt x="29920" y="1"/>
                    </a:moveTo>
                    <a:lnTo>
                      <a:pt x="8941" y="4237"/>
                    </a:lnTo>
                    <a:cubicBezTo>
                      <a:pt x="8941" y="4237"/>
                      <a:pt x="5107" y="16276"/>
                      <a:pt x="0" y="24279"/>
                    </a:cubicBezTo>
                    <a:cubicBezTo>
                      <a:pt x="3835" y="26865"/>
                      <a:pt x="8005" y="28940"/>
                      <a:pt x="12375" y="30433"/>
                    </a:cubicBezTo>
                    <a:cubicBezTo>
                      <a:pt x="17235" y="24725"/>
                      <a:pt x="20958" y="18951"/>
                      <a:pt x="20958" y="18951"/>
                    </a:cubicBezTo>
                    <a:cubicBezTo>
                      <a:pt x="20958" y="18951"/>
                      <a:pt x="24703" y="24525"/>
                      <a:pt x="28003" y="29698"/>
                    </a:cubicBezTo>
                    <a:cubicBezTo>
                      <a:pt x="32640" y="28182"/>
                      <a:pt x="37055" y="25974"/>
                      <a:pt x="41047" y="23164"/>
                    </a:cubicBezTo>
                    <a:cubicBezTo>
                      <a:pt x="36677" y="12174"/>
                      <a:pt x="29920" y="1"/>
                      <a:pt x="29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6"/>
              <p:cNvSpPr/>
              <p:nvPr/>
            </p:nvSpPr>
            <p:spPr>
              <a:xfrm>
                <a:off x="3019700" y="1893100"/>
                <a:ext cx="245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9832" h="10559" extrusionOk="0">
                    <a:moveTo>
                      <a:pt x="3009" y="0"/>
                    </a:moveTo>
                    <a:cubicBezTo>
                      <a:pt x="3009" y="0"/>
                      <a:pt x="2608" y="4147"/>
                      <a:pt x="2141" y="4816"/>
                    </a:cubicBezTo>
                    <a:cubicBezTo>
                      <a:pt x="1962" y="5039"/>
                      <a:pt x="1160" y="5217"/>
                      <a:pt x="1" y="5464"/>
                    </a:cubicBezTo>
                    <a:cubicBezTo>
                      <a:pt x="851" y="7208"/>
                      <a:pt x="2865" y="10558"/>
                      <a:pt x="5389" y="10558"/>
                    </a:cubicBezTo>
                    <a:cubicBezTo>
                      <a:pt x="5574" y="10558"/>
                      <a:pt x="5762" y="10540"/>
                      <a:pt x="5952" y="10502"/>
                    </a:cubicBezTo>
                    <a:cubicBezTo>
                      <a:pt x="8339" y="10012"/>
                      <a:pt x="9386" y="7247"/>
                      <a:pt x="9832" y="5330"/>
                    </a:cubicBezTo>
                    <a:lnTo>
                      <a:pt x="9832" y="5330"/>
                    </a:lnTo>
                    <a:cubicBezTo>
                      <a:pt x="9622" y="5372"/>
                      <a:pt x="9446" y="5394"/>
                      <a:pt x="9311" y="5394"/>
                    </a:cubicBezTo>
                    <a:cubicBezTo>
                      <a:pt x="9158" y="5394"/>
                      <a:pt x="9055" y="5366"/>
                      <a:pt x="9008" y="5307"/>
                    </a:cubicBezTo>
                    <a:cubicBezTo>
                      <a:pt x="8428" y="4638"/>
                      <a:pt x="7736" y="291"/>
                      <a:pt x="7736" y="291"/>
                    </a:cubicBezTo>
                    <a:lnTo>
                      <a:pt x="3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6"/>
              <p:cNvSpPr/>
              <p:nvPr/>
            </p:nvSpPr>
            <p:spPr>
              <a:xfrm>
                <a:off x="3554775" y="1201950"/>
                <a:ext cx="359000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14360" h="31392" extrusionOk="0">
                    <a:moveTo>
                      <a:pt x="12040" y="0"/>
                    </a:moveTo>
                    <a:cubicBezTo>
                      <a:pt x="12040" y="0"/>
                      <a:pt x="4704" y="19911"/>
                      <a:pt x="536" y="25128"/>
                    </a:cubicBezTo>
                    <a:cubicBezTo>
                      <a:pt x="358" y="25351"/>
                      <a:pt x="179" y="25551"/>
                      <a:pt x="1" y="25774"/>
                    </a:cubicBezTo>
                    <a:cubicBezTo>
                      <a:pt x="1517" y="27580"/>
                      <a:pt x="2965" y="29453"/>
                      <a:pt x="4326" y="31392"/>
                    </a:cubicBezTo>
                    <a:cubicBezTo>
                      <a:pt x="6265" y="28627"/>
                      <a:pt x="8116" y="25440"/>
                      <a:pt x="9142" y="22319"/>
                    </a:cubicBezTo>
                    <a:cubicBezTo>
                      <a:pt x="11839" y="14002"/>
                      <a:pt x="14359" y="871"/>
                      <a:pt x="14359" y="871"/>
                    </a:cubicBezTo>
                    <a:lnTo>
                      <a:pt x="120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46"/>
              <p:cNvSpPr/>
              <p:nvPr/>
            </p:nvSpPr>
            <p:spPr>
              <a:xfrm>
                <a:off x="2535325" y="2494525"/>
                <a:ext cx="306050" cy="595850"/>
              </a:xfrm>
              <a:custGeom>
                <a:avLst/>
                <a:gdLst/>
                <a:ahLst/>
                <a:cxnLst/>
                <a:rect l="l" t="t" r="r" b="b"/>
                <a:pathLst>
                  <a:path w="12242" h="23834" extrusionOk="0">
                    <a:moveTo>
                      <a:pt x="1962" y="1"/>
                    </a:moveTo>
                    <a:cubicBezTo>
                      <a:pt x="714" y="3099"/>
                      <a:pt x="0" y="5931"/>
                      <a:pt x="335" y="7670"/>
                    </a:cubicBezTo>
                    <a:cubicBezTo>
                      <a:pt x="1316" y="12597"/>
                      <a:pt x="9855" y="23833"/>
                      <a:pt x="9855" y="23833"/>
                    </a:cubicBezTo>
                    <a:lnTo>
                      <a:pt x="12241" y="22519"/>
                    </a:lnTo>
                    <a:cubicBezTo>
                      <a:pt x="12241" y="22519"/>
                      <a:pt x="6332" y="10569"/>
                      <a:pt x="6533" y="7380"/>
                    </a:cubicBezTo>
                    <a:cubicBezTo>
                      <a:pt x="6599" y="6333"/>
                      <a:pt x="7179" y="4972"/>
                      <a:pt x="7960" y="3613"/>
                    </a:cubicBezTo>
                    <a:cubicBezTo>
                      <a:pt x="5797" y="2698"/>
                      <a:pt x="3790" y="1494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46"/>
              <p:cNvSpPr/>
              <p:nvPr/>
            </p:nvSpPr>
            <p:spPr>
              <a:xfrm>
                <a:off x="2584375" y="1846275"/>
                <a:ext cx="1078575" cy="931200"/>
              </a:xfrm>
              <a:custGeom>
                <a:avLst/>
                <a:gdLst/>
                <a:ahLst/>
                <a:cxnLst/>
                <a:rect l="l" t="t" r="r" b="b"/>
                <a:pathLst>
                  <a:path w="43143" h="37248" extrusionOk="0">
                    <a:moveTo>
                      <a:pt x="38817" y="1"/>
                    </a:moveTo>
                    <a:cubicBezTo>
                      <a:pt x="35250" y="4014"/>
                      <a:pt x="29453" y="6757"/>
                      <a:pt x="27245" y="7203"/>
                    </a:cubicBezTo>
                    <a:cubicBezTo>
                      <a:pt x="26799" y="9120"/>
                      <a:pt x="25752" y="11885"/>
                      <a:pt x="23365" y="12375"/>
                    </a:cubicBezTo>
                    <a:cubicBezTo>
                      <a:pt x="23175" y="12413"/>
                      <a:pt x="22987" y="12431"/>
                      <a:pt x="22802" y="12431"/>
                    </a:cubicBezTo>
                    <a:cubicBezTo>
                      <a:pt x="20278" y="12431"/>
                      <a:pt x="18264" y="9081"/>
                      <a:pt x="17414" y="7337"/>
                    </a:cubicBezTo>
                    <a:cubicBezTo>
                      <a:pt x="15116" y="7849"/>
                      <a:pt x="11483" y="8696"/>
                      <a:pt x="8918" y="11148"/>
                    </a:cubicBezTo>
                    <a:cubicBezTo>
                      <a:pt x="6400" y="13535"/>
                      <a:pt x="2319" y="20200"/>
                      <a:pt x="0" y="25931"/>
                    </a:cubicBezTo>
                    <a:cubicBezTo>
                      <a:pt x="1828" y="27424"/>
                      <a:pt x="3835" y="28628"/>
                      <a:pt x="5998" y="29543"/>
                    </a:cubicBezTo>
                    <a:cubicBezTo>
                      <a:pt x="7580" y="26799"/>
                      <a:pt x="9878" y="24079"/>
                      <a:pt x="9878" y="24079"/>
                    </a:cubicBezTo>
                    <a:lnTo>
                      <a:pt x="13935" y="35295"/>
                    </a:lnTo>
                    <a:cubicBezTo>
                      <a:pt x="13935" y="35295"/>
                      <a:pt x="17344" y="37247"/>
                      <a:pt x="22141" y="37247"/>
                    </a:cubicBezTo>
                    <a:cubicBezTo>
                      <a:pt x="23006" y="37247"/>
                      <a:pt x="23916" y="37184"/>
                      <a:pt x="24860" y="37034"/>
                    </a:cubicBezTo>
                    <a:cubicBezTo>
                      <a:pt x="31058" y="36074"/>
                      <a:pt x="34914" y="31059"/>
                      <a:pt x="34914" y="31059"/>
                    </a:cubicBezTo>
                    <a:lnTo>
                      <a:pt x="34536" y="23211"/>
                    </a:lnTo>
                    <a:cubicBezTo>
                      <a:pt x="34536" y="23211"/>
                      <a:pt x="36386" y="21784"/>
                      <a:pt x="37367" y="19531"/>
                    </a:cubicBezTo>
                    <a:cubicBezTo>
                      <a:pt x="38348" y="17302"/>
                      <a:pt x="36498" y="13645"/>
                      <a:pt x="36498" y="13645"/>
                    </a:cubicBezTo>
                    <a:cubicBezTo>
                      <a:pt x="36498" y="13645"/>
                      <a:pt x="39909" y="10212"/>
                      <a:pt x="43142" y="5619"/>
                    </a:cubicBezTo>
                    <a:cubicBezTo>
                      <a:pt x="41781" y="3680"/>
                      <a:pt x="40333" y="1807"/>
                      <a:pt x="38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46"/>
              <p:cNvSpPr/>
              <p:nvPr/>
            </p:nvSpPr>
            <p:spPr>
              <a:xfrm>
                <a:off x="3812825" y="1033050"/>
                <a:ext cx="161125" cy="2402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9611" extrusionOk="0">
                    <a:moveTo>
                      <a:pt x="2646" y="1"/>
                    </a:moveTo>
                    <a:cubicBezTo>
                      <a:pt x="2641" y="1"/>
                      <a:pt x="2636" y="1"/>
                      <a:pt x="2632" y="2"/>
                    </a:cubicBezTo>
                    <a:cubicBezTo>
                      <a:pt x="2186" y="68"/>
                      <a:pt x="1495" y="4482"/>
                      <a:pt x="1495" y="4482"/>
                    </a:cubicBezTo>
                    <a:cubicBezTo>
                      <a:pt x="1495" y="4482"/>
                      <a:pt x="1031" y="1964"/>
                      <a:pt x="674" y="1964"/>
                    </a:cubicBezTo>
                    <a:cubicBezTo>
                      <a:pt x="673" y="1964"/>
                      <a:pt x="671" y="1964"/>
                      <a:pt x="670" y="1964"/>
                    </a:cubicBezTo>
                    <a:cubicBezTo>
                      <a:pt x="313" y="1964"/>
                      <a:pt x="313" y="2900"/>
                      <a:pt x="158" y="4372"/>
                    </a:cubicBezTo>
                    <a:cubicBezTo>
                      <a:pt x="1" y="5820"/>
                      <a:pt x="1071" y="9610"/>
                      <a:pt x="1071" y="9610"/>
                    </a:cubicBezTo>
                    <a:lnTo>
                      <a:pt x="3746" y="9188"/>
                    </a:lnTo>
                    <a:cubicBezTo>
                      <a:pt x="3746" y="9188"/>
                      <a:pt x="3657" y="8742"/>
                      <a:pt x="3992" y="8028"/>
                    </a:cubicBezTo>
                    <a:cubicBezTo>
                      <a:pt x="4326" y="7336"/>
                      <a:pt x="6445" y="2833"/>
                      <a:pt x="5976" y="2544"/>
                    </a:cubicBezTo>
                    <a:cubicBezTo>
                      <a:pt x="5952" y="2529"/>
                      <a:pt x="5927" y="2522"/>
                      <a:pt x="5900" y="2522"/>
                    </a:cubicBezTo>
                    <a:cubicBezTo>
                      <a:pt x="5402" y="2522"/>
                      <a:pt x="4438" y="4951"/>
                      <a:pt x="4438" y="4951"/>
                    </a:cubicBezTo>
                    <a:cubicBezTo>
                      <a:pt x="4438" y="4951"/>
                      <a:pt x="5642" y="826"/>
                      <a:pt x="5173" y="626"/>
                    </a:cubicBezTo>
                    <a:cubicBezTo>
                      <a:pt x="5161" y="621"/>
                      <a:pt x="5149" y="619"/>
                      <a:pt x="5136" y="619"/>
                    </a:cubicBezTo>
                    <a:cubicBezTo>
                      <a:pt x="4631" y="619"/>
                      <a:pt x="3613" y="4438"/>
                      <a:pt x="3613" y="4438"/>
                    </a:cubicBezTo>
                    <a:cubicBezTo>
                      <a:pt x="3613" y="4438"/>
                      <a:pt x="4594" y="269"/>
                      <a:pt x="4082" y="225"/>
                    </a:cubicBezTo>
                    <a:cubicBezTo>
                      <a:pt x="4077" y="224"/>
                      <a:pt x="4073" y="224"/>
                      <a:pt x="4069" y="224"/>
                    </a:cubicBezTo>
                    <a:cubicBezTo>
                      <a:pt x="3553" y="224"/>
                      <a:pt x="2655" y="4259"/>
                      <a:pt x="2655" y="4259"/>
                    </a:cubicBezTo>
                    <a:cubicBezTo>
                      <a:pt x="2655" y="4259"/>
                      <a:pt x="3092" y="1"/>
                      <a:pt x="2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46"/>
              <p:cNvSpPr/>
              <p:nvPr/>
            </p:nvSpPr>
            <p:spPr>
              <a:xfrm>
                <a:off x="2753800" y="3002275"/>
                <a:ext cx="191775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9195" extrusionOk="0">
                    <a:moveTo>
                      <a:pt x="1540" y="1"/>
                    </a:moveTo>
                    <a:lnTo>
                      <a:pt x="1" y="2230"/>
                    </a:lnTo>
                    <a:cubicBezTo>
                      <a:pt x="1" y="2230"/>
                      <a:pt x="381" y="2498"/>
                      <a:pt x="670" y="3211"/>
                    </a:cubicBezTo>
                    <a:cubicBezTo>
                      <a:pt x="933" y="3937"/>
                      <a:pt x="2693" y="8454"/>
                      <a:pt x="3256" y="8454"/>
                    </a:cubicBezTo>
                    <a:cubicBezTo>
                      <a:pt x="3264" y="8454"/>
                      <a:pt x="3271" y="8453"/>
                      <a:pt x="3279" y="8451"/>
                    </a:cubicBezTo>
                    <a:cubicBezTo>
                      <a:pt x="3791" y="8318"/>
                      <a:pt x="2587" y="5687"/>
                      <a:pt x="2587" y="5687"/>
                    </a:cubicBezTo>
                    <a:lnTo>
                      <a:pt x="2587" y="5687"/>
                    </a:lnTo>
                    <a:cubicBezTo>
                      <a:pt x="2587" y="5688"/>
                      <a:pt x="4615" y="9194"/>
                      <a:pt x="5175" y="9194"/>
                    </a:cubicBezTo>
                    <a:cubicBezTo>
                      <a:pt x="5191" y="9194"/>
                      <a:pt x="5205" y="9192"/>
                      <a:pt x="5218" y="9186"/>
                    </a:cubicBezTo>
                    <a:cubicBezTo>
                      <a:pt x="5687" y="8987"/>
                      <a:pt x="3524" y="5442"/>
                      <a:pt x="3523" y="5441"/>
                    </a:cubicBezTo>
                    <a:lnTo>
                      <a:pt x="3523" y="5441"/>
                    </a:lnTo>
                    <a:cubicBezTo>
                      <a:pt x="3524" y="5442"/>
                      <a:pt x="5661" y="8696"/>
                      <a:pt x="6181" y="8696"/>
                    </a:cubicBezTo>
                    <a:cubicBezTo>
                      <a:pt x="6206" y="8696"/>
                      <a:pt x="6227" y="8689"/>
                      <a:pt x="6243" y="8674"/>
                    </a:cubicBezTo>
                    <a:cubicBezTo>
                      <a:pt x="6645" y="8339"/>
                      <a:pt x="4326" y="4862"/>
                      <a:pt x="4326" y="4861"/>
                    </a:cubicBezTo>
                    <a:lnTo>
                      <a:pt x="4326" y="4861"/>
                    </a:lnTo>
                    <a:cubicBezTo>
                      <a:pt x="4326" y="4862"/>
                      <a:pt x="6845" y="7816"/>
                      <a:pt x="7356" y="7816"/>
                    </a:cubicBezTo>
                    <a:cubicBezTo>
                      <a:pt x="7387" y="7816"/>
                      <a:pt x="7411" y="7805"/>
                      <a:pt x="7426" y="7783"/>
                    </a:cubicBezTo>
                    <a:cubicBezTo>
                      <a:pt x="7670" y="7403"/>
                      <a:pt x="4974" y="3859"/>
                      <a:pt x="4974" y="3859"/>
                    </a:cubicBezTo>
                    <a:lnTo>
                      <a:pt x="4974" y="3859"/>
                    </a:lnTo>
                    <a:cubicBezTo>
                      <a:pt x="4974" y="3859"/>
                      <a:pt x="6763" y="5051"/>
                      <a:pt x="7256" y="5051"/>
                    </a:cubicBezTo>
                    <a:cubicBezTo>
                      <a:pt x="7302" y="5051"/>
                      <a:pt x="7337" y="5041"/>
                      <a:pt x="7358" y="5018"/>
                    </a:cubicBezTo>
                    <a:cubicBezTo>
                      <a:pt x="7604" y="4750"/>
                      <a:pt x="6912" y="4103"/>
                      <a:pt x="5976" y="2988"/>
                    </a:cubicBezTo>
                    <a:cubicBezTo>
                      <a:pt x="5018" y="1874"/>
                      <a:pt x="1540" y="1"/>
                      <a:pt x="1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6"/>
              <p:cNvSpPr/>
              <p:nvPr/>
            </p:nvSpPr>
            <p:spPr>
              <a:xfrm>
                <a:off x="2982925" y="2015725"/>
                <a:ext cx="31550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12620" h="7046" extrusionOk="0">
                    <a:moveTo>
                      <a:pt x="12218" y="0"/>
                    </a:moveTo>
                    <a:cubicBezTo>
                      <a:pt x="12218" y="68"/>
                      <a:pt x="11481" y="6644"/>
                      <a:pt x="6933" y="6644"/>
                    </a:cubicBezTo>
                    <a:lnTo>
                      <a:pt x="6867" y="6644"/>
                    </a:lnTo>
                    <a:cubicBezTo>
                      <a:pt x="2206" y="6578"/>
                      <a:pt x="401" y="648"/>
                      <a:pt x="378" y="603"/>
                    </a:cubicBezTo>
                    <a:lnTo>
                      <a:pt x="0" y="714"/>
                    </a:lnTo>
                    <a:cubicBezTo>
                      <a:pt x="21" y="782"/>
                      <a:pt x="1894" y="6956"/>
                      <a:pt x="6844" y="7046"/>
                    </a:cubicBezTo>
                    <a:lnTo>
                      <a:pt x="6933" y="7046"/>
                    </a:lnTo>
                    <a:cubicBezTo>
                      <a:pt x="11838" y="7046"/>
                      <a:pt x="12619" y="113"/>
                      <a:pt x="12619" y="45"/>
                    </a:cubicBezTo>
                    <a:lnTo>
                      <a:pt x="12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6"/>
              <p:cNvSpPr/>
              <p:nvPr/>
            </p:nvSpPr>
            <p:spPr>
              <a:xfrm>
                <a:off x="3534725" y="1861875"/>
                <a:ext cx="113150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6044" extrusionOk="0">
                    <a:moveTo>
                      <a:pt x="289" y="1"/>
                    </a:moveTo>
                    <a:lnTo>
                      <a:pt x="0" y="292"/>
                    </a:lnTo>
                    <a:cubicBezTo>
                      <a:pt x="1716" y="1918"/>
                      <a:pt x="3166" y="3903"/>
                      <a:pt x="4169" y="6044"/>
                    </a:cubicBezTo>
                    <a:lnTo>
                      <a:pt x="4525" y="5865"/>
                    </a:lnTo>
                    <a:cubicBezTo>
                      <a:pt x="3500" y="3680"/>
                      <a:pt x="2051" y="165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6"/>
              <p:cNvSpPr/>
              <p:nvPr/>
            </p:nvSpPr>
            <p:spPr>
              <a:xfrm>
                <a:off x="2592175" y="2459975"/>
                <a:ext cx="164475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4059" extrusionOk="0">
                    <a:moveTo>
                      <a:pt x="268" y="0"/>
                    </a:moveTo>
                    <a:lnTo>
                      <a:pt x="0" y="289"/>
                    </a:lnTo>
                    <a:cubicBezTo>
                      <a:pt x="1873" y="1939"/>
                      <a:pt x="4103" y="3232"/>
                      <a:pt x="6444" y="4058"/>
                    </a:cubicBezTo>
                    <a:lnTo>
                      <a:pt x="6578" y="3657"/>
                    </a:lnTo>
                    <a:cubicBezTo>
                      <a:pt x="4281" y="2854"/>
                      <a:pt x="2096" y="1583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6"/>
              <p:cNvSpPr/>
              <p:nvPr/>
            </p:nvSpPr>
            <p:spPr>
              <a:xfrm>
                <a:off x="1813525" y="3592575"/>
                <a:ext cx="206250" cy="400950"/>
              </a:xfrm>
              <a:custGeom>
                <a:avLst/>
                <a:gdLst/>
                <a:ahLst/>
                <a:cxnLst/>
                <a:rect l="l" t="t" r="r" b="b"/>
                <a:pathLst>
                  <a:path w="8250" h="16038" extrusionOk="0">
                    <a:moveTo>
                      <a:pt x="8250" y="0"/>
                    </a:moveTo>
                    <a:lnTo>
                      <a:pt x="3545" y="111"/>
                    </a:lnTo>
                    <a:cubicBezTo>
                      <a:pt x="3545" y="111"/>
                      <a:pt x="1" y="15316"/>
                      <a:pt x="1404" y="16008"/>
                    </a:cubicBezTo>
                    <a:cubicBezTo>
                      <a:pt x="1444" y="16028"/>
                      <a:pt x="1486" y="16037"/>
                      <a:pt x="1531" y="16037"/>
                    </a:cubicBezTo>
                    <a:cubicBezTo>
                      <a:pt x="3118" y="16037"/>
                      <a:pt x="8116" y="4124"/>
                      <a:pt x="8116" y="4124"/>
                    </a:cubicBezTo>
                    <a:lnTo>
                      <a:pt x="8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6"/>
              <p:cNvSpPr/>
              <p:nvPr/>
            </p:nvSpPr>
            <p:spPr>
              <a:xfrm>
                <a:off x="3641750" y="4365100"/>
                <a:ext cx="37732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11715" extrusionOk="0">
                    <a:moveTo>
                      <a:pt x="847" y="0"/>
                    </a:moveTo>
                    <a:lnTo>
                      <a:pt x="0" y="4058"/>
                    </a:lnTo>
                    <a:cubicBezTo>
                      <a:pt x="0" y="4058"/>
                      <a:pt x="11357" y="11714"/>
                      <a:pt x="13653" y="11714"/>
                    </a:cubicBezTo>
                    <a:cubicBezTo>
                      <a:pt x="13801" y="11714"/>
                      <a:pt x="13911" y="11682"/>
                      <a:pt x="13978" y="11615"/>
                    </a:cubicBezTo>
                    <a:cubicBezTo>
                      <a:pt x="15093" y="10500"/>
                      <a:pt x="6376" y="357"/>
                      <a:pt x="6376" y="357"/>
                    </a:cubicBezTo>
                    <a:lnTo>
                      <a:pt x="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6"/>
              <p:cNvSpPr/>
              <p:nvPr/>
            </p:nvSpPr>
            <p:spPr>
              <a:xfrm>
                <a:off x="3078200" y="1897550"/>
                <a:ext cx="17615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20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03" y="1026"/>
                      <a:pt x="2030" y="1718"/>
                      <a:pt x="3324" y="1963"/>
                    </a:cubicBezTo>
                    <a:cubicBezTo>
                      <a:pt x="3671" y="2032"/>
                      <a:pt x="4019" y="2072"/>
                      <a:pt x="4367" y="2072"/>
                    </a:cubicBezTo>
                    <a:cubicBezTo>
                      <a:pt x="4688" y="2072"/>
                      <a:pt x="5009" y="2038"/>
                      <a:pt x="5330" y="1963"/>
                    </a:cubicBezTo>
                    <a:cubicBezTo>
                      <a:pt x="5976" y="1829"/>
                      <a:pt x="6600" y="1517"/>
                      <a:pt x="7046" y="1050"/>
                    </a:cubicBezTo>
                    <a:lnTo>
                      <a:pt x="7046" y="1050"/>
                    </a:lnTo>
                    <a:cubicBezTo>
                      <a:pt x="6489" y="1406"/>
                      <a:pt x="5887" y="1585"/>
                      <a:pt x="5262" y="1651"/>
                    </a:cubicBezTo>
                    <a:cubicBezTo>
                      <a:pt x="5049" y="1682"/>
                      <a:pt x="4831" y="1697"/>
                      <a:pt x="4610" y="1697"/>
                    </a:cubicBezTo>
                    <a:cubicBezTo>
                      <a:pt x="4208" y="1697"/>
                      <a:pt x="3801" y="1648"/>
                      <a:pt x="3413" y="1561"/>
                    </a:cubicBezTo>
                    <a:cubicBezTo>
                      <a:pt x="2186" y="1338"/>
                      <a:pt x="1026" y="7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8" name="Google Shape;2548;p46"/>
              <p:cNvGrpSpPr/>
              <p:nvPr/>
            </p:nvGrpSpPr>
            <p:grpSpPr>
              <a:xfrm rot="-845593">
                <a:off x="3133855" y="1702050"/>
                <a:ext cx="196917" cy="188149"/>
                <a:chOff x="2466703" y="1550286"/>
                <a:chExt cx="196917" cy="188149"/>
              </a:xfrm>
            </p:grpSpPr>
            <p:sp>
              <p:nvSpPr>
                <p:cNvPr id="2549" name="Google Shape;2549;p46"/>
                <p:cNvSpPr/>
                <p:nvPr/>
              </p:nvSpPr>
              <p:spPr>
                <a:xfrm>
                  <a:off x="2466703" y="1550286"/>
                  <a:ext cx="75384" cy="25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744" extrusionOk="0">
                      <a:moveTo>
                        <a:pt x="1123" y="0"/>
                      </a:moveTo>
                      <a:cubicBezTo>
                        <a:pt x="785" y="0"/>
                        <a:pt x="286" y="19"/>
                        <a:pt x="53" y="304"/>
                      </a:cubicBezTo>
                      <a:cubicBezTo>
                        <a:pt x="0" y="357"/>
                        <a:pt x="0" y="428"/>
                        <a:pt x="53" y="483"/>
                      </a:cubicBezTo>
                      <a:cubicBezTo>
                        <a:pt x="303" y="642"/>
                        <a:pt x="695" y="625"/>
                        <a:pt x="980" y="642"/>
                      </a:cubicBezTo>
                      <a:cubicBezTo>
                        <a:pt x="1180" y="666"/>
                        <a:pt x="1425" y="743"/>
                        <a:pt x="1651" y="743"/>
                      </a:cubicBezTo>
                      <a:cubicBezTo>
                        <a:pt x="1769" y="743"/>
                        <a:pt x="1881" y="722"/>
                        <a:pt x="1979" y="661"/>
                      </a:cubicBezTo>
                      <a:cubicBezTo>
                        <a:pt x="2086" y="590"/>
                        <a:pt x="2158" y="447"/>
                        <a:pt x="2069" y="321"/>
                      </a:cubicBezTo>
                      <a:cubicBezTo>
                        <a:pt x="1872" y="0"/>
                        <a:pt x="1480" y="19"/>
                        <a:pt x="11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>
                  <a:off x="2481655" y="1579595"/>
                  <a:ext cx="39264" cy="2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857" extrusionOk="0">
                      <a:moveTo>
                        <a:pt x="552" y="0"/>
                      </a:moveTo>
                      <a:cubicBezTo>
                        <a:pt x="0" y="0"/>
                        <a:pt x="0" y="856"/>
                        <a:pt x="552" y="856"/>
                      </a:cubicBezTo>
                      <a:cubicBezTo>
                        <a:pt x="1123" y="856"/>
                        <a:pt x="1123" y="0"/>
                        <a:pt x="5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6"/>
                <p:cNvSpPr/>
                <p:nvPr/>
              </p:nvSpPr>
              <p:spPr>
                <a:xfrm>
                  <a:off x="2588167" y="1564714"/>
                  <a:ext cx="75454" cy="2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714" extrusionOk="0">
                      <a:moveTo>
                        <a:pt x="708" y="1"/>
                      </a:moveTo>
                      <a:cubicBezTo>
                        <a:pt x="470" y="1"/>
                        <a:pt x="247" y="42"/>
                        <a:pt x="90" y="248"/>
                      </a:cubicBezTo>
                      <a:cubicBezTo>
                        <a:pt x="0" y="372"/>
                        <a:pt x="72" y="533"/>
                        <a:pt x="162" y="605"/>
                      </a:cubicBezTo>
                      <a:cubicBezTo>
                        <a:pt x="276" y="688"/>
                        <a:pt x="416" y="713"/>
                        <a:pt x="564" y="713"/>
                      </a:cubicBezTo>
                      <a:cubicBezTo>
                        <a:pt x="763" y="713"/>
                        <a:pt x="976" y="668"/>
                        <a:pt x="1160" y="657"/>
                      </a:cubicBezTo>
                      <a:cubicBezTo>
                        <a:pt x="1275" y="657"/>
                        <a:pt x="1404" y="666"/>
                        <a:pt x="1535" y="666"/>
                      </a:cubicBezTo>
                      <a:cubicBezTo>
                        <a:pt x="1729" y="666"/>
                        <a:pt x="1927" y="647"/>
                        <a:pt x="2088" y="550"/>
                      </a:cubicBezTo>
                      <a:cubicBezTo>
                        <a:pt x="2159" y="515"/>
                        <a:pt x="2159" y="443"/>
                        <a:pt x="2105" y="372"/>
                      </a:cubicBezTo>
                      <a:cubicBezTo>
                        <a:pt x="1891" y="87"/>
                        <a:pt x="1391" y="34"/>
                        <a:pt x="1053" y="15"/>
                      </a:cubicBezTo>
                      <a:cubicBezTo>
                        <a:pt x="938" y="10"/>
                        <a:pt x="822" y="1"/>
                        <a:pt x="7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6"/>
                <p:cNvSpPr/>
                <p:nvPr/>
              </p:nvSpPr>
              <p:spPr>
                <a:xfrm>
                  <a:off x="2606821" y="1594442"/>
                  <a:ext cx="40207" cy="3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861" extrusionOk="0">
                      <a:moveTo>
                        <a:pt x="559" y="1"/>
                      </a:moveTo>
                      <a:cubicBezTo>
                        <a:pt x="52" y="1"/>
                        <a:pt x="1" y="825"/>
                        <a:pt x="536" y="859"/>
                      </a:cubicBezTo>
                      <a:cubicBezTo>
                        <a:pt x="548" y="860"/>
                        <a:pt x="559" y="861"/>
                        <a:pt x="570" y="861"/>
                      </a:cubicBezTo>
                      <a:cubicBezTo>
                        <a:pt x="1093" y="861"/>
                        <a:pt x="1150" y="38"/>
                        <a:pt x="608" y="3"/>
                      </a:cubicBezTo>
                      <a:cubicBezTo>
                        <a:pt x="591" y="2"/>
                        <a:pt x="575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46"/>
                <p:cNvSpPr/>
                <p:nvPr/>
              </p:nvSpPr>
              <p:spPr>
                <a:xfrm>
                  <a:off x="2549530" y="1615716"/>
                  <a:ext cx="45552" cy="7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2099" extrusionOk="0">
                      <a:moveTo>
                        <a:pt x="768" y="1"/>
                      </a:moveTo>
                      <a:lnTo>
                        <a:pt x="768" y="1"/>
                      </a:lnTo>
                      <a:cubicBezTo>
                        <a:pt x="269" y="536"/>
                        <a:pt x="1" y="1266"/>
                        <a:pt x="250" y="1963"/>
                      </a:cubicBezTo>
                      <a:cubicBezTo>
                        <a:pt x="415" y="2054"/>
                        <a:pt x="598" y="2099"/>
                        <a:pt x="783" y="2099"/>
                      </a:cubicBezTo>
                      <a:cubicBezTo>
                        <a:pt x="960" y="2099"/>
                        <a:pt x="1138" y="2058"/>
                        <a:pt x="1303" y="1980"/>
                      </a:cubicBezTo>
                      <a:cubicBezTo>
                        <a:pt x="857" y="1428"/>
                        <a:pt x="661" y="696"/>
                        <a:pt x="76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46"/>
                <p:cNvSpPr/>
                <p:nvPr/>
              </p:nvSpPr>
              <p:spPr>
                <a:xfrm>
                  <a:off x="2469778" y="1675487"/>
                  <a:ext cx="63577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0" h="1802" extrusionOk="0">
                      <a:moveTo>
                        <a:pt x="122" y="0"/>
                      </a:moveTo>
                      <a:cubicBezTo>
                        <a:pt x="99" y="0"/>
                        <a:pt x="77" y="1"/>
                        <a:pt x="55" y="2"/>
                      </a:cubicBezTo>
                      <a:cubicBezTo>
                        <a:pt x="1" y="340"/>
                        <a:pt x="19" y="732"/>
                        <a:pt x="143" y="1036"/>
                      </a:cubicBezTo>
                      <a:cubicBezTo>
                        <a:pt x="269" y="1357"/>
                        <a:pt x="500" y="1643"/>
                        <a:pt x="840" y="1750"/>
                      </a:cubicBezTo>
                      <a:cubicBezTo>
                        <a:pt x="941" y="1784"/>
                        <a:pt x="1055" y="1801"/>
                        <a:pt x="1170" y="1801"/>
                      </a:cubicBezTo>
                      <a:cubicBezTo>
                        <a:pt x="1419" y="1801"/>
                        <a:pt x="1673" y="1718"/>
                        <a:pt x="1820" y="1536"/>
                      </a:cubicBezTo>
                      <a:cubicBezTo>
                        <a:pt x="1767" y="1108"/>
                        <a:pt x="1553" y="697"/>
                        <a:pt x="1232" y="430"/>
                      </a:cubicBezTo>
                      <a:cubicBezTo>
                        <a:pt x="928" y="159"/>
                        <a:pt x="527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5" name="Google Shape;2555;p46"/>
          <p:cNvGrpSpPr/>
          <p:nvPr/>
        </p:nvGrpSpPr>
        <p:grpSpPr>
          <a:xfrm>
            <a:off x="4196321" y="1477295"/>
            <a:ext cx="2558501" cy="2886346"/>
            <a:chOff x="4196321" y="1477295"/>
            <a:chExt cx="2558501" cy="2886346"/>
          </a:xfrm>
        </p:grpSpPr>
        <p:sp>
          <p:nvSpPr>
            <p:cNvPr id="2556" name="Google Shape;2556;p46"/>
            <p:cNvSpPr/>
            <p:nvPr/>
          </p:nvSpPr>
          <p:spPr>
            <a:xfrm>
              <a:off x="4196321" y="4069666"/>
              <a:ext cx="2040600" cy="293700"/>
            </a:xfrm>
            <a:prstGeom prst="ellipse">
              <a:avLst/>
            </a:pr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7" name="Google Shape;2557;p46"/>
            <p:cNvGrpSpPr/>
            <p:nvPr/>
          </p:nvGrpSpPr>
          <p:grpSpPr>
            <a:xfrm rot="-978927">
              <a:off x="4499307" y="1702527"/>
              <a:ext cx="1952682" cy="2435882"/>
              <a:chOff x="4696700" y="2422950"/>
              <a:chExt cx="1657275" cy="2067375"/>
            </a:xfrm>
          </p:grpSpPr>
          <p:sp>
            <p:nvSpPr>
              <p:cNvPr id="2558" name="Google Shape;2558;p46"/>
              <p:cNvSpPr/>
              <p:nvPr/>
            </p:nvSpPr>
            <p:spPr>
              <a:xfrm>
                <a:off x="5728825" y="2533100"/>
                <a:ext cx="463075" cy="349300"/>
              </a:xfrm>
              <a:custGeom>
                <a:avLst/>
                <a:gdLst/>
                <a:ahLst/>
                <a:cxnLst/>
                <a:rect l="l" t="t" r="r" b="b"/>
                <a:pathLst>
                  <a:path w="18523" h="13972" extrusionOk="0">
                    <a:moveTo>
                      <a:pt x="15837" y="1"/>
                    </a:moveTo>
                    <a:cubicBezTo>
                      <a:pt x="15837" y="1"/>
                      <a:pt x="2518" y="2833"/>
                      <a:pt x="0" y="9524"/>
                    </a:cubicBezTo>
                    <a:lnTo>
                      <a:pt x="3692" y="13972"/>
                    </a:lnTo>
                    <a:lnTo>
                      <a:pt x="6629" y="12903"/>
                    </a:lnTo>
                    <a:lnTo>
                      <a:pt x="11558" y="7281"/>
                    </a:lnTo>
                    <a:lnTo>
                      <a:pt x="18523" y="3421"/>
                    </a:lnTo>
                    <a:lnTo>
                      <a:pt x="158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6"/>
              <p:cNvSpPr/>
              <p:nvPr/>
            </p:nvSpPr>
            <p:spPr>
              <a:xfrm>
                <a:off x="4725050" y="4233875"/>
                <a:ext cx="13427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9861" extrusionOk="0">
                    <a:moveTo>
                      <a:pt x="3944" y="1"/>
                    </a:moveTo>
                    <a:lnTo>
                      <a:pt x="2286" y="650"/>
                    </a:lnTo>
                    <a:lnTo>
                      <a:pt x="0" y="1553"/>
                    </a:lnTo>
                    <a:lnTo>
                      <a:pt x="3818" y="9860"/>
                    </a:lnTo>
                    <a:cubicBezTo>
                      <a:pt x="4342" y="9419"/>
                      <a:pt x="4741" y="8895"/>
                      <a:pt x="5013" y="8308"/>
                    </a:cubicBezTo>
                    <a:cubicBezTo>
                      <a:pt x="5097" y="8098"/>
                      <a:pt x="5181" y="7888"/>
                      <a:pt x="5223" y="7679"/>
                    </a:cubicBezTo>
                    <a:cubicBezTo>
                      <a:pt x="5307" y="7385"/>
                      <a:pt x="5349" y="7111"/>
                      <a:pt x="5370" y="6839"/>
                    </a:cubicBezTo>
                    <a:cubicBezTo>
                      <a:pt x="5370" y="6630"/>
                      <a:pt x="5370" y="6440"/>
                      <a:pt x="5349" y="6230"/>
                    </a:cubicBezTo>
                    <a:cubicBezTo>
                      <a:pt x="5328" y="6000"/>
                      <a:pt x="5307" y="5791"/>
                      <a:pt x="5245" y="5559"/>
                    </a:cubicBezTo>
                    <a:cubicBezTo>
                      <a:pt x="5223" y="5475"/>
                      <a:pt x="5223" y="5391"/>
                      <a:pt x="5181" y="5307"/>
                    </a:cubicBezTo>
                    <a:cubicBezTo>
                      <a:pt x="5077" y="4888"/>
                      <a:pt x="5035" y="4448"/>
                      <a:pt x="5097" y="4028"/>
                    </a:cubicBezTo>
                    <a:cubicBezTo>
                      <a:pt x="5139" y="3819"/>
                      <a:pt x="5181" y="3609"/>
                      <a:pt x="5265" y="3399"/>
                    </a:cubicBezTo>
                    <a:lnTo>
                      <a:pt x="5370" y="3084"/>
                    </a:lnTo>
                    <a:lnTo>
                      <a:pt x="3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6"/>
              <p:cNvSpPr/>
              <p:nvPr/>
            </p:nvSpPr>
            <p:spPr>
              <a:xfrm>
                <a:off x="4725050" y="4250125"/>
                <a:ext cx="724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3567" extrusionOk="0">
                    <a:moveTo>
                      <a:pt x="2286" y="0"/>
                    </a:moveTo>
                    <a:lnTo>
                      <a:pt x="0" y="903"/>
                    </a:lnTo>
                    <a:lnTo>
                      <a:pt x="1237" y="3566"/>
                    </a:lnTo>
                    <a:cubicBezTo>
                      <a:pt x="2412" y="2833"/>
                      <a:pt x="2895" y="1323"/>
                      <a:pt x="2286" y="22"/>
                    </a:cubicBezTo>
                    <a:lnTo>
                      <a:pt x="2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46"/>
              <p:cNvSpPr/>
              <p:nvPr/>
            </p:nvSpPr>
            <p:spPr>
              <a:xfrm>
                <a:off x="4815750" y="4328800"/>
                <a:ext cx="404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762" extrusionOk="0">
                    <a:moveTo>
                      <a:pt x="726" y="0"/>
                    </a:moveTo>
                    <a:cubicBezTo>
                      <a:pt x="445" y="0"/>
                      <a:pt x="178" y="167"/>
                      <a:pt x="64" y="461"/>
                    </a:cubicBezTo>
                    <a:cubicBezTo>
                      <a:pt x="0" y="629"/>
                      <a:pt x="22" y="819"/>
                      <a:pt x="84" y="987"/>
                    </a:cubicBezTo>
                    <a:cubicBezTo>
                      <a:pt x="168" y="1154"/>
                      <a:pt x="294" y="1280"/>
                      <a:pt x="484" y="1342"/>
                    </a:cubicBezTo>
                    <a:lnTo>
                      <a:pt x="1617" y="1762"/>
                    </a:lnTo>
                    <a:cubicBezTo>
                      <a:pt x="1595" y="1678"/>
                      <a:pt x="1595" y="1594"/>
                      <a:pt x="1553" y="1510"/>
                    </a:cubicBezTo>
                    <a:cubicBezTo>
                      <a:pt x="1449" y="1091"/>
                      <a:pt x="1407" y="651"/>
                      <a:pt x="1469" y="231"/>
                    </a:cubicBezTo>
                    <a:lnTo>
                      <a:pt x="965" y="42"/>
                    </a:lnTo>
                    <a:cubicBezTo>
                      <a:pt x="887" y="14"/>
                      <a:pt x="806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46"/>
              <p:cNvSpPr/>
              <p:nvPr/>
            </p:nvSpPr>
            <p:spPr>
              <a:xfrm>
                <a:off x="4798475" y="4375275"/>
                <a:ext cx="60850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023" extrusionOk="0">
                    <a:moveTo>
                      <a:pt x="713" y="0"/>
                    </a:moveTo>
                    <a:cubicBezTo>
                      <a:pt x="437" y="0"/>
                      <a:pt x="180" y="175"/>
                      <a:pt x="84" y="448"/>
                    </a:cubicBezTo>
                    <a:cubicBezTo>
                      <a:pt x="0" y="638"/>
                      <a:pt x="20" y="826"/>
                      <a:pt x="104" y="994"/>
                    </a:cubicBezTo>
                    <a:cubicBezTo>
                      <a:pt x="168" y="1141"/>
                      <a:pt x="314" y="1288"/>
                      <a:pt x="482" y="1351"/>
                    </a:cubicBezTo>
                    <a:lnTo>
                      <a:pt x="2286" y="2023"/>
                    </a:lnTo>
                    <a:cubicBezTo>
                      <a:pt x="2370" y="1729"/>
                      <a:pt x="2412" y="1455"/>
                      <a:pt x="2433" y="1183"/>
                    </a:cubicBezTo>
                    <a:cubicBezTo>
                      <a:pt x="2433" y="974"/>
                      <a:pt x="2433" y="784"/>
                      <a:pt x="2412" y="574"/>
                    </a:cubicBezTo>
                    <a:lnTo>
                      <a:pt x="965" y="51"/>
                    </a:lnTo>
                    <a:cubicBezTo>
                      <a:pt x="882" y="16"/>
                      <a:pt x="796" y="0"/>
                      <a:pt x="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46"/>
              <p:cNvSpPr/>
              <p:nvPr/>
            </p:nvSpPr>
            <p:spPr>
              <a:xfrm>
                <a:off x="4703525" y="4272700"/>
                <a:ext cx="117000" cy="2176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8705" extrusionOk="0">
                    <a:moveTo>
                      <a:pt x="861" y="0"/>
                    </a:moveTo>
                    <a:lnTo>
                      <a:pt x="0" y="398"/>
                    </a:lnTo>
                    <a:lnTo>
                      <a:pt x="3818" y="8705"/>
                    </a:lnTo>
                    <a:lnTo>
                      <a:pt x="4679" y="8307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46"/>
              <p:cNvSpPr/>
              <p:nvPr/>
            </p:nvSpPr>
            <p:spPr>
              <a:xfrm>
                <a:off x="4770650" y="4454650"/>
                <a:ext cx="283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7" extrusionOk="0">
                    <a:moveTo>
                      <a:pt x="484" y="0"/>
                    </a:moveTo>
                    <a:lnTo>
                      <a:pt x="0" y="588"/>
                    </a:lnTo>
                    <a:lnTo>
                      <a:pt x="378" y="1407"/>
                    </a:lnTo>
                    <a:lnTo>
                      <a:pt x="1133" y="142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6"/>
              <p:cNvSpPr/>
              <p:nvPr/>
            </p:nvSpPr>
            <p:spPr>
              <a:xfrm>
                <a:off x="4733925" y="4374925"/>
                <a:ext cx="283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8" extrusionOk="0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6"/>
              <p:cNvSpPr/>
              <p:nvPr/>
            </p:nvSpPr>
            <p:spPr>
              <a:xfrm>
                <a:off x="5605050" y="3938075"/>
                <a:ext cx="193025" cy="207400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8296" extrusionOk="0">
                    <a:moveTo>
                      <a:pt x="3915" y="1"/>
                    </a:moveTo>
                    <a:cubicBezTo>
                      <a:pt x="3607" y="1"/>
                      <a:pt x="1959" y="70"/>
                      <a:pt x="1637" y="1532"/>
                    </a:cubicBezTo>
                    <a:cubicBezTo>
                      <a:pt x="1637" y="1532"/>
                      <a:pt x="1" y="2603"/>
                      <a:pt x="147" y="3148"/>
                    </a:cubicBezTo>
                    <a:cubicBezTo>
                      <a:pt x="226" y="3440"/>
                      <a:pt x="509" y="3630"/>
                      <a:pt x="943" y="3630"/>
                    </a:cubicBezTo>
                    <a:cubicBezTo>
                      <a:pt x="1318" y="3630"/>
                      <a:pt x="1806" y="3488"/>
                      <a:pt x="2370" y="3148"/>
                    </a:cubicBezTo>
                    <a:lnTo>
                      <a:pt x="2370" y="3148"/>
                    </a:lnTo>
                    <a:cubicBezTo>
                      <a:pt x="2370" y="3148"/>
                      <a:pt x="210" y="5979"/>
                      <a:pt x="650" y="6504"/>
                    </a:cubicBezTo>
                    <a:cubicBezTo>
                      <a:pt x="697" y="6562"/>
                      <a:pt x="768" y="6594"/>
                      <a:pt x="862" y="6594"/>
                    </a:cubicBezTo>
                    <a:cubicBezTo>
                      <a:pt x="1309" y="6594"/>
                      <a:pt x="2279" y="5876"/>
                      <a:pt x="3655" y="3822"/>
                    </a:cubicBezTo>
                    <a:lnTo>
                      <a:pt x="3655" y="3822"/>
                    </a:lnTo>
                    <a:cubicBezTo>
                      <a:pt x="3140" y="4614"/>
                      <a:pt x="1788" y="7143"/>
                      <a:pt x="1909" y="7364"/>
                    </a:cubicBezTo>
                    <a:cubicBezTo>
                      <a:pt x="1960" y="7453"/>
                      <a:pt x="2065" y="7505"/>
                      <a:pt x="2217" y="7505"/>
                    </a:cubicBezTo>
                    <a:cubicBezTo>
                      <a:pt x="2747" y="7505"/>
                      <a:pt x="3843" y="6863"/>
                      <a:pt x="5181" y="4888"/>
                    </a:cubicBezTo>
                    <a:lnTo>
                      <a:pt x="5181" y="4888"/>
                    </a:lnTo>
                    <a:cubicBezTo>
                      <a:pt x="4741" y="5665"/>
                      <a:pt x="3335" y="8035"/>
                      <a:pt x="3651" y="8245"/>
                    </a:cubicBezTo>
                    <a:cubicBezTo>
                      <a:pt x="3701" y="8279"/>
                      <a:pt x="3760" y="8296"/>
                      <a:pt x="3827" y="8296"/>
                    </a:cubicBezTo>
                    <a:cubicBezTo>
                      <a:pt x="4578" y="8296"/>
                      <a:pt x="6309" y="6267"/>
                      <a:pt x="6943" y="4804"/>
                    </a:cubicBezTo>
                    <a:cubicBezTo>
                      <a:pt x="7615" y="3210"/>
                      <a:pt x="7720" y="2057"/>
                      <a:pt x="7720" y="2057"/>
                    </a:cubicBezTo>
                    <a:lnTo>
                      <a:pt x="3964" y="1"/>
                    </a:lnTo>
                    <a:cubicBezTo>
                      <a:pt x="3964" y="1"/>
                      <a:pt x="3947" y="1"/>
                      <a:pt x="3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6"/>
              <p:cNvSpPr/>
              <p:nvPr/>
            </p:nvSpPr>
            <p:spPr>
              <a:xfrm>
                <a:off x="5707850" y="3546875"/>
                <a:ext cx="266925" cy="429500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17180" extrusionOk="0">
                    <a:moveTo>
                      <a:pt x="3377" y="0"/>
                    </a:moveTo>
                    <a:lnTo>
                      <a:pt x="2873" y="8139"/>
                    </a:lnTo>
                    <a:lnTo>
                      <a:pt x="0" y="15292"/>
                    </a:lnTo>
                    <a:lnTo>
                      <a:pt x="3461" y="17180"/>
                    </a:lnTo>
                    <a:cubicBezTo>
                      <a:pt x="8685" y="11328"/>
                      <a:pt x="10677" y="3041"/>
                      <a:pt x="10677" y="3041"/>
                    </a:cubicBezTo>
                    <a:lnTo>
                      <a:pt x="9628" y="482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6"/>
              <p:cNvSpPr/>
              <p:nvPr/>
            </p:nvSpPr>
            <p:spPr>
              <a:xfrm>
                <a:off x="4826225" y="3244250"/>
                <a:ext cx="634100" cy="567925"/>
              </a:xfrm>
              <a:custGeom>
                <a:avLst/>
                <a:gdLst/>
                <a:ahLst/>
                <a:cxnLst/>
                <a:rect l="l" t="t" r="r" b="b"/>
                <a:pathLst>
                  <a:path w="25364" h="22717" extrusionOk="0">
                    <a:moveTo>
                      <a:pt x="20601" y="0"/>
                    </a:moveTo>
                    <a:cubicBezTo>
                      <a:pt x="20601" y="0"/>
                      <a:pt x="13029" y="1868"/>
                      <a:pt x="7323" y="5896"/>
                    </a:cubicBezTo>
                    <a:cubicBezTo>
                      <a:pt x="3169" y="8833"/>
                      <a:pt x="1" y="12902"/>
                      <a:pt x="1553" y="18209"/>
                    </a:cubicBezTo>
                    <a:cubicBezTo>
                      <a:pt x="2392" y="20684"/>
                      <a:pt x="5875" y="22007"/>
                      <a:pt x="10028" y="22488"/>
                    </a:cubicBezTo>
                    <a:cubicBezTo>
                      <a:pt x="11378" y="22643"/>
                      <a:pt x="12798" y="22717"/>
                      <a:pt x="14225" y="22717"/>
                    </a:cubicBezTo>
                    <a:cubicBezTo>
                      <a:pt x="15703" y="22717"/>
                      <a:pt x="17189" y="22638"/>
                      <a:pt x="18609" y="22488"/>
                    </a:cubicBezTo>
                    <a:lnTo>
                      <a:pt x="18923" y="18818"/>
                    </a:lnTo>
                    <a:lnTo>
                      <a:pt x="15336" y="17559"/>
                    </a:lnTo>
                    <a:lnTo>
                      <a:pt x="13700" y="17014"/>
                    </a:lnTo>
                    <a:lnTo>
                      <a:pt x="23790" y="11350"/>
                    </a:lnTo>
                    <a:lnTo>
                      <a:pt x="25364" y="6881"/>
                    </a:lnTo>
                    <a:lnTo>
                      <a:pt x="24587" y="2749"/>
                    </a:lnTo>
                    <a:lnTo>
                      <a:pt x="206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6"/>
              <p:cNvSpPr/>
              <p:nvPr/>
            </p:nvSpPr>
            <p:spPr>
              <a:xfrm>
                <a:off x="5076925" y="3683225"/>
                <a:ext cx="222375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5151" extrusionOk="0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440" y="5120"/>
                      <a:pt x="3348" y="5150"/>
                      <a:pt x="4260" y="5150"/>
                    </a:cubicBezTo>
                    <a:cubicBezTo>
                      <a:pt x="5720" y="5150"/>
                      <a:pt x="7186" y="5072"/>
                      <a:pt x="8581" y="4929"/>
                    </a:cubicBezTo>
                    <a:lnTo>
                      <a:pt x="8895" y="1259"/>
                    </a:lnTo>
                    <a:lnTo>
                      <a:pt x="6713" y="504"/>
                    </a:ln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6"/>
              <p:cNvSpPr/>
              <p:nvPr/>
            </p:nvSpPr>
            <p:spPr>
              <a:xfrm>
                <a:off x="4994050" y="3244250"/>
                <a:ext cx="466275" cy="425350"/>
              </a:xfrm>
              <a:custGeom>
                <a:avLst/>
                <a:gdLst/>
                <a:ahLst/>
                <a:cxnLst/>
                <a:rect l="l" t="t" r="r" b="b"/>
                <a:pathLst>
                  <a:path w="18651" h="17014" extrusionOk="0">
                    <a:moveTo>
                      <a:pt x="13888" y="0"/>
                    </a:moveTo>
                    <a:cubicBezTo>
                      <a:pt x="13888" y="0"/>
                      <a:pt x="7323" y="1616"/>
                      <a:pt x="1827" y="5077"/>
                    </a:cubicBezTo>
                    <a:cubicBezTo>
                      <a:pt x="1407" y="5350"/>
                      <a:pt x="1008" y="5622"/>
                      <a:pt x="610" y="5896"/>
                    </a:cubicBezTo>
                    <a:cubicBezTo>
                      <a:pt x="1" y="13887"/>
                      <a:pt x="6987" y="17014"/>
                      <a:pt x="6987" y="17014"/>
                    </a:cubicBezTo>
                    <a:lnTo>
                      <a:pt x="8476" y="16175"/>
                    </a:lnTo>
                    <a:lnTo>
                      <a:pt x="17077" y="11350"/>
                    </a:lnTo>
                    <a:lnTo>
                      <a:pt x="18651" y="6881"/>
                    </a:lnTo>
                    <a:lnTo>
                      <a:pt x="17874" y="2749"/>
                    </a:lnTo>
                    <a:lnTo>
                      <a:pt x="138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6"/>
              <p:cNvSpPr/>
              <p:nvPr/>
            </p:nvSpPr>
            <p:spPr>
              <a:xfrm>
                <a:off x="4807900" y="3654900"/>
                <a:ext cx="708025" cy="655575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26223" extrusionOk="0">
                    <a:moveTo>
                      <a:pt x="18755" y="1"/>
                    </a:moveTo>
                    <a:cubicBezTo>
                      <a:pt x="18355" y="756"/>
                      <a:pt x="17978" y="1489"/>
                      <a:pt x="17622" y="2224"/>
                    </a:cubicBezTo>
                    <a:cubicBezTo>
                      <a:pt x="15440" y="6608"/>
                      <a:pt x="13992" y="10174"/>
                      <a:pt x="13992" y="10174"/>
                    </a:cubicBezTo>
                    <a:lnTo>
                      <a:pt x="12252" y="11832"/>
                    </a:lnTo>
                    <a:lnTo>
                      <a:pt x="462" y="23118"/>
                    </a:lnTo>
                    <a:cubicBezTo>
                      <a:pt x="1" y="25110"/>
                      <a:pt x="1931" y="26222"/>
                      <a:pt x="1931" y="26222"/>
                    </a:cubicBezTo>
                    <a:cubicBezTo>
                      <a:pt x="8957" y="24648"/>
                      <a:pt x="14727" y="21440"/>
                      <a:pt x="19342" y="17706"/>
                    </a:cubicBezTo>
                    <a:cubicBezTo>
                      <a:pt x="22802" y="14915"/>
                      <a:pt x="25635" y="11832"/>
                      <a:pt x="27859" y="8937"/>
                    </a:cubicBezTo>
                    <a:cubicBezTo>
                      <a:pt x="28005" y="8747"/>
                      <a:pt x="28173" y="8538"/>
                      <a:pt x="28320" y="8328"/>
                    </a:cubicBezTo>
                    <a:cubicBezTo>
                      <a:pt x="24293" y="6650"/>
                      <a:pt x="21334" y="3693"/>
                      <a:pt x="18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6"/>
              <p:cNvSpPr/>
              <p:nvPr/>
            </p:nvSpPr>
            <p:spPr>
              <a:xfrm>
                <a:off x="4807900" y="3950675"/>
                <a:ext cx="483550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14538" extrusionOk="0">
                    <a:moveTo>
                      <a:pt x="12252" y="1"/>
                    </a:moveTo>
                    <a:lnTo>
                      <a:pt x="11161" y="1050"/>
                    </a:lnTo>
                    <a:lnTo>
                      <a:pt x="462" y="11287"/>
                    </a:lnTo>
                    <a:cubicBezTo>
                      <a:pt x="1" y="13279"/>
                      <a:pt x="2014" y="14537"/>
                      <a:pt x="2014" y="14537"/>
                    </a:cubicBezTo>
                    <a:cubicBezTo>
                      <a:pt x="8476" y="13111"/>
                      <a:pt x="13762" y="10132"/>
                      <a:pt x="18187" y="6776"/>
                    </a:cubicBezTo>
                    <a:cubicBezTo>
                      <a:pt x="18587" y="6482"/>
                      <a:pt x="18964" y="6188"/>
                      <a:pt x="19342" y="5875"/>
                    </a:cubicBezTo>
                    <a:cubicBezTo>
                      <a:pt x="17642" y="2518"/>
                      <a:pt x="13972" y="692"/>
                      <a:pt x="12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6"/>
              <p:cNvSpPr/>
              <p:nvPr/>
            </p:nvSpPr>
            <p:spPr>
              <a:xfrm>
                <a:off x="5086900" y="3950675"/>
                <a:ext cx="2045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182" h="6776" extrusionOk="0">
                    <a:moveTo>
                      <a:pt x="1092" y="1"/>
                    </a:moveTo>
                    <a:lnTo>
                      <a:pt x="1" y="1050"/>
                    </a:lnTo>
                    <a:cubicBezTo>
                      <a:pt x="1595" y="1699"/>
                      <a:pt x="5223" y="3441"/>
                      <a:pt x="7027" y="6776"/>
                    </a:cubicBezTo>
                    <a:cubicBezTo>
                      <a:pt x="7427" y="6482"/>
                      <a:pt x="7804" y="6188"/>
                      <a:pt x="8182" y="5875"/>
                    </a:cubicBezTo>
                    <a:cubicBezTo>
                      <a:pt x="6482" y="2518"/>
                      <a:pt x="2812" y="692"/>
                      <a:pt x="10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6"/>
              <p:cNvSpPr/>
              <p:nvPr/>
            </p:nvSpPr>
            <p:spPr>
              <a:xfrm>
                <a:off x="5248425" y="3406825"/>
                <a:ext cx="424275" cy="471500"/>
              </a:xfrm>
              <a:custGeom>
                <a:avLst/>
                <a:gdLst/>
                <a:ahLst/>
                <a:cxnLst/>
                <a:rect l="l" t="t" r="r" b="b"/>
                <a:pathLst>
                  <a:path w="16971" h="18860" extrusionOk="0">
                    <a:moveTo>
                      <a:pt x="7405" y="0"/>
                    </a:moveTo>
                    <a:cubicBezTo>
                      <a:pt x="5056" y="2811"/>
                      <a:pt x="2728" y="6819"/>
                      <a:pt x="818" y="10511"/>
                    </a:cubicBezTo>
                    <a:cubicBezTo>
                      <a:pt x="546" y="11056"/>
                      <a:pt x="253" y="11602"/>
                      <a:pt x="1" y="12147"/>
                    </a:cubicBezTo>
                    <a:cubicBezTo>
                      <a:pt x="1363" y="14181"/>
                      <a:pt x="4552" y="17811"/>
                      <a:pt x="10238" y="18860"/>
                    </a:cubicBezTo>
                    <a:cubicBezTo>
                      <a:pt x="10594" y="18398"/>
                      <a:pt x="10951" y="17937"/>
                      <a:pt x="11287" y="17475"/>
                    </a:cubicBezTo>
                    <a:cubicBezTo>
                      <a:pt x="15189" y="12083"/>
                      <a:pt x="16971" y="7678"/>
                      <a:pt x="16971" y="7678"/>
                    </a:cubicBezTo>
                    <a:lnTo>
                      <a:pt x="16028" y="3021"/>
                    </a:lnTo>
                    <a:lnTo>
                      <a:pt x="7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6"/>
              <p:cNvSpPr/>
              <p:nvPr/>
            </p:nvSpPr>
            <p:spPr>
              <a:xfrm>
                <a:off x="5458700" y="3532100"/>
                <a:ext cx="194075" cy="329950"/>
              </a:xfrm>
              <a:custGeom>
                <a:avLst/>
                <a:gdLst/>
                <a:ahLst/>
                <a:cxnLst/>
                <a:rect l="l" t="t" r="r" b="b"/>
                <a:pathLst>
                  <a:path w="7763" h="13198" extrusionOk="0">
                    <a:moveTo>
                      <a:pt x="7102" y="0"/>
                    </a:moveTo>
                    <a:cubicBezTo>
                      <a:pt x="6895" y="0"/>
                      <a:pt x="6691" y="113"/>
                      <a:pt x="6588" y="318"/>
                    </a:cubicBezTo>
                    <a:lnTo>
                      <a:pt x="149" y="12359"/>
                    </a:lnTo>
                    <a:cubicBezTo>
                      <a:pt x="1" y="12632"/>
                      <a:pt x="107" y="12988"/>
                      <a:pt x="379" y="13136"/>
                    </a:cubicBezTo>
                    <a:cubicBezTo>
                      <a:pt x="462" y="13178"/>
                      <a:pt x="568" y="13198"/>
                      <a:pt x="652" y="13198"/>
                    </a:cubicBezTo>
                    <a:cubicBezTo>
                      <a:pt x="862" y="13198"/>
                      <a:pt x="1050" y="13094"/>
                      <a:pt x="1156" y="12904"/>
                    </a:cubicBezTo>
                    <a:lnTo>
                      <a:pt x="7595" y="843"/>
                    </a:lnTo>
                    <a:cubicBezTo>
                      <a:pt x="7763" y="569"/>
                      <a:pt x="7659" y="234"/>
                      <a:pt x="7365" y="66"/>
                    </a:cubicBezTo>
                    <a:cubicBezTo>
                      <a:pt x="7282" y="22"/>
                      <a:pt x="7192" y="0"/>
                      <a:pt x="7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6"/>
              <p:cNvSpPr/>
              <p:nvPr/>
            </p:nvSpPr>
            <p:spPr>
              <a:xfrm>
                <a:off x="5248425" y="3669575"/>
                <a:ext cx="282175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8350" extrusionOk="0">
                    <a:moveTo>
                      <a:pt x="818" y="1"/>
                    </a:moveTo>
                    <a:cubicBezTo>
                      <a:pt x="546" y="546"/>
                      <a:pt x="253" y="1092"/>
                      <a:pt x="1" y="1637"/>
                    </a:cubicBezTo>
                    <a:cubicBezTo>
                      <a:pt x="1363" y="3671"/>
                      <a:pt x="4552" y="7301"/>
                      <a:pt x="10238" y="8350"/>
                    </a:cubicBezTo>
                    <a:cubicBezTo>
                      <a:pt x="10594" y="7888"/>
                      <a:pt x="10951" y="7427"/>
                      <a:pt x="11287" y="6965"/>
                    </a:cubicBezTo>
                    <a:cubicBezTo>
                      <a:pt x="4342" y="5581"/>
                      <a:pt x="1615" y="1489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46"/>
              <p:cNvSpPr/>
              <p:nvPr/>
            </p:nvSpPr>
            <p:spPr>
              <a:xfrm>
                <a:off x="5341775" y="2738675"/>
                <a:ext cx="696500" cy="884450"/>
              </a:xfrm>
              <a:custGeom>
                <a:avLst/>
                <a:gdLst/>
                <a:ahLst/>
                <a:cxnLst/>
                <a:rect l="l" t="t" r="r" b="b"/>
                <a:pathLst>
                  <a:path w="27860" h="35378" extrusionOk="0">
                    <a:moveTo>
                      <a:pt x="15524" y="1"/>
                    </a:moveTo>
                    <a:lnTo>
                      <a:pt x="14308" y="1575"/>
                    </a:lnTo>
                    <a:lnTo>
                      <a:pt x="1" y="20223"/>
                    </a:lnTo>
                    <a:cubicBezTo>
                      <a:pt x="253" y="27565"/>
                      <a:pt x="6566" y="31551"/>
                      <a:pt x="10364" y="33313"/>
                    </a:cubicBezTo>
                    <a:cubicBezTo>
                      <a:pt x="12042" y="34068"/>
                      <a:pt x="13237" y="34404"/>
                      <a:pt x="13237" y="34404"/>
                    </a:cubicBezTo>
                    <a:lnTo>
                      <a:pt x="17958" y="26790"/>
                    </a:lnTo>
                    <a:lnTo>
                      <a:pt x="17306" y="32790"/>
                    </a:lnTo>
                    <a:lnTo>
                      <a:pt x="17181" y="34132"/>
                    </a:lnTo>
                    <a:cubicBezTo>
                      <a:pt x="18639" y="35259"/>
                      <a:pt x="22872" y="35377"/>
                      <a:pt x="24587" y="35377"/>
                    </a:cubicBezTo>
                    <a:cubicBezTo>
                      <a:pt x="25042" y="35377"/>
                      <a:pt x="25320" y="35369"/>
                      <a:pt x="25320" y="35369"/>
                    </a:cubicBezTo>
                    <a:cubicBezTo>
                      <a:pt x="25488" y="34824"/>
                      <a:pt x="25614" y="34278"/>
                      <a:pt x="25739" y="33775"/>
                    </a:cubicBezTo>
                    <a:cubicBezTo>
                      <a:pt x="27859" y="24545"/>
                      <a:pt x="24545" y="18545"/>
                      <a:pt x="22635" y="16008"/>
                    </a:cubicBezTo>
                    <a:cubicBezTo>
                      <a:pt x="21943" y="15063"/>
                      <a:pt x="21418" y="14601"/>
                      <a:pt x="21418" y="14601"/>
                    </a:cubicBezTo>
                    <a:lnTo>
                      <a:pt x="19216" y="13301"/>
                    </a:lnTo>
                    <a:lnTo>
                      <a:pt x="19530" y="12294"/>
                    </a:lnTo>
                    <a:lnTo>
                      <a:pt x="21376" y="6126"/>
                    </a:lnTo>
                    <a:lnTo>
                      <a:pt x="21544" y="5581"/>
                    </a:lnTo>
                    <a:lnTo>
                      <a:pt x="21880" y="4490"/>
                    </a:lnTo>
                    <a:cubicBezTo>
                      <a:pt x="20369" y="714"/>
                      <a:pt x="15524" y="1"/>
                      <a:pt x="15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46"/>
              <p:cNvSpPr/>
              <p:nvPr/>
            </p:nvSpPr>
            <p:spPr>
              <a:xfrm>
                <a:off x="5699450" y="2738675"/>
                <a:ext cx="189325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6127" extrusionOk="0">
                    <a:moveTo>
                      <a:pt x="1217" y="1"/>
                    </a:moveTo>
                    <a:lnTo>
                      <a:pt x="1" y="1575"/>
                    </a:lnTo>
                    <a:cubicBezTo>
                      <a:pt x="2853" y="2015"/>
                      <a:pt x="5497" y="3715"/>
                      <a:pt x="7069" y="6126"/>
                    </a:cubicBezTo>
                    <a:lnTo>
                      <a:pt x="7573" y="4512"/>
                    </a:lnTo>
                    <a:cubicBezTo>
                      <a:pt x="6062" y="714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46"/>
              <p:cNvSpPr/>
              <p:nvPr/>
            </p:nvSpPr>
            <p:spPr>
              <a:xfrm>
                <a:off x="5771275" y="3558900"/>
                <a:ext cx="2140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2569" extrusionOk="0">
                    <a:moveTo>
                      <a:pt x="126" y="1"/>
                    </a:moveTo>
                    <a:lnTo>
                      <a:pt x="1" y="1323"/>
                    </a:lnTo>
                    <a:cubicBezTo>
                      <a:pt x="1459" y="2450"/>
                      <a:pt x="5692" y="2568"/>
                      <a:pt x="7407" y="2568"/>
                    </a:cubicBezTo>
                    <a:cubicBezTo>
                      <a:pt x="7862" y="2568"/>
                      <a:pt x="8140" y="2560"/>
                      <a:pt x="8140" y="2560"/>
                    </a:cubicBezTo>
                    <a:cubicBezTo>
                      <a:pt x="8308" y="2015"/>
                      <a:pt x="8434" y="1491"/>
                      <a:pt x="8559" y="966"/>
                    </a:cubicBezTo>
                    <a:lnTo>
                      <a:pt x="8559" y="966"/>
                    </a:lnTo>
                    <a:cubicBezTo>
                      <a:pt x="7636" y="1172"/>
                      <a:pt x="6690" y="1275"/>
                      <a:pt x="5744" y="1275"/>
                    </a:cubicBezTo>
                    <a:cubicBezTo>
                      <a:pt x="3809" y="1275"/>
                      <a:pt x="1873" y="846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6"/>
              <p:cNvSpPr/>
              <p:nvPr/>
            </p:nvSpPr>
            <p:spPr>
              <a:xfrm>
                <a:off x="5741900" y="3025950"/>
                <a:ext cx="165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5139" extrusionOk="0">
                    <a:moveTo>
                      <a:pt x="2124" y="1"/>
                    </a:moveTo>
                    <a:cubicBezTo>
                      <a:pt x="1317" y="1"/>
                      <a:pt x="539" y="603"/>
                      <a:pt x="295" y="1390"/>
                    </a:cubicBezTo>
                    <a:cubicBezTo>
                      <a:pt x="1" y="2251"/>
                      <a:pt x="295" y="3236"/>
                      <a:pt x="924" y="3907"/>
                    </a:cubicBezTo>
                    <a:cubicBezTo>
                      <a:pt x="1533" y="4601"/>
                      <a:pt x="2434" y="4956"/>
                      <a:pt x="3337" y="5082"/>
                    </a:cubicBezTo>
                    <a:cubicBezTo>
                      <a:pt x="3594" y="5120"/>
                      <a:pt x="3851" y="5139"/>
                      <a:pt x="4108" y="5139"/>
                    </a:cubicBezTo>
                    <a:cubicBezTo>
                      <a:pt x="4985" y="5139"/>
                      <a:pt x="5851" y="4922"/>
                      <a:pt x="6630" y="4517"/>
                    </a:cubicBezTo>
                    <a:cubicBezTo>
                      <a:pt x="5938" y="3572"/>
                      <a:pt x="5413" y="3110"/>
                      <a:pt x="5413" y="3110"/>
                    </a:cubicBezTo>
                    <a:lnTo>
                      <a:pt x="3211" y="1810"/>
                    </a:lnTo>
                    <a:lnTo>
                      <a:pt x="3525" y="803"/>
                    </a:lnTo>
                    <a:lnTo>
                      <a:pt x="2414" y="27"/>
                    </a:lnTo>
                    <a:cubicBezTo>
                      <a:pt x="2318" y="9"/>
                      <a:pt x="2221" y="1"/>
                      <a:pt x="2124" y="1"/>
                    </a:cubicBezTo>
                    <a:close/>
                  </a:path>
                </a:pathLst>
              </a:custGeom>
              <a:solidFill>
                <a:srgbClr val="3825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46"/>
              <p:cNvSpPr/>
              <p:nvPr/>
            </p:nvSpPr>
            <p:spPr>
              <a:xfrm>
                <a:off x="5769175" y="3008250"/>
                <a:ext cx="17677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5043" extrusionOk="0">
                    <a:moveTo>
                      <a:pt x="3021" y="0"/>
                    </a:moveTo>
                    <a:cubicBezTo>
                      <a:pt x="3021" y="0"/>
                      <a:pt x="1217" y="839"/>
                      <a:pt x="420" y="1868"/>
                    </a:cubicBezTo>
                    <a:cubicBezTo>
                      <a:pt x="252" y="2098"/>
                      <a:pt x="127" y="2350"/>
                      <a:pt x="85" y="2602"/>
                    </a:cubicBezTo>
                    <a:cubicBezTo>
                      <a:pt x="1" y="3734"/>
                      <a:pt x="1785" y="4531"/>
                      <a:pt x="3169" y="4951"/>
                    </a:cubicBezTo>
                    <a:cubicBezTo>
                      <a:pt x="3359" y="5013"/>
                      <a:pt x="3551" y="5042"/>
                      <a:pt x="3740" y="5042"/>
                    </a:cubicBezTo>
                    <a:cubicBezTo>
                      <a:pt x="4450" y="5042"/>
                      <a:pt x="5115" y="4629"/>
                      <a:pt x="5413" y="3966"/>
                    </a:cubicBezTo>
                    <a:lnTo>
                      <a:pt x="7071" y="358"/>
                    </a:lnTo>
                    <a:lnTo>
                      <a:pt x="4742" y="16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46"/>
              <p:cNvSpPr/>
              <p:nvPr/>
            </p:nvSpPr>
            <p:spPr>
              <a:xfrm>
                <a:off x="5779675" y="3008250"/>
                <a:ext cx="124325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3695" extrusionOk="0">
                    <a:moveTo>
                      <a:pt x="2601" y="0"/>
                    </a:moveTo>
                    <a:cubicBezTo>
                      <a:pt x="2601" y="0"/>
                      <a:pt x="797" y="839"/>
                      <a:pt x="0" y="1868"/>
                    </a:cubicBezTo>
                    <a:cubicBezTo>
                      <a:pt x="64" y="2372"/>
                      <a:pt x="316" y="2853"/>
                      <a:pt x="693" y="3189"/>
                    </a:cubicBezTo>
                    <a:cubicBezTo>
                      <a:pt x="1108" y="3526"/>
                      <a:pt x="1653" y="3694"/>
                      <a:pt x="2190" y="3694"/>
                    </a:cubicBezTo>
                    <a:cubicBezTo>
                      <a:pt x="2222" y="3694"/>
                      <a:pt x="2255" y="3694"/>
                      <a:pt x="2288" y="3692"/>
                    </a:cubicBezTo>
                    <a:cubicBezTo>
                      <a:pt x="2853" y="3672"/>
                      <a:pt x="3399" y="3441"/>
                      <a:pt x="3860" y="3105"/>
                    </a:cubicBezTo>
                    <a:cubicBezTo>
                      <a:pt x="4489" y="2665"/>
                      <a:pt x="4973" y="1930"/>
                      <a:pt x="4867" y="1175"/>
                    </a:cubicBezTo>
                    <a:cubicBezTo>
                      <a:pt x="4805" y="777"/>
                      <a:pt x="4615" y="420"/>
                      <a:pt x="4322" y="168"/>
                    </a:cubicBez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46"/>
              <p:cNvSpPr/>
              <p:nvPr/>
            </p:nvSpPr>
            <p:spPr>
              <a:xfrm>
                <a:off x="5810075" y="2785875"/>
                <a:ext cx="264900" cy="265850"/>
              </a:xfrm>
              <a:custGeom>
                <a:avLst/>
                <a:gdLst/>
                <a:ahLst/>
                <a:cxnLst/>
                <a:rect l="l" t="t" r="r" b="b"/>
                <a:pathLst>
                  <a:path w="10596" h="10634" extrusionOk="0">
                    <a:moveTo>
                      <a:pt x="4123" y="1"/>
                    </a:moveTo>
                    <a:cubicBezTo>
                      <a:pt x="4085" y="1"/>
                      <a:pt x="4053" y="8"/>
                      <a:pt x="4029" y="23"/>
                    </a:cubicBezTo>
                    <a:cubicBezTo>
                      <a:pt x="3441" y="400"/>
                      <a:pt x="3589" y="1785"/>
                      <a:pt x="3589" y="1785"/>
                    </a:cubicBezTo>
                    <a:cubicBezTo>
                      <a:pt x="3589" y="1785"/>
                      <a:pt x="2909" y="713"/>
                      <a:pt x="2482" y="713"/>
                    </a:cubicBezTo>
                    <a:cubicBezTo>
                      <a:pt x="2435" y="713"/>
                      <a:pt x="2390" y="727"/>
                      <a:pt x="2350" y="756"/>
                    </a:cubicBezTo>
                    <a:cubicBezTo>
                      <a:pt x="1953" y="1050"/>
                      <a:pt x="2057" y="2728"/>
                      <a:pt x="2057" y="2728"/>
                    </a:cubicBezTo>
                    <a:cubicBezTo>
                      <a:pt x="2057" y="2728"/>
                      <a:pt x="1" y="5161"/>
                      <a:pt x="588" y="6294"/>
                    </a:cubicBezTo>
                    <a:lnTo>
                      <a:pt x="4029" y="10028"/>
                    </a:lnTo>
                    <a:cubicBezTo>
                      <a:pt x="4029" y="10028"/>
                      <a:pt x="4840" y="10634"/>
                      <a:pt x="5833" y="10634"/>
                    </a:cubicBezTo>
                    <a:cubicBezTo>
                      <a:pt x="6223" y="10634"/>
                      <a:pt x="6641" y="10540"/>
                      <a:pt x="7049" y="10280"/>
                    </a:cubicBezTo>
                    <a:cubicBezTo>
                      <a:pt x="8498" y="9357"/>
                      <a:pt x="10595" y="6840"/>
                      <a:pt x="9966" y="5309"/>
                    </a:cubicBezTo>
                    <a:cubicBezTo>
                      <a:pt x="9382" y="3821"/>
                      <a:pt x="5003" y="1"/>
                      <a:pt x="4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6"/>
              <p:cNvSpPr/>
              <p:nvPr/>
            </p:nvSpPr>
            <p:spPr>
              <a:xfrm>
                <a:off x="5820575" y="2876000"/>
                <a:ext cx="304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102" extrusionOk="0">
                    <a:moveTo>
                      <a:pt x="746" y="0"/>
                    </a:moveTo>
                    <a:cubicBezTo>
                      <a:pt x="729" y="0"/>
                      <a:pt x="711" y="1"/>
                      <a:pt x="694" y="4"/>
                    </a:cubicBezTo>
                    <a:cubicBezTo>
                      <a:pt x="462" y="46"/>
                      <a:pt x="294" y="278"/>
                      <a:pt x="210" y="487"/>
                    </a:cubicBezTo>
                    <a:cubicBezTo>
                      <a:pt x="84" y="759"/>
                      <a:pt x="0" y="1053"/>
                      <a:pt x="22" y="1368"/>
                    </a:cubicBezTo>
                    <a:cubicBezTo>
                      <a:pt x="64" y="1662"/>
                      <a:pt x="210" y="1956"/>
                      <a:pt x="462" y="2102"/>
                    </a:cubicBezTo>
                    <a:lnTo>
                      <a:pt x="882" y="1389"/>
                    </a:lnTo>
                    <a:cubicBezTo>
                      <a:pt x="1049" y="1137"/>
                      <a:pt x="1217" y="865"/>
                      <a:pt x="1217" y="571"/>
                    </a:cubicBezTo>
                    <a:cubicBezTo>
                      <a:pt x="1217" y="295"/>
                      <a:pt x="1014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6"/>
              <p:cNvSpPr/>
              <p:nvPr/>
            </p:nvSpPr>
            <p:spPr>
              <a:xfrm>
                <a:off x="5784400" y="2865425"/>
                <a:ext cx="204050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7950" extrusionOk="0">
                    <a:moveTo>
                      <a:pt x="3576" y="0"/>
                    </a:moveTo>
                    <a:cubicBezTo>
                      <a:pt x="3456" y="0"/>
                      <a:pt x="3334" y="53"/>
                      <a:pt x="3252" y="155"/>
                    </a:cubicBezTo>
                    <a:lnTo>
                      <a:pt x="776" y="3595"/>
                    </a:lnTo>
                    <a:cubicBezTo>
                      <a:pt x="1" y="4644"/>
                      <a:pt x="105" y="6113"/>
                      <a:pt x="986" y="7078"/>
                    </a:cubicBezTo>
                    <a:cubicBezTo>
                      <a:pt x="1515" y="7655"/>
                      <a:pt x="2244" y="7949"/>
                      <a:pt x="2984" y="7949"/>
                    </a:cubicBezTo>
                    <a:cubicBezTo>
                      <a:pt x="3534" y="7949"/>
                      <a:pt x="4091" y="7786"/>
                      <a:pt x="4574" y="7455"/>
                    </a:cubicBezTo>
                    <a:lnTo>
                      <a:pt x="6336" y="6239"/>
                    </a:lnTo>
                    <a:cubicBezTo>
                      <a:pt x="6548" y="6385"/>
                      <a:pt x="6825" y="6469"/>
                      <a:pt x="7096" y="6469"/>
                    </a:cubicBezTo>
                    <a:cubicBezTo>
                      <a:pt x="7172" y="6469"/>
                      <a:pt x="7248" y="6462"/>
                      <a:pt x="7321" y="6448"/>
                    </a:cubicBezTo>
                    <a:cubicBezTo>
                      <a:pt x="7657" y="6385"/>
                      <a:pt x="7972" y="6133"/>
                      <a:pt x="8056" y="5797"/>
                    </a:cubicBezTo>
                    <a:lnTo>
                      <a:pt x="8056" y="5777"/>
                    </a:lnTo>
                    <a:cubicBezTo>
                      <a:pt x="8161" y="5427"/>
                      <a:pt x="7843" y="5107"/>
                      <a:pt x="7504" y="5107"/>
                    </a:cubicBezTo>
                    <a:cubicBezTo>
                      <a:pt x="7436" y="5107"/>
                      <a:pt x="7367" y="5120"/>
                      <a:pt x="7301" y="5148"/>
                    </a:cubicBezTo>
                    <a:cubicBezTo>
                      <a:pt x="7107" y="5222"/>
                      <a:pt x="6945" y="5247"/>
                      <a:pt x="6816" y="5247"/>
                    </a:cubicBezTo>
                    <a:cubicBezTo>
                      <a:pt x="6584" y="5247"/>
                      <a:pt x="6462" y="5168"/>
                      <a:pt x="6462" y="5168"/>
                    </a:cubicBezTo>
                    <a:cubicBezTo>
                      <a:pt x="6168" y="4896"/>
                      <a:pt x="7007" y="4099"/>
                      <a:pt x="7637" y="3553"/>
                    </a:cubicBezTo>
                    <a:cubicBezTo>
                      <a:pt x="7888" y="3364"/>
                      <a:pt x="7783" y="2966"/>
                      <a:pt x="7489" y="2882"/>
                    </a:cubicBezTo>
                    <a:cubicBezTo>
                      <a:pt x="5665" y="2379"/>
                      <a:pt x="4448" y="930"/>
                      <a:pt x="3903" y="175"/>
                    </a:cubicBezTo>
                    <a:cubicBezTo>
                      <a:pt x="3827" y="58"/>
                      <a:pt x="3702" y="0"/>
                      <a:pt x="3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6"/>
              <p:cNvSpPr/>
              <p:nvPr/>
            </p:nvSpPr>
            <p:spPr>
              <a:xfrm>
                <a:off x="4994050" y="3371150"/>
                <a:ext cx="211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1938" extrusionOk="0">
                    <a:moveTo>
                      <a:pt x="1827" y="1"/>
                    </a:moveTo>
                    <a:cubicBezTo>
                      <a:pt x="1407" y="274"/>
                      <a:pt x="1008" y="546"/>
                      <a:pt x="610" y="820"/>
                    </a:cubicBezTo>
                    <a:cubicBezTo>
                      <a:pt x="1" y="8811"/>
                      <a:pt x="6987" y="11938"/>
                      <a:pt x="6987" y="11938"/>
                    </a:cubicBezTo>
                    <a:lnTo>
                      <a:pt x="8476" y="11099"/>
                    </a:lnTo>
                    <a:cubicBezTo>
                      <a:pt x="3315" y="9085"/>
                      <a:pt x="2078" y="2162"/>
                      <a:pt x="1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46"/>
              <p:cNvSpPr/>
              <p:nvPr/>
            </p:nvSpPr>
            <p:spPr>
              <a:xfrm>
                <a:off x="5076925" y="3683225"/>
                <a:ext cx="167850" cy="1264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5056" extrusionOk="0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288" y="3944"/>
                      <a:pt x="4070" y="1553"/>
                      <a:pt x="6713" y="504"/>
                    </a:cubicBez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6"/>
              <p:cNvSpPr/>
              <p:nvPr/>
            </p:nvSpPr>
            <p:spPr>
              <a:xfrm>
                <a:off x="5667450" y="3903825"/>
                <a:ext cx="154200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3975" extrusionOk="0">
                    <a:moveTo>
                      <a:pt x="883" y="0"/>
                    </a:moveTo>
                    <a:cubicBezTo>
                      <a:pt x="592" y="0"/>
                      <a:pt x="302" y="167"/>
                      <a:pt x="168" y="448"/>
                    </a:cubicBezTo>
                    <a:cubicBezTo>
                      <a:pt x="0" y="804"/>
                      <a:pt x="148" y="1246"/>
                      <a:pt x="503" y="1455"/>
                    </a:cubicBezTo>
                    <a:lnTo>
                      <a:pt x="4909" y="3889"/>
                    </a:lnTo>
                    <a:cubicBezTo>
                      <a:pt x="5019" y="3947"/>
                      <a:pt x="5140" y="3975"/>
                      <a:pt x="5259" y="3975"/>
                    </a:cubicBezTo>
                    <a:cubicBezTo>
                      <a:pt x="5527" y="3975"/>
                      <a:pt x="5793" y="3834"/>
                      <a:pt x="5938" y="3573"/>
                    </a:cubicBezTo>
                    <a:cubicBezTo>
                      <a:pt x="6167" y="3196"/>
                      <a:pt x="6021" y="2734"/>
                      <a:pt x="5644" y="2524"/>
                    </a:cubicBezTo>
                    <a:lnTo>
                      <a:pt x="1239" y="91"/>
                    </a:lnTo>
                    <a:cubicBezTo>
                      <a:pt x="1127" y="29"/>
                      <a:pt x="1005" y="0"/>
                      <a:pt x="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6"/>
              <p:cNvSpPr/>
              <p:nvPr/>
            </p:nvSpPr>
            <p:spPr>
              <a:xfrm>
                <a:off x="6124250" y="2422950"/>
                <a:ext cx="2297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8225" extrusionOk="0">
                    <a:moveTo>
                      <a:pt x="3526" y="0"/>
                    </a:moveTo>
                    <a:cubicBezTo>
                      <a:pt x="3009" y="0"/>
                      <a:pt x="1721" y="2415"/>
                      <a:pt x="1721" y="2415"/>
                    </a:cubicBezTo>
                    <a:lnTo>
                      <a:pt x="0" y="4197"/>
                    </a:lnTo>
                    <a:lnTo>
                      <a:pt x="2727" y="8225"/>
                    </a:lnTo>
                    <a:lnTo>
                      <a:pt x="3838" y="7491"/>
                    </a:lnTo>
                    <a:cubicBezTo>
                      <a:pt x="4037" y="7525"/>
                      <a:pt x="4275" y="7540"/>
                      <a:pt x="4532" y="7540"/>
                    </a:cubicBezTo>
                    <a:cubicBezTo>
                      <a:pt x="5716" y="7540"/>
                      <a:pt x="7324" y="7212"/>
                      <a:pt x="7530" y="6798"/>
                    </a:cubicBezTo>
                    <a:cubicBezTo>
                      <a:pt x="7782" y="6295"/>
                      <a:pt x="6378" y="6169"/>
                      <a:pt x="6378" y="6169"/>
                    </a:cubicBezTo>
                    <a:cubicBezTo>
                      <a:pt x="6378" y="6169"/>
                      <a:pt x="9189" y="4177"/>
                      <a:pt x="8685" y="3505"/>
                    </a:cubicBezTo>
                    <a:cubicBezTo>
                      <a:pt x="8612" y="3411"/>
                      <a:pt x="8497" y="3370"/>
                      <a:pt x="8356" y="3370"/>
                    </a:cubicBezTo>
                    <a:cubicBezTo>
                      <a:pt x="7524" y="3370"/>
                      <a:pt x="5748" y="4764"/>
                      <a:pt x="5748" y="4764"/>
                    </a:cubicBezTo>
                    <a:cubicBezTo>
                      <a:pt x="5748" y="4764"/>
                      <a:pt x="8286" y="2037"/>
                      <a:pt x="7636" y="1596"/>
                    </a:cubicBezTo>
                    <a:cubicBezTo>
                      <a:pt x="7583" y="1562"/>
                      <a:pt x="7521" y="1547"/>
                      <a:pt x="7451" y="1547"/>
                    </a:cubicBezTo>
                    <a:cubicBezTo>
                      <a:pt x="6677" y="1547"/>
                      <a:pt x="5006" y="3450"/>
                      <a:pt x="4875" y="3600"/>
                    </a:cubicBezTo>
                    <a:lnTo>
                      <a:pt x="4875" y="3600"/>
                    </a:lnTo>
                    <a:cubicBezTo>
                      <a:pt x="5029" y="3423"/>
                      <a:pt x="7290" y="782"/>
                      <a:pt x="6398" y="317"/>
                    </a:cubicBezTo>
                    <a:cubicBezTo>
                      <a:pt x="6330" y="282"/>
                      <a:pt x="6256" y="266"/>
                      <a:pt x="6177" y="266"/>
                    </a:cubicBezTo>
                    <a:cubicBezTo>
                      <a:pt x="5213" y="266"/>
                      <a:pt x="3545" y="2686"/>
                      <a:pt x="3545" y="2686"/>
                    </a:cubicBezTo>
                    <a:cubicBezTo>
                      <a:pt x="4216" y="1134"/>
                      <a:pt x="4070" y="65"/>
                      <a:pt x="3545" y="1"/>
                    </a:cubicBezTo>
                    <a:cubicBezTo>
                      <a:pt x="3538" y="1"/>
                      <a:pt x="3532" y="0"/>
                      <a:pt x="3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6"/>
              <p:cNvSpPr/>
              <p:nvPr/>
            </p:nvSpPr>
            <p:spPr>
              <a:xfrm>
                <a:off x="6109025" y="2506450"/>
                <a:ext cx="103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5171" extrusionOk="0">
                    <a:moveTo>
                      <a:pt x="769" y="1"/>
                    </a:moveTo>
                    <a:cubicBezTo>
                      <a:pt x="664" y="1"/>
                      <a:pt x="558" y="26"/>
                      <a:pt x="462" y="82"/>
                    </a:cubicBezTo>
                    <a:cubicBezTo>
                      <a:pt x="126" y="270"/>
                      <a:pt x="0" y="711"/>
                      <a:pt x="210" y="1025"/>
                    </a:cubicBezTo>
                    <a:lnTo>
                      <a:pt x="2665" y="4822"/>
                    </a:lnTo>
                    <a:cubicBezTo>
                      <a:pt x="2809" y="5046"/>
                      <a:pt x="3053" y="5170"/>
                      <a:pt x="3298" y="5170"/>
                    </a:cubicBezTo>
                    <a:cubicBezTo>
                      <a:pt x="3443" y="5170"/>
                      <a:pt x="3589" y="5126"/>
                      <a:pt x="3714" y="5032"/>
                    </a:cubicBezTo>
                    <a:cubicBezTo>
                      <a:pt x="4050" y="4801"/>
                      <a:pt x="4134" y="4339"/>
                      <a:pt x="3902" y="4004"/>
                    </a:cubicBezTo>
                    <a:lnTo>
                      <a:pt x="1323" y="291"/>
                    </a:lnTo>
                    <a:cubicBezTo>
                      <a:pt x="1195" y="108"/>
                      <a:pt x="983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6"/>
              <p:cNvSpPr/>
              <p:nvPr/>
            </p:nvSpPr>
            <p:spPr>
              <a:xfrm>
                <a:off x="5891625" y="2948325"/>
                <a:ext cx="316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43" extrusionOk="0">
                    <a:moveTo>
                      <a:pt x="335" y="0"/>
                    </a:moveTo>
                    <a:cubicBezTo>
                      <a:pt x="149" y="0"/>
                      <a:pt x="0" y="192"/>
                      <a:pt x="95" y="383"/>
                    </a:cubicBezTo>
                    <a:cubicBezTo>
                      <a:pt x="201" y="551"/>
                      <a:pt x="431" y="699"/>
                      <a:pt x="579" y="803"/>
                    </a:cubicBezTo>
                    <a:cubicBezTo>
                      <a:pt x="767" y="929"/>
                      <a:pt x="914" y="1097"/>
                      <a:pt x="1102" y="1223"/>
                    </a:cubicBezTo>
                    <a:cubicBezTo>
                      <a:pt x="1121" y="1236"/>
                      <a:pt x="1139" y="1242"/>
                      <a:pt x="1156" y="1242"/>
                    </a:cubicBezTo>
                    <a:cubicBezTo>
                      <a:pt x="1218" y="1242"/>
                      <a:pt x="1266" y="1167"/>
                      <a:pt x="1250" y="1119"/>
                    </a:cubicBezTo>
                    <a:cubicBezTo>
                      <a:pt x="1208" y="909"/>
                      <a:pt x="1082" y="677"/>
                      <a:pt x="976" y="509"/>
                    </a:cubicBezTo>
                    <a:cubicBezTo>
                      <a:pt x="830" y="321"/>
                      <a:pt x="621" y="48"/>
                      <a:pt x="389" y="6"/>
                    </a:cubicBezTo>
                    <a:cubicBezTo>
                      <a:pt x="371" y="2"/>
                      <a:pt x="353" y="0"/>
                      <a:pt x="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6"/>
              <p:cNvSpPr/>
              <p:nvPr/>
            </p:nvSpPr>
            <p:spPr>
              <a:xfrm>
                <a:off x="5843250" y="2909575"/>
                <a:ext cx="35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976" extrusionOk="0">
                    <a:moveTo>
                      <a:pt x="82" y="0"/>
                    </a:moveTo>
                    <a:cubicBezTo>
                      <a:pt x="30" y="0"/>
                      <a:pt x="1" y="72"/>
                      <a:pt x="38" y="109"/>
                    </a:cubicBezTo>
                    <a:cubicBezTo>
                      <a:pt x="184" y="235"/>
                      <a:pt x="290" y="381"/>
                      <a:pt x="436" y="507"/>
                    </a:cubicBezTo>
                    <a:lnTo>
                      <a:pt x="835" y="906"/>
                    </a:lnTo>
                    <a:cubicBezTo>
                      <a:pt x="889" y="955"/>
                      <a:pt x="948" y="976"/>
                      <a:pt x="1006" y="976"/>
                    </a:cubicBezTo>
                    <a:cubicBezTo>
                      <a:pt x="1219" y="976"/>
                      <a:pt x="1411" y="694"/>
                      <a:pt x="1213" y="529"/>
                    </a:cubicBezTo>
                    <a:cubicBezTo>
                      <a:pt x="1045" y="403"/>
                      <a:pt x="877" y="297"/>
                      <a:pt x="688" y="193"/>
                    </a:cubicBezTo>
                    <a:cubicBezTo>
                      <a:pt x="500" y="87"/>
                      <a:pt x="310" y="67"/>
                      <a:pt x="100" y="4"/>
                    </a:cubicBezTo>
                    <a:cubicBezTo>
                      <a:pt x="94" y="1"/>
                      <a:pt x="88" y="0"/>
                      <a:pt x="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6"/>
              <p:cNvSpPr/>
              <p:nvPr/>
            </p:nvSpPr>
            <p:spPr>
              <a:xfrm>
                <a:off x="5879850" y="2969975"/>
                <a:ext cx="273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61" extrusionOk="0">
                    <a:moveTo>
                      <a:pt x="546" y="1"/>
                    </a:moveTo>
                    <a:cubicBezTo>
                      <a:pt x="1" y="1"/>
                      <a:pt x="1" y="860"/>
                      <a:pt x="546" y="860"/>
                    </a:cubicBezTo>
                    <a:cubicBezTo>
                      <a:pt x="1092" y="86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46"/>
              <p:cNvSpPr/>
              <p:nvPr/>
            </p:nvSpPr>
            <p:spPr>
              <a:xfrm>
                <a:off x="5831600" y="2928525"/>
                <a:ext cx="273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40" extrusionOk="0">
                    <a:moveTo>
                      <a:pt x="546" y="1"/>
                    </a:moveTo>
                    <a:cubicBezTo>
                      <a:pt x="1" y="1"/>
                      <a:pt x="1" y="840"/>
                      <a:pt x="546" y="840"/>
                    </a:cubicBezTo>
                    <a:cubicBezTo>
                      <a:pt x="1092" y="84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46"/>
              <p:cNvSpPr/>
              <p:nvPr/>
            </p:nvSpPr>
            <p:spPr>
              <a:xfrm>
                <a:off x="5833700" y="2956850"/>
                <a:ext cx="404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302" extrusionOk="0">
                    <a:moveTo>
                      <a:pt x="1615" y="1"/>
                    </a:moveTo>
                    <a:cubicBezTo>
                      <a:pt x="1615" y="1"/>
                      <a:pt x="1" y="462"/>
                      <a:pt x="63" y="778"/>
                    </a:cubicBezTo>
                    <a:cubicBezTo>
                      <a:pt x="105" y="1091"/>
                      <a:pt x="566" y="1301"/>
                      <a:pt x="566" y="1301"/>
                    </a:cubicBez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46"/>
              <p:cNvSpPr/>
              <p:nvPr/>
            </p:nvSpPr>
            <p:spPr>
              <a:xfrm>
                <a:off x="5819525" y="3000575"/>
                <a:ext cx="6295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864" extrusionOk="0">
                    <a:moveTo>
                      <a:pt x="290" y="0"/>
                    </a:moveTo>
                    <a:cubicBezTo>
                      <a:pt x="193" y="0"/>
                      <a:pt x="96" y="5"/>
                      <a:pt x="1" y="14"/>
                    </a:cubicBezTo>
                    <a:cubicBezTo>
                      <a:pt x="1" y="349"/>
                      <a:pt x="1" y="811"/>
                      <a:pt x="126" y="1104"/>
                    </a:cubicBezTo>
                    <a:cubicBezTo>
                      <a:pt x="232" y="1398"/>
                      <a:pt x="462" y="1672"/>
                      <a:pt x="756" y="1798"/>
                    </a:cubicBezTo>
                    <a:cubicBezTo>
                      <a:pt x="877" y="1843"/>
                      <a:pt x="1004" y="1864"/>
                      <a:pt x="1131" y="1864"/>
                    </a:cubicBezTo>
                    <a:cubicBezTo>
                      <a:pt x="1356" y="1864"/>
                      <a:pt x="1583" y="1799"/>
                      <a:pt x="1784" y="1692"/>
                    </a:cubicBezTo>
                    <a:cubicBezTo>
                      <a:pt x="2078" y="1524"/>
                      <a:pt x="2308" y="1146"/>
                      <a:pt x="2518" y="875"/>
                    </a:cubicBezTo>
                    <a:cubicBezTo>
                      <a:pt x="1937" y="312"/>
                      <a:pt x="1105" y="0"/>
                      <a:pt x="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46"/>
              <p:cNvSpPr/>
              <p:nvPr/>
            </p:nvSpPr>
            <p:spPr>
              <a:xfrm>
                <a:off x="5685275" y="3293025"/>
                <a:ext cx="87075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3484" extrusionOk="0">
                    <a:moveTo>
                      <a:pt x="1742" y="1"/>
                    </a:moveTo>
                    <a:cubicBezTo>
                      <a:pt x="777" y="1"/>
                      <a:pt x="0" y="776"/>
                      <a:pt x="0" y="1741"/>
                    </a:cubicBezTo>
                    <a:cubicBezTo>
                      <a:pt x="0" y="2706"/>
                      <a:pt x="777" y="3483"/>
                      <a:pt x="1742" y="3483"/>
                    </a:cubicBezTo>
                    <a:cubicBezTo>
                      <a:pt x="2707" y="3483"/>
                      <a:pt x="3483" y="2706"/>
                      <a:pt x="3483" y="1741"/>
                    </a:cubicBezTo>
                    <a:cubicBezTo>
                      <a:pt x="3483" y="776"/>
                      <a:pt x="2707" y="1"/>
                      <a:pt x="1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6"/>
              <p:cNvSpPr/>
              <p:nvPr/>
            </p:nvSpPr>
            <p:spPr>
              <a:xfrm>
                <a:off x="4696700" y="4293100"/>
                <a:ext cx="283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28" extrusionOk="0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9" name="Google Shape;2599;p46"/>
            <p:cNvGrpSpPr/>
            <p:nvPr/>
          </p:nvGrpSpPr>
          <p:grpSpPr>
            <a:xfrm>
              <a:off x="4942502" y="1495515"/>
              <a:ext cx="354956" cy="354953"/>
              <a:chOff x="2522523" y="1875740"/>
              <a:chExt cx="448459" cy="448456"/>
            </a:xfrm>
          </p:grpSpPr>
          <p:sp>
            <p:nvSpPr>
              <p:cNvPr id="2600" name="Google Shape;2600;p46"/>
              <p:cNvSpPr/>
              <p:nvPr/>
            </p:nvSpPr>
            <p:spPr>
              <a:xfrm flipH="1">
                <a:off x="2522526" y="1875740"/>
                <a:ext cx="448456" cy="448456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1" y="0"/>
                    </a:moveTo>
                    <a:cubicBezTo>
                      <a:pt x="5280" y="0"/>
                      <a:pt x="4512" y="143"/>
                      <a:pt x="3817" y="428"/>
                    </a:cubicBezTo>
                    <a:cubicBezTo>
                      <a:pt x="2978" y="766"/>
                      <a:pt x="2248" y="1266"/>
                      <a:pt x="1641" y="1926"/>
                    </a:cubicBezTo>
                    <a:cubicBezTo>
                      <a:pt x="624" y="3014"/>
                      <a:pt x="0" y="4476"/>
                      <a:pt x="0" y="6081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3" y="7330"/>
                      <a:pt x="303" y="8186"/>
                      <a:pt x="731" y="8971"/>
                    </a:cubicBezTo>
                    <a:cubicBezTo>
                      <a:pt x="1499" y="10397"/>
                      <a:pt x="2835" y="11486"/>
                      <a:pt x="4424" y="11931"/>
                    </a:cubicBezTo>
                    <a:cubicBezTo>
                      <a:pt x="4959" y="12092"/>
                      <a:pt x="5511" y="12164"/>
                      <a:pt x="6081" y="12164"/>
                    </a:cubicBezTo>
                    <a:cubicBezTo>
                      <a:pt x="6492" y="12164"/>
                      <a:pt x="6885" y="12128"/>
                      <a:pt x="7259" y="12038"/>
                    </a:cubicBezTo>
                    <a:cubicBezTo>
                      <a:pt x="8899" y="11736"/>
                      <a:pt x="10291" y="10754"/>
                      <a:pt x="11165" y="9417"/>
                    </a:cubicBezTo>
                    <a:cubicBezTo>
                      <a:pt x="11700" y="8632"/>
                      <a:pt x="12021" y="7705"/>
                      <a:pt x="12128" y="6723"/>
                    </a:cubicBezTo>
                    <a:cubicBezTo>
                      <a:pt x="12145" y="6509"/>
                      <a:pt x="12164" y="6295"/>
                      <a:pt x="12164" y="6081"/>
                    </a:cubicBezTo>
                    <a:cubicBezTo>
                      <a:pt x="12164" y="4602"/>
                      <a:pt x="11646" y="3246"/>
                      <a:pt x="10773" y="2193"/>
                    </a:cubicBezTo>
                    <a:cubicBezTo>
                      <a:pt x="10184" y="1498"/>
                      <a:pt x="9434" y="928"/>
                      <a:pt x="8597" y="535"/>
                    </a:cubicBezTo>
                    <a:cubicBezTo>
                      <a:pt x="7829" y="196"/>
                      <a:pt x="697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6"/>
              <p:cNvSpPr/>
              <p:nvPr/>
            </p:nvSpPr>
            <p:spPr>
              <a:xfrm flipH="1">
                <a:off x="2590252" y="1906598"/>
                <a:ext cx="353817" cy="353817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9597" extrusionOk="0">
                    <a:moveTo>
                      <a:pt x="4799" y="1"/>
                    </a:moveTo>
                    <a:cubicBezTo>
                      <a:pt x="4174" y="1"/>
                      <a:pt x="3568" y="126"/>
                      <a:pt x="3016" y="340"/>
                    </a:cubicBezTo>
                    <a:cubicBezTo>
                      <a:pt x="2355" y="607"/>
                      <a:pt x="1767" y="1000"/>
                      <a:pt x="1304" y="1517"/>
                    </a:cubicBezTo>
                    <a:cubicBezTo>
                      <a:pt x="483" y="2374"/>
                      <a:pt x="1" y="3532"/>
                      <a:pt x="1" y="4799"/>
                    </a:cubicBezTo>
                    <a:lnTo>
                      <a:pt x="1" y="5049"/>
                    </a:lnTo>
                    <a:cubicBezTo>
                      <a:pt x="37" y="5779"/>
                      <a:pt x="234" y="6476"/>
                      <a:pt x="572" y="7082"/>
                    </a:cubicBezTo>
                    <a:cubicBezTo>
                      <a:pt x="1178" y="8205"/>
                      <a:pt x="2231" y="9061"/>
                      <a:pt x="3497" y="9418"/>
                    </a:cubicBezTo>
                    <a:cubicBezTo>
                      <a:pt x="3908" y="9543"/>
                      <a:pt x="4353" y="9596"/>
                      <a:pt x="4799" y="9596"/>
                    </a:cubicBezTo>
                    <a:cubicBezTo>
                      <a:pt x="5120" y="9596"/>
                      <a:pt x="5441" y="9579"/>
                      <a:pt x="5727" y="9508"/>
                    </a:cubicBezTo>
                    <a:cubicBezTo>
                      <a:pt x="7028" y="9258"/>
                      <a:pt x="8117" y="8490"/>
                      <a:pt x="8811" y="7439"/>
                    </a:cubicBezTo>
                    <a:cubicBezTo>
                      <a:pt x="9222" y="6814"/>
                      <a:pt x="9489" y="6083"/>
                      <a:pt x="9579" y="5299"/>
                    </a:cubicBezTo>
                    <a:cubicBezTo>
                      <a:pt x="9596" y="5137"/>
                      <a:pt x="9596" y="4977"/>
                      <a:pt x="9596" y="4799"/>
                    </a:cubicBezTo>
                    <a:cubicBezTo>
                      <a:pt x="9596" y="3639"/>
                      <a:pt x="9187" y="2569"/>
                      <a:pt x="8490" y="1732"/>
                    </a:cubicBezTo>
                    <a:cubicBezTo>
                      <a:pt x="8027" y="1178"/>
                      <a:pt x="7456" y="733"/>
                      <a:pt x="6797" y="429"/>
                    </a:cubicBezTo>
                    <a:cubicBezTo>
                      <a:pt x="6190" y="143"/>
                      <a:pt x="5513" y="1"/>
                      <a:pt x="47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6"/>
              <p:cNvSpPr/>
              <p:nvPr/>
            </p:nvSpPr>
            <p:spPr>
              <a:xfrm flipH="1">
                <a:off x="2654031" y="2147013"/>
                <a:ext cx="51320" cy="9696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68" y="1"/>
                    </a:moveTo>
                    <a:cubicBezTo>
                      <a:pt x="57" y="1"/>
                      <a:pt x="46" y="3"/>
                      <a:pt x="36" y="7"/>
                    </a:cubicBezTo>
                    <a:cubicBezTo>
                      <a:pt x="1" y="26"/>
                      <a:pt x="1" y="79"/>
                      <a:pt x="18" y="114"/>
                    </a:cubicBezTo>
                    <a:lnTo>
                      <a:pt x="303" y="614"/>
                    </a:lnTo>
                    <a:lnTo>
                      <a:pt x="803" y="1791"/>
                    </a:lnTo>
                    <a:lnTo>
                      <a:pt x="1231" y="2594"/>
                    </a:lnTo>
                    <a:cubicBezTo>
                      <a:pt x="1249" y="2611"/>
                      <a:pt x="1266" y="2630"/>
                      <a:pt x="1302" y="2630"/>
                    </a:cubicBezTo>
                    <a:cubicBezTo>
                      <a:pt x="1302" y="2630"/>
                      <a:pt x="1321" y="2630"/>
                      <a:pt x="1338" y="2611"/>
                    </a:cubicBezTo>
                    <a:cubicBezTo>
                      <a:pt x="1373" y="2594"/>
                      <a:pt x="1392" y="2559"/>
                      <a:pt x="1356" y="2523"/>
                    </a:cubicBezTo>
                    <a:lnTo>
                      <a:pt x="945" y="1738"/>
                    </a:lnTo>
                    <a:lnTo>
                      <a:pt x="446" y="542"/>
                    </a:lnTo>
                    <a:lnTo>
                      <a:pt x="143" y="43"/>
                    </a:lnTo>
                    <a:cubicBezTo>
                      <a:pt x="130" y="17"/>
                      <a:pt x="9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6"/>
              <p:cNvSpPr/>
              <p:nvPr/>
            </p:nvSpPr>
            <p:spPr>
              <a:xfrm flipH="1">
                <a:off x="2583687" y="2058530"/>
                <a:ext cx="107174" cy="7927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15" extrusionOk="0">
                    <a:moveTo>
                      <a:pt x="2835" y="0"/>
                    </a:moveTo>
                    <a:lnTo>
                      <a:pt x="72" y="72"/>
                    </a:lnTo>
                    <a:cubicBezTo>
                      <a:pt x="36" y="72"/>
                      <a:pt x="0" y="107"/>
                      <a:pt x="0" y="143"/>
                    </a:cubicBezTo>
                    <a:cubicBezTo>
                      <a:pt x="0" y="179"/>
                      <a:pt x="36" y="214"/>
                      <a:pt x="72" y="214"/>
                    </a:cubicBezTo>
                    <a:lnTo>
                      <a:pt x="89" y="214"/>
                    </a:lnTo>
                    <a:lnTo>
                      <a:pt x="2835" y="160"/>
                    </a:lnTo>
                    <a:cubicBezTo>
                      <a:pt x="2871" y="160"/>
                      <a:pt x="2907" y="125"/>
                      <a:pt x="2907" y="72"/>
                    </a:cubicBezTo>
                    <a:cubicBezTo>
                      <a:pt x="2907" y="36"/>
                      <a:pt x="2871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6"/>
              <p:cNvSpPr/>
              <p:nvPr/>
            </p:nvSpPr>
            <p:spPr>
              <a:xfrm flipH="1">
                <a:off x="2739490" y="1937530"/>
                <a:ext cx="9917" cy="8553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20" extrusionOk="0">
                    <a:moveTo>
                      <a:pt x="178" y="1"/>
                    </a:moveTo>
                    <a:cubicBezTo>
                      <a:pt x="143" y="1"/>
                      <a:pt x="107" y="36"/>
                      <a:pt x="107" y="72"/>
                    </a:cubicBezTo>
                    <a:lnTo>
                      <a:pt x="0" y="2229"/>
                    </a:lnTo>
                    <a:cubicBezTo>
                      <a:pt x="0" y="2265"/>
                      <a:pt x="19" y="2301"/>
                      <a:pt x="71" y="2319"/>
                    </a:cubicBezTo>
                    <a:cubicBezTo>
                      <a:pt x="107" y="2319"/>
                      <a:pt x="143" y="2284"/>
                      <a:pt x="143" y="2229"/>
                    </a:cubicBezTo>
                    <a:lnTo>
                      <a:pt x="250" y="89"/>
                    </a:lnTo>
                    <a:cubicBezTo>
                      <a:pt x="268" y="36"/>
                      <a:pt x="23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6"/>
              <p:cNvSpPr/>
              <p:nvPr/>
            </p:nvSpPr>
            <p:spPr>
              <a:xfrm flipH="1">
                <a:off x="2819088" y="2042050"/>
                <a:ext cx="74988" cy="2967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5" extrusionOk="0">
                    <a:moveTo>
                      <a:pt x="126" y="1"/>
                    </a:moveTo>
                    <a:cubicBezTo>
                      <a:pt x="72" y="1"/>
                      <a:pt x="36" y="19"/>
                      <a:pt x="19" y="55"/>
                    </a:cubicBezTo>
                    <a:cubicBezTo>
                      <a:pt x="0" y="91"/>
                      <a:pt x="36" y="143"/>
                      <a:pt x="72" y="162"/>
                    </a:cubicBezTo>
                    <a:lnTo>
                      <a:pt x="1927" y="804"/>
                    </a:lnTo>
                    <a:lnTo>
                      <a:pt x="1962" y="804"/>
                    </a:lnTo>
                    <a:cubicBezTo>
                      <a:pt x="1981" y="804"/>
                      <a:pt x="2016" y="786"/>
                      <a:pt x="2034" y="750"/>
                    </a:cubicBezTo>
                    <a:cubicBezTo>
                      <a:pt x="2034" y="714"/>
                      <a:pt x="2016" y="679"/>
                      <a:pt x="1981" y="661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6"/>
              <p:cNvSpPr/>
              <p:nvPr/>
            </p:nvSpPr>
            <p:spPr>
              <a:xfrm flipH="1">
                <a:off x="2788819" y="2147013"/>
                <a:ext cx="57919" cy="79892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7" extrusionOk="0">
                    <a:moveTo>
                      <a:pt x="1503" y="1"/>
                    </a:moveTo>
                    <a:cubicBezTo>
                      <a:pt x="1473" y="1"/>
                      <a:pt x="1441" y="17"/>
                      <a:pt x="1427" y="43"/>
                    </a:cubicBezTo>
                    <a:lnTo>
                      <a:pt x="19" y="2041"/>
                    </a:lnTo>
                    <a:cubicBezTo>
                      <a:pt x="1" y="2076"/>
                      <a:pt x="19" y="2131"/>
                      <a:pt x="55" y="2148"/>
                    </a:cubicBezTo>
                    <a:cubicBezTo>
                      <a:pt x="55" y="2148"/>
                      <a:pt x="72" y="2166"/>
                      <a:pt x="90" y="2166"/>
                    </a:cubicBezTo>
                    <a:cubicBezTo>
                      <a:pt x="108" y="2166"/>
                      <a:pt x="143" y="2148"/>
                      <a:pt x="143" y="2131"/>
                    </a:cubicBezTo>
                    <a:lnTo>
                      <a:pt x="1553" y="114"/>
                    </a:lnTo>
                    <a:cubicBezTo>
                      <a:pt x="1570" y="79"/>
                      <a:pt x="1553" y="43"/>
                      <a:pt x="1534" y="7"/>
                    </a:cubicBezTo>
                    <a:cubicBezTo>
                      <a:pt x="1525" y="3"/>
                      <a:pt x="1514" y="1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6"/>
              <p:cNvSpPr/>
              <p:nvPr/>
            </p:nvSpPr>
            <p:spPr>
              <a:xfrm flipH="1">
                <a:off x="2657313" y="1998657"/>
                <a:ext cx="178918" cy="169701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4603" extrusionOk="0">
                    <a:moveTo>
                      <a:pt x="2426" y="1"/>
                    </a:moveTo>
                    <a:lnTo>
                      <a:pt x="1" y="1767"/>
                    </a:lnTo>
                    <a:lnTo>
                      <a:pt x="928" y="4602"/>
                    </a:lnTo>
                    <a:lnTo>
                      <a:pt x="3925" y="4602"/>
                    </a:lnTo>
                    <a:lnTo>
                      <a:pt x="4852" y="1767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46"/>
              <p:cNvSpPr/>
              <p:nvPr/>
            </p:nvSpPr>
            <p:spPr>
              <a:xfrm flipH="1">
                <a:off x="2653368" y="1875740"/>
                <a:ext cx="178217" cy="8549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319" extrusionOk="0">
                    <a:moveTo>
                      <a:pt x="2300" y="0"/>
                    </a:moveTo>
                    <a:cubicBezTo>
                      <a:pt x="1499" y="0"/>
                      <a:pt x="731" y="143"/>
                      <a:pt x="36" y="428"/>
                    </a:cubicBezTo>
                    <a:lnTo>
                      <a:pt x="0" y="571"/>
                    </a:lnTo>
                    <a:lnTo>
                      <a:pt x="2407" y="2319"/>
                    </a:lnTo>
                    <a:lnTo>
                      <a:pt x="4833" y="571"/>
                    </a:lnTo>
                    <a:lnTo>
                      <a:pt x="4816" y="535"/>
                    </a:lnTo>
                    <a:cubicBezTo>
                      <a:pt x="4048" y="196"/>
                      <a:pt x="3192" y="0"/>
                      <a:pt x="2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46"/>
              <p:cNvSpPr/>
              <p:nvPr/>
            </p:nvSpPr>
            <p:spPr>
              <a:xfrm flipH="1">
                <a:off x="2876934" y="1946747"/>
                <a:ext cx="94049" cy="168374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567" extrusionOk="0">
                    <a:moveTo>
                      <a:pt x="1641" y="0"/>
                    </a:moveTo>
                    <a:cubicBezTo>
                      <a:pt x="624" y="1088"/>
                      <a:pt x="0" y="2550"/>
                      <a:pt x="0" y="4155"/>
                    </a:cubicBezTo>
                    <a:lnTo>
                      <a:pt x="0" y="4459"/>
                    </a:lnTo>
                    <a:lnTo>
                      <a:pt x="0" y="4476"/>
                    </a:lnTo>
                    <a:lnTo>
                      <a:pt x="143" y="4566"/>
                    </a:lnTo>
                    <a:lnTo>
                      <a:pt x="2550" y="2800"/>
                    </a:lnTo>
                    <a:lnTo>
                      <a:pt x="16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6"/>
              <p:cNvSpPr/>
              <p:nvPr/>
            </p:nvSpPr>
            <p:spPr>
              <a:xfrm flipH="1">
                <a:off x="2799364" y="2205117"/>
                <a:ext cx="144705" cy="110529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8" extrusionOk="0">
                    <a:moveTo>
                      <a:pt x="1" y="1"/>
                    </a:moveTo>
                    <a:lnTo>
                      <a:pt x="1" y="37"/>
                    </a:lnTo>
                    <a:cubicBezTo>
                      <a:pt x="769" y="1463"/>
                      <a:pt x="2105" y="2552"/>
                      <a:pt x="3694" y="2997"/>
                    </a:cubicBezTo>
                    <a:lnTo>
                      <a:pt x="3925" y="2837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46"/>
              <p:cNvSpPr/>
              <p:nvPr/>
            </p:nvSpPr>
            <p:spPr>
              <a:xfrm flipH="1">
                <a:off x="2559318" y="2211716"/>
                <a:ext cx="148023" cy="107874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926" extrusionOk="0">
                    <a:moveTo>
                      <a:pt x="928" y="0"/>
                    </a:moveTo>
                    <a:lnTo>
                      <a:pt x="1" y="2854"/>
                    </a:lnTo>
                    <a:lnTo>
                      <a:pt x="108" y="2925"/>
                    </a:lnTo>
                    <a:cubicBezTo>
                      <a:pt x="1748" y="2623"/>
                      <a:pt x="3140" y="1641"/>
                      <a:pt x="4014" y="304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46"/>
              <p:cNvSpPr/>
              <p:nvPr/>
            </p:nvSpPr>
            <p:spPr>
              <a:xfrm flipH="1">
                <a:off x="2522523" y="1956591"/>
                <a:ext cx="94086" cy="169664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602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2409" y="4602"/>
                    </a:lnTo>
                    <a:lnTo>
                      <a:pt x="2516" y="4530"/>
                    </a:lnTo>
                    <a:cubicBezTo>
                      <a:pt x="2533" y="4316"/>
                      <a:pt x="2552" y="4102"/>
                      <a:pt x="2552" y="3888"/>
                    </a:cubicBezTo>
                    <a:cubicBezTo>
                      <a:pt x="2552" y="2409"/>
                      <a:pt x="2034" y="1053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3" name="Google Shape;2613;p46"/>
          <p:cNvSpPr/>
          <p:nvPr/>
        </p:nvSpPr>
        <p:spPr>
          <a:xfrm>
            <a:off x="1156984" y="3964692"/>
            <a:ext cx="715883" cy="359387"/>
          </a:xfrm>
          <a:custGeom>
            <a:avLst/>
            <a:gdLst/>
            <a:ahLst/>
            <a:cxnLst/>
            <a:rect l="l" t="t" r="r" b="b"/>
            <a:pathLst>
              <a:path w="76422" h="17514" extrusionOk="0">
                <a:moveTo>
                  <a:pt x="76422" y="17513"/>
                </a:moveTo>
                <a:lnTo>
                  <a:pt x="1" y="17513"/>
                </a:lnTo>
                <a:lnTo>
                  <a:pt x="1" y="1"/>
                </a:lnTo>
                <a:lnTo>
                  <a:pt x="76422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55%</a:t>
            </a:r>
            <a:endParaRPr sz="25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14" name="Google Shape;2614;p46"/>
          <p:cNvSpPr/>
          <p:nvPr/>
        </p:nvSpPr>
        <p:spPr>
          <a:xfrm>
            <a:off x="7208384" y="2366042"/>
            <a:ext cx="715883" cy="359387"/>
          </a:xfrm>
          <a:custGeom>
            <a:avLst/>
            <a:gdLst/>
            <a:ahLst/>
            <a:cxnLst/>
            <a:rect l="l" t="t" r="r" b="b"/>
            <a:pathLst>
              <a:path w="76422" h="17514" extrusionOk="0">
                <a:moveTo>
                  <a:pt x="76422" y="17513"/>
                </a:moveTo>
                <a:lnTo>
                  <a:pt x="1" y="17513"/>
                </a:lnTo>
                <a:lnTo>
                  <a:pt x="1" y="1"/>
                </a:lnTo>
                <a:lnTo>
                  <a:pt x="76422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" sz="25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5%</a:t>
            </a:r>
            <a:endParaRPr sz="25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15" name="Google Shape;2615;p46"/>
          <p:cNvSpPr/>
          <p:nvPr/>
        </p:nvSpPr>
        <p:spPr>
          <a:xfrm>
            <a:off x="1017967" y="2833403"/>
            <a:ext cx="993900" cy="993900"/>
          </a:xfrm>
          <a:prstGeom prst="donut">
            <a:avLst>
              <a:gd name="adj" fmla="val 2541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46"/>
          <p:cNvSpPr/>
          <p:nvPr/>
        </p:nvSpPr>
        <p:spPr>
          <a:xfrm>
            <a:off x="1017967" y="2833403"/>
            <a:ext cx="993900" cy="993900"/>
          </a:xfrm>
          <a:prstGeom prst="blockArc">
            <a:avLst>
              <a:gd name="adj1" fmla="val 16190137"/>
              <a:gd name="adj2" fmla="val 6756969"/>
              <a:gd name="adj3" fmla="val 2514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46"/>
          <p:cNvSpPr/>
          <p:nvPr/>
        </p:nvSpPr>
        <p:spPr>
          <a:xfrm>
            <a:off x="7069367" y="1248815"/>
            <a:ext cx="993900" cy="993900"/>
          </a:xfrm>
          <a:prstGeom prst="donut">
            <a:avLst>
              <a:gd name="adj" fmla="val 2541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46"/>
          <p:cNvSpPr/>
          <p:nvPr/>
        </p:nvSpPr>
        <p:spPr>
          <a:xfrm>
            <a:off x="7069367" y="1248815"/>
            <a:ext cx="993900" cy="993900"/>
          </a:xfrm>
          <a:prstGeom prst="blockArc">
            <a:avLst>
              <a:gd name="adj1" fmla="val 16229186"/>
              <a:gd name="adj2" fmla="val 4354906"/>
              <a:gd name="adj3" fmla="val 257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68362" y="62056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98719" y="1983510"/>
            <a:ext cx="2602799" cy="3039191"/>
            <a:chOff x="713197" y="948134"/>
            <a:chExt cx="3157424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800" extrusionOk="0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46" extrusionOk="0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942" extrusionOk="0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5736" extrusionOk="0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02" extrusionOk="0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02" extrusionOk="0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302" extrusionOk="0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2872" extrusionOk="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7" extrusionOk="0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808" extrusionOk="0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7379" extrusionOk="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39" extrusionOk="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39" extrusionOk="0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38" extrusionOk="0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922094-4A2F-5F3F-F035-1CB73774F7D5}"/>
              </a:ext>
            </a:extLst>
          </p:cNvPr>
          <p:cNvSpPr txBox="1"/>
          <p:nvPr/>
        </p:nvSpPr>
        <p:spPr>
          <a:xfrm>
            <a:off x="2875613" y="551646"/>
            <a:ext cx="57017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Observations: </a:t>
            </a: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19,239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Including both female and male players.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Features: </a:t>
            </a: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110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Many are useless.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Sample of features: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Player position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Overall (score)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Potential (score)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Player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Height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Weight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Nationality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Fira Sans" panose="020B05030500000200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5595685" y="1455232"/>
            <a:ext cx="2475906" cy="666258"/>
            <a:chOff x="5595685" y="1455232"/>
            <a:chExt cx="2475906" cy="666258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5595691" y="1455232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ars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595685" y="167929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5595685" y="3781760"/>
            <a:ext cx="2475906" cy="666264"/>
            <a:chOff x="5595685" y="3781760"/>
            <a:chExt cx="2475906" cy="666264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5595691" y="3781760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aturn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5595685" y="4005824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huge gas giant, it’s the only planet with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5883879" y="2624806"/>
            <a:ext cx="2475906" cy="666255"/>
            <a:chOff x="5883879" y="2624806"/>
            <a:chExt cx="2475906" cy="666255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5883885" y="2624806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5883879" y="284886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19"/>
          <p:cNvSpPr/>
          <p:nvPr/>
        </p:nvSpPr>
        <p:spPr>
          <a:xfrm>
            <a:off x="4572000" y="1396175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890875" y="2539950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2000" y="3683725"/>
            <a:ext cx="792900" cy="79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p19"/>
          <p:cNvCxnSpPr>
            <a:stCxn id="162" idx="2"/>
          </p:cNvCxnSpPr>
          <p:nvPr/>
        </p:nvCxnSpPr>
        <p:spPr>
          <a:xfrm rot="10800000">
            <a:off x="2577000" y="1240925"/>
            <a:ext cx="1995000" cy="551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>
            <a:stCxn id="163" idx="2"/>
          </p:cNvCxnSpPr>
          <p:nvPr/>
        </p:nvCxnSpPr>
        <p:spPr>
          <a:xfrm rot="10800000">
            <a:off x="3912575" y="2732100"/>
            <a:ext cx="978300" cy="20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7" name="Google Shape;167;p19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800" extrusionOk="0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46" extrusionOk="0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942" extrusionOk="0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5736" extrusionOk="0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02" extrusionOk="0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02" extrusionOk="0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302" extrusionOk="0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2872" extrusionOk="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7" extrusionOk="0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808" extrusionOk="0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7379" extrusionOk="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39" extrusionOk="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39" extrusionOk="0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38" extrusionOk="0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22" name="Google Shape;222;p19"/>
          <p:cNvCxnSpPr>
            <a:stCxn id="164" idx="2"/>
          </p:cNvCxnSpPr>
          <p:nvPr/>
        </p:nvCxnSpPr>
        <p:spPr>
          <a:xfrm flipH="1">
            <a:off x="1969200" y="4080175"/>
            <a:ext cx="2602800" cy="43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089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970203" y="1764265"/>
            <a:ext cx="895006" cy="1071383"/>
            <a:chOff x="686865" y="1936563"/>
            <a:chExt cx="840381" cy="1005993"/>
          </a:xfrm>
        </p:grpSpPr>
        <p:sp>
          <p:nvSpPr>
            <p:cNvPr id="229" name="Google Shape;229;p20"/>
            <p:cNvSpPr/>
            <p:nvPr/>
          </p:nvSpPr>
          <p:spPr>
            <a:xfrm>
              <a:off x="686865" y="1936563"/>
              <a:ext cx="312915" cy="420386"/>
            </a:xfrm>
            <a:custGeom>
              <a:avLst/>
              <a:gdLst/>
              <a:ahLst/>
              <a:cxnLst/>
              <a:rect l="l" t="t" r="r" b="b"/>
              <a:pathLst>
                <a:path w="16049" h="21561" extrusionOk="0">
                  <a:moveTo>
                    <a:pt x="15506" y="0"/>
                  </a:moveTo>
                  <a:cubicBezTo>
                    <a:pt x="15506" y="0"/>
                    <a:pt x="9406" y="3062"/>
                    <a:pt x="8838" y="3605"/>
                  </a:cubicBezTo>
                  <a:cubicBezTo>
                    <a:pt x="8267" y="4175"/>
                    <a:pt x="7020" y="5422"/>
                    <a:pt x="6316" y="5610"/>
                  </a:cubicBezTo>
                  <a:cubicBezTo>
                    <a:pt x="5611" y="5801"/>
                    <a:pt x="3659" y="6641"/>
                    <a:pt x="2603" y="8647"/>
                  </a:cubicBezTo>
                  <a:cubicBezTo>
                    <a:pt x="1464" y="10761"/>
                    <a:pt x="1464" y="13526"/>
                    <a:pt x="1464" y="14638"/>
                  </a:cubicBezTo>
                  <a:cubicBezTo>
                    <a:pt x="1464" y="16156"/>
                    <a:pt x="569" y="16970"/>
                    <a:pt x="1" y="18839"/>
                  </a:cubicBezTo>
                  <a:cubicBezTo>
                    <a:pt x="1" y="18839"/>
                    <a:pt x="2245" y="21560"/>
                    <a:pt x="7874" y="21560"/>
                  </a:cubicBezTo>
                  <a:cubicBezTo>
                    <a:pt x="8244" y="21560"/>
                    <a:pt x="8627" y="21549"/>
                    <a:pt x="9026" y="21524"/>
                  </a:cubicBezTo>
                  <a:cubicBezTo>
                    <a:pt x="9026" y="21524"/>
                    <a:pt x="10139" y="18434"/>
                    <a:pt x="10139" y="17566"/>
                  </a:cubicBezTo>
                  <a:cubicBezTo>
                    <a:pt x="10139" y="16699"/>
                    <a:pt x="9271" y="12658"/>
                    <a:pt x="10844" y="11140"/>
                  </a:cubicBezTo>
                  <a:cubicBezTo>
                    <a:pt x="12388" y="9622"/>
                    <a:pt x="16048" y="4175"/>
                    <a:pt x="16048" y="2386"/>
                  </a:cubicBezTo>
                  <a:cubicBezTo>
                    <a:pt x="16048" y="2386"/>
                    <a:pt x="15506" y="1356"/>
                    <a:pt x="15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214350" y="1936563"/>
              <a:ext cx="312896" cy="420386"/>
            </a:xfrm>
            <a:custGeom>
              <a:avLst/>
              <a:gdLst/>
              <a:ahLst/>
              <a:cxnLst/>
              <a:rect l="l" t="t" r="r" b="b"/>
              <a:pathLst>
                <a:path w="16048" h="21561" extrusionOk="0">
                  <a:moveTo>
                    <a:pt x="542" y="0"/>
                  </a:moveTo>
                  <a:cubicBezTo>
                    <a:pt x="542" y="1301"/>
                    <a:pt x="0" y="2386"/>
                    <a:pt x="0" y="2386"/>
                  </a:cubicBezTo>
                  <a:cubicBezTo>
                    <a:pt x="0" y="4175"/>
                    <a:pt x="3658" y="9622"/>
                    <a:pt x="5205" y="11140"/>
                  </a:cubicBezTo>
                  <a:cubicBezTo>
                    <a:pt x="6777" y="12658"/>
                    <a:pt x="5910" y="16699"/>
                    <a:pt x="5910" y="17566"/>
                  </a:cubicBezTo>
                  <a:cubicBezTo>
                    <a:pt x="5910" y="18434"/>
                    <a:pt x="7020" y="21524"/>
                    <a:pt x="7020" y="21524"/>
                  </a:cubicBezTo>
                  <a:cubicBezTo>
                    <a:pt x="7419" y="21549"/>
                    <a:pt x="7803" y="21560"/>
                    <a:pt x="8172" y="21560"/>
                  </a:cubicBezTo>
                  <a:cubicBezTo>
                    <a:pt x="13804" y="21560"/>
                    <a:pt x="16048" y="18839"/>
                    <a:pt x="16048" y="18839"/>
                  </a:cubicBezTo>
                  <a:cubicBezTo>
                    <a:pt x="15477" y="16970"/>
                    <a:pt x="14556" y="16156"/>
                    <a:pt x="14556" y="14638"/>
                  </a:cubicBezTo>
                  <a:cubicBezTo>
                    <a:pt x="14556" y="13526"/>
                    <a:pt x="14556" y="10761"/>
                    <a:pt x="13445" y="8647"/>
                  </a:cubicBezTo>
                  <a:cubicBezTo>
                    <a:pt x="12387" y="6641"/>
                    <a:pt x="10435" y="5801"/>
                    <a:pt x="9731" y="5610"/>
                  </a:cubicBezTo>
                  <a:cubicBezTo>
                    <a:pt x="9026" y="5422"/>
                    <a:pt x="7779" y="4175"/>
                    <a:pt x="7211" y="3605"/>
                  </a:cubicBezTo>
                  <a:cubicBezTo>
                    <a:pt x="6640" y="3062"/>
                    <a:pt x="542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34305" y="1983065"/>
              <a:ext cx="545462" cy="959491"/>
            </a:xfrm>
            <a:custGeom>
              <a:avLst/>
              <a:gdLst/>
              <a:ahLst/>
              <a:cxnLst/>
              <a:rect l="l" t="t" r="r" b="b"/>
              <a:pathLst>
                <a:path w="27976" h="49211" extrusionOk="0">
                  <a:moveTo>
                    <a:pt x="8486" y="1"/>
                  </a:moveTo>
                  <a:cubicBezTo>
                    <a:pt x="8486" y="1545"/>
                    <a:pt x="5368" y="3850"/>
                    <a:pt x="3011" y="7834"/>
                  </a:cubicBezTo>
                  <a:cubicBezTo>
                    <a:pt x="625" y="11846"/>
                    <a:pt x="1005" y="13472"/>
                    <a:pt x="1005" y="13472"/>
                  </a:cubicBezTo>
                  <a:cubicBezTo>
                    <a:pt x="1005" y="14151"/>
                    <a:pt x="2006" y="15832"/>
                    <a:pt x="2006" y="15832"/>
                  </a:cubicBezTo>
                  <a:cubicBezTo>
                    <a:pt x="2006" y="16808"/>
                    <a:pt x="976" y="18785"/>
                    <a:pt x="976" y="18785"/>
                  </a:cubicBezTo>
                  <a:cubicBezTo>
                    <a:pt x="1330" y="22229"/>
                    <a:pt x="2928" y="27189"/>
                    <a:pt x="2928" y="27189"/>
                  </a:cubicBezTo>
                  <a:cubicBezTo>
                    <a:pt x="2440" y="29357"/>
                    <a:pt x="2848" y="34182"/>
                    <a:pt x="2848" y="34182"/>
                  </a:cubicBezTo>
                  <a:cubicBezTo>
                    <a:pt x="2306" y="34725"/>
                    <a:pt x="1464" y="38873"/>
                    <a:pt x="1464" y="40309"/>
                  </a:cubicBezTo>
                  <a:cubicBezTo>
                    <a:pt x="1464" y="41747"/>
                    <a:pt x="1" y="45216"/>
                    <a:pt x="1" y="45216"/>
                  </a:cubicBezTo>
                  <a:cubicBezTo>
                    <a:pt x="2173" y="48920"/>
                    <a:pt x="10631" y="49210"/>
                    <a:pt x="13226" y="49210"/>
                  </a:cubicBezTo>
                  <a:cubicBezTo>
                    <a:pt x="13708" y="49210"/>
                    <a:pt x="13988" y="49200"/>
                    <a:pt x="13988" y="49200"/>
                  </a:cubicBezTo>
                  <a:cubicBezTo>
                    <a:pt x="13988" y="49200"/>
                    <a:pt x="14268" y="49210"/>
                    <a:pt x="14750" y="49210"/>
                  </a:cubicBezTo>
                  <a:cubicBezTo>
                    <a:pt x="17346" y="49210"/>
                    <a:pt x="25805" y="48920"/>
                    <a:pt x="27976" y="45216"/>
                  </a:cubicBezTo>
                  <a:cubicBezTo>
                    <a:pt x="27976" y="45216"/>
                    <a:pt x="26512" y="41747"/>
                    <a:pt x="26512" y="40309"/>
                  </a:cubicBezTo>
                  <a:cubicBezTo>
                    <a:pt x="26512" y="38873"/>
                    <a:pt x="25673" y="34725"/>
                    <a:pt x="25130" y="34182"/>
                  </a:cubicBezTo>
                  <a:cubicBezTo>
                    <a:pt x="25130" y="34182"/>
                    <a:pt x="25536" y="29357"/>
                    <a:pt x="25048" y="27189"/>
                  </a:cubicBezTo>
                  <a:cubicBezTo>
                    <a:pt x="25048" y="27189"/>
                    <a:pt x="26648" y="22229"/>
                    <a:pt x="27000" y="18785"/>
                  </a:cubicBezTo>
                  <a:cubicBezTo>
                    <a:pt x="27000" y="18785"/>
                    <a:pt x="25970" y="16808"/>
                    <a:pt x="25970" y="15832"/>
                  </a:cubicBezTo>
                  <a:cubicBezTo>
                    <a:pt x="25970" y="15832"/>
                    <a:pt x="26974" y="14151"/>
                    <a:pt x="26974" y="13472"/>
                  </a:cubicBezTo>
                  <a:cubicBezTo>
                    <a:pt x="26974" y="13472"/>
                    <a:pt x="27353" y="11846"/>
                    <a:pt x="24994" y="7834"/>
                  </a:cubicBezTo>
                  <a:cubicBezTo>
                    <a:pt x="22608" y="3850"/>
                    <a:pt x="19492" y="1545"/>
                    <a:pt x="19492" y="1"/>
                  </a:cubicBezTo>
                  <a:cubicBezTo>
                    <a:pt x="19492" y="1"/>
                    <a:pt x="17811" y="3984"/>
                    <a:pt x="13988" y="3984"/>
                  </a:cubicBezTo>
                  <a:cubicBezTo>
                    <a:pt x="10167" y="3984"/>
                    <a:pt x="8486" y="1"/>
                    <a:pt x="8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972269" y="1936563"/>
              <a:ext cx="267974" cy="140596"/>
            </a:xfrm>
            <a:custGeom>
              <a:avLst/>
              <a:gdLst/>
              <a:ahLst/>
              <a:cxnLst/>
              <a:rect l="l" t="t" r="r" b="b"/>
              <a:pathLst>
                <a:path w="13744" h="7211" extrusionOk="0">
                  <a:moveTo>
                    <a:pt x="868" y="0"/>
                  </a:moveTo>
                  <a:cubicBezTo>
                    <a:pt x="868" y="0"/>
                    <a:pt x="515" y="163"/>
                    <a:pt x="1" y="434"/>
                  </a:cubicBezTo>
                  <a:cubicBezTo>
                    <a:pt x="1" y="434"/>
                    <a:pt x="326" y="3333"/>
                    <a:pt x="2440" y="5231"/>
                  </a:cubicBezTo>
                  <a:cubicBezTo>
                    <a:pt x="4201" y="6803"/>
                    <a:pt x="5828" y="7211"/>
                    <a:pt x="6912" y="7211"/>
                  </a:cubicBezTo>
                  <a:cubicBezTo>
                    <a:pt x="7996" y="7211"/>
                    <a:pt x="10410" y="6560"/>
                    <a:pt x="12117" y="4472"/>
                  </a:cubicBezTo>
                  <a:cubicBezTo>
                    <a:pt x="13609" y="2629"/>
                    <a:pt x="13743" y="380"/>
                    <a:pt x="13743" y="380"/>
                  </a:cubicBezTo>
                  <a:cubicBezTo>
                    <a:pt x="13255" y="135"/>
                    <a:pt x="12958" y="0"/>
                    <a:pt x="12958" y="0"/>
                  </a:cubicBezTo>
                  <a:cubicBezTo>
                    <a:pt x="12958" y="1464"/>
                    <a:pt x="12416" y="2386"/>
                    <a:pt x="12416" y="2386"/>
                  </a:cubicBezTo>
                  <a:lnTo>
                    <a:pt x="12416" y="2412"/>
                  </a:lnTo>
                  <a:cubicBezTo>
                    <a:pt x="12362" y="2520"/>
                    <a:pt x="10681" y="6369"/>
                    <a:pt x="6912" y="6369"/>
                  </a:cubicBezTo>
                  <a:cubicBezTo>
                    <a:pt x="3091" y="6369"/>
                    <a:pt x="1410" y="2386"/>
                    <a:pt x="1410" y="2386"/>
                  </a:cubicBezTo>
                  <a:cubicBezTo>
                    <a:pt x="1410" y="2386"/>
                    <a:pt x="868" y="141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34305" y="2853043"/>
              <a:ext cx="545462" cy="89513"/>
            </a:xfrm>
            <a:custGeom>
              <a:avLst/>
              <a:gdLst/>
              <a:ahLst/>
              <a:cxnLst/>
              <a:rect l="l" t="t" r="r" b="b"/>
              <a:pathLst>
                <a:path w="27976" h="4591" extrusionOk="0">
                  <a:moveTo>
                    <a:pt x="27759" y="0"/>
                  </a:moveTo>
                  <a:cubicBezTo>
                    <a:pt x="27759" y="0"/>
                    <a:pt x="27000" y="3904"/>
                    <a:pt x="13988" y="3904"/>
                  </a:cubicBezTo>
                  <a:cubicBezTo>
                    <a:pt x="1438" y="3904"/>
                    <a:pt x="191" y="80"/>
                    <a:pt x="191" y="80"/>
                  </a:cubicBezTo>
                  <a:cubicBezTo>
                    <a:pt x="83" y="380"/>
                    <a:pt x="1" y="596"/>
                    <a:pt x="1" y="596"/>
                  </a:cubicBezTo>
                  <a:cubicBezTo>
                    <a:pt x="2173" y="4300"/>
                    <a:pt x="10631" y="4590"/>
                    <a:pt x="13226" y="4590"/>
                  </a:cubicBezTo>
                  <a:cubicBezTo>
                    <a:pt x="13708" y="4590"/>
                    <a:pt x="13988" y="4580"/>
                    <a:pt x="13988" y="4580"/>
                  </a:cubicBezTo>
                  <a:cubicBezTo>
                    <a:pt x="13988" y="4580"/>
                    <a:pt x="14268" y="4590"/>
                    <a:pt x="14750" y="4590"/>
                  </a:cubicBezTo>
                  <a:cubicBezTo>
                    <a:pt x="17346" y="4590"/>
                    <a:pt x="25805" y="4300"/>
                    <a:pt x="27976" y="596"/>
                  </a:cubicBezTo>
                  <a:cubicBezTo>
                    <a:pt x="27976" y="596"/>
                    <a:pt x="27895" y="351"/>
                    <a:pt x="27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0"/>
          <p:cNvSpPr/>
          <p:nvPr/>
        </p:nvSpPr>
        <p:spPr>
          <a:xfrm>
            <a:off x="844422" y="3099142"/>
            <a:ext cx="140484" cy="408609"/>
          </a:xfrm>
          <a:custGeom>
            <a:avLst/>
            <a:gdLst/>
            <a:ahLst/>
            <a:cxnLst/>
            <a:rect l="l" t="t" r="r" b="b"/>
            <a:pathLst>
              <a:path w="4474" h="13012" extrusionOk="0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046161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247052" y="3099142"/>
            <a:ext cx="140421" cy="408609"/>
          </a:xfrm>
          <a:custGeom>
            <a:avLst/>
            <a:gdLst/>
            <a:ahLst/>
            <a:cxnLst/>
            <a:rect l="l" t="t" r="r" b="b"/>
            <a:pathLst>
              <a:path w="4472" h="13012" extrusionOk="0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448728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649588" y="3099142"/>
            <a:ext cx="140515" cy="408609"/>
          </a:xfrm>
          <a:custGeom>
            <a:avLst/>
            <a:gdLst/>
            <a:ahLst/>
            <a:cxnLst/>
            <a:rect l="l" t="t" r="r" b="b"/>
            <a:pathLst>
              <a:path w="4475" h="13012" extrusionOk="0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851358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4937085" y="2025777"/>
            <a:ext cx="1372605" cy="682568"/>
            <a:chOff x="407797" y="3854552"/>
            <a:chExt cx="1372605" cy="682568"/>
          </a:xfrm>
        </p:grpSpPr>
        <p:sp>
          <p:nvSpPr>
            <p:cNvPr id="241" name="Google Shape;241;p20"/>
            <p:cNvSpPr/>
            <p:nvPr/>
          </p:nvSpPr>
          <p:spPr>
            <a:xfrm>
              <a:off x="1081104" y="4006691"/>
              <a:ext cx="297103" cy="179825"/>
            </a:xfrm>
            <a:custGeom>
              <a:avLst/>
              <a:gdLst/>
              <a:ahLst/>
              <a:cxnLst/>
              <a:rect l="l" t="t" r="r" b="b"/>
              <a:pathLst>
                <a:path w="15238" h="9223" extrusionOk="0">
                  <a:moveTo>
                    <a:pt x="1258" y="0"/>
                  </a:moveTo>
                  <a:cubicBezTo>
                    <a:pt x="1" y="0"/>
                    <a:pt x="1575" y="3070"/>
                    <a:pt x="1575" y="3070"/>
                  </a:cubicBezTo>
                  <a:lnTo>
                    <a:pt x="12201" y="8655"/>
                  </a:lnTo>
                  <a:lnTo>
                    <a:pt x="14830" y="9223"/>
                  </a:lnTo>
                  <a:lnTo>
                    <a:pt x="15237" y="7299"/>
                  </a:lnTo>
                  <a:cubicBezTo>
                    <a:pt x="15237" y="7299"/>
                    <a:pt x="10033" y="4614"/>
                    <a:pt x="8703" y="4155"/>
                  </a:cubicBezTo>
                  <a:cubicBezTo>
                    <a:pt x="7348" y="3721"/>
                    <a:pt x="2794" y="169"/>
                    <a:pt x="1358" y="6"/>
                  </a:cubicBezTo>
                  <a:cubicBezTo>
                    <a:pt x="1323" y="2"/>
                    <a:pt x="1289" y="0"/>
                    <a:pt x="1258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07797" y="4234071"/>
              <a:ext cx="1372605" cy="303050"/>
            </a:xfrm>
            <a:custGeom>
              <a:avLst/>
              <a:gdLst/>
              <a:ahLst/>
              <a:cxnLst/>
              <a:rect l="l" t="t" r="r" b="b"/>
              <a:pathLst>
                <a:path w="70399" h="15543" extrusionOk="0">
                  <a:moveTo>
                    <a:pt x="68013" y="0"/>
                  </a:moveTo>
                  <a:lnTo>
                    <a:pt x="66007" y="6047"/>
                  </a:lnTo>
                  <a:lnTo>
                    <a:pt x="20629" y="9434"/>
                  </a:lnTo>
                  <a:lnTo>
                    <a:pt x="1111" y="7565"/>
                  </a:lnTo>
                  <a:cubicBezTo>
                    <a:pt x="1111" y="7565"/>
                    <a:pt x="352" y="7781"/>
                    <a:pt x="163" y="9217"/>
                  </a:cubicBezTo>
                  <a:cubicBezTo>
                    <a:pt x="1" y="10655"/>
                    <a:pt x="1" y="11602"/>
                    <a:pt x="1" y="11602"/>
                  </a:cubicBezTo>
                  <a:cubicBezTo>
                    <a:pt x="1" y="11602"/>
                    <a:pt x="4125" y="13880"/>
                    <a:pt x="4946" y="13880"/>
                  </a:cubicBezTo>
                  <a:cubicBezTo>
                    <a:pt x="4951" y="13880"/>
                    <a:pt x="4956" y="13880"/>
                    <a:pt x="4960" y="13880"/>
                  </a:cubicBezTo>
                  <a:cubicBezTo>
                    <a:pt x="5774" y="13880"/>
                    <a:pt x="6804" y="13608"/>
                    <a:pt x="6804" y="13608"/>
                  </a:cubicBezTo>
                  <a:lnTo>
                    <a:pt x="7020" y="14367"/>
                  </a:lnTo>
                  <a:cubicBezTo>
                    <a:pt x="7020" y="14367"/>
                    <a:pt x="9922" y="15294"/>
                    <a:pt x="16375" y="15294"/>
                  </a:cubicBezTo>
                  <a:cubicBezTo>
                    <a:pt x="16639" y="15294"/>
                    <a:pt x="16910" y="15292"/>
                    <a:pt x="17187" y="15289"/>
                  </a:cubicBezTo>
                  <a:lnTo>
                    <a:pt x="18568" y="14016"/>
                  </a:lnTo>
                  <a:lnTo>
                    <a:pt x="20195" y="15235"/>
                  </a:lnTo>
                  <a:cubicBezTo>
                    <a:pt x="20195" y="15235"/>
                    <a:pt x="22349" y="15323"/>
                    <a:pt x="24292" y="15323"/>
                  </a:cubicBezTo>
                  <a:cubicBezTo>
                    <a:pt x="25582" y="15323"/>
                    <a:pt x="26778" y="15284"/>
                    <a:pt x="27189" y="15155"/>
                  </a:cubicBezTo>
                  <a:cubicBezTo>
                    <a:pt x="27653" y="15012"/>
                    <a:pt x="28238" y="14947"/>
                    <a:pt x="28902" y="14947"/>
                  </a:cubicBezTo>
                  <a:cubicBezTo>
                    <a:pt x="29749" y="14947"/>
                    <a:pt x="30725" y="15053"/>
                    <a:pt x="31743" y="15235"/>
                  </a:cubicBezTo>
                  <a:cubicBezTo>
                    <a:pt x="33285" y="15515"/>
                    <a:pt x="36479" y="15535"/>
                    <a:pt x="37956" y="15535"/>
                  </a:cubicBezTo>
                  <a:cubicBezTo>
                    <a:pt x="38193" y="15535"/>
                    <a:pt x="38385" y="15534"/>
                    <a:pt x="38520" y="15534"/>
                  </a:cubicBezTo>
                  <a:cubicBezTo>
                    <a:pt x="39469" y="15506"/>
                    <a:pt x="40038" y="14910"/>
                    <a:pt x="40038" y="14910"/>
                  </a:cubicBezTo>
                  <a:lnTo>
                    <a:pt x="41204" y="15480"/>
                  </a:lnTo>
                  <a:cubicBezTo>
                    <a:pt x="41204" y="15480"/>
                    <a:pt x="41945" y="15542"/>
                    <a:pt x="43251" y="15542"/>
                  </a:cubicBezTo>
                  <a:cubicBezTo>
                    <a:pt x="45166" y="15542"/>
                    <a:pt x="48299" y="15408"/>
                    <a:pt x="52102" y="14747"/>
                  </a:cubicBezTo>
                  <a:lnTo>
                    <a:pt x="53212" y="13203"/>
                  </a:lnTo>
                  <a:lnTo>
                    <a:pt x="54108" y="14070"/>
                  </a:lnTo>
                  <a:cubicBezTo>
                    <a:pt x="54108" y="14070"/>
                    <a:pt x="58091" y="13745"/>
                    <a:pt x="62728" y="11006"/>
                  </a:cubicBezTo>
                  <a:lnTo>
                    <a:pt x="62700" y="10113"/>
                  </a:lnTo>
                  <a:lnTo>
                    <a:pt x="62700" y="10113"/>
                  </a:lnTo>
                  <a:lnTo>
                    <a:pt x="63487" y="10763"/>
                  </a:lnTo>
                  <a:cubicBezTo>
                    <a:pt x="63487" y="10763"/>
                    <a:pt x="65872" y="9679"/>
                    <a:pt x="66306" y="9217"/>
                  </a:cubicBezTo>
                  <a:lnTo>
                    <a:pt x="66306" y="8540"/>
                  </a:lnTo>
                  <a:lnTo>
                    <a:pt x="66766" y="8783"/>
                  </a:lnTo>
                  <a:cubicBezTo>
                    <a:pt x="66766" y="8783"/>
                    <a:pt x="68447" y="7807"/>
                    <a:pt x="69422" y="5422"/>
                  </a:cubicBezTo>
                  <a:cubicBezTo>
                    <a:pt x="70398" y="3036"/>
                    <a:pt x="68013" y="0"/>
                    <a:pt x="68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20490" y="4317071"/>
              <a:ext cx="1326083" cy="172475"/>
            </a:xfrm>
            <a:custGeom>
              <a:avLst/>
              <a:gdLst/>
              <a:ahLst/>
              <a:cxnLst/>
              <a:rect l="l" t="t" r="r" b="b"/>
              <a:pathLst>
                <a:path w="68013" h="8846" extrusionOk="0">
                  <a:moveTo>
                    <a:pt x="1273" y="0"/>
                  </a:moveTo>
                  <a:cubicBezTo>
                    <a:pt x="1273" y="0"/>
                    <a:pt x="434" y="894"/>
                    <a:pt x="217" y="2223"/>
                  </a:cubicBezTo>
                  <a:cubicBezTo>
                    <a:pt x="0" y="3550"/>
                    <a:pt x="1436" y="4175"/>
                    <a:pt x="2657" y="4609"/>
                  </a:cubicBezTo>
                  <a:cubicBezTo>
                    <a:pt x="3850" y="5014"/>
                    <a:pt x="11169" y="6370"/>
                    <a:pt x="15261" y="6669"/>
                  </a:cubicBezTo>
                  <a:cubicBezTo>
                    <a:pt x="19355" y="6994"/>
                    <a:pt x="26349" y="7319"/>
                    <a:pt x="27947" y="7671"/>
                  </a:cubicBezTo>
                  <a:cubicBezTo>
                    <a:pt x="29408" y="7963"/>
                    <a:pt x="38734" y="8846"/>
                    <a:pt x="43725" y="8846"/>
                  </a:cubicBezTo>
                  <a:cubicBezTo>
                    <a:pt x="44293" y="8846"/>
                    <a:pt x="44804" y="8834"/>
                    <a:pt x="45242" y="8809"/>
                  </a:cubicBezTo>
                  <a:cubicBezTo>
                    <a:pt x="49525" y="8538"/>
                    <a:pt x="63621" y="6452"/>
                    <a:pt x="68012" y="705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23027" y="3929637"/>
              <a:ext cx="416506" cy="216715"/>
            </a:xfrm>
            <a:custGeom>
              <a:avLst/>
              <a:gdLst/>
              <a:ahLst/>
              <a:cxnLst/>
              <a:rect l="l" t="t" r="r" b="b"/>
              <a:pathLst>
                <a:path w="21362" h="11115" extrusionOk="0">
                  <a:moveTo>
                    <a:pt x="21036" y="0"/>
                  </a:moveTo>
                  <a:cubicBezTo>
                    <a:pt x="18867" y="55"/>
                    <a:pt x="17212" y="2277"/>
                    <a:pt x="15694" y="3850"/>
                  </a:cubicBezTo>
                  <a:cubicBezTo>
                    <a:pt x="14150" y="5422"/>
                    <a:pt x="11873" y="6805"/>
                    <a:pt x="9542" y="7131"/>
                  </a:cubicBezTo>
                  <a:cubicBezTo>
                    <a:pt x="9304" y="7167"/>
                    <a:pt x="9068" y="7184"/>
                    <a:pt x="8833" y="7184"/>
                  </a:cubicBezTo>
                  <a:cubicBezTo>
                    <a:pt x="6799" y="7184"/>
                    <a:pt x="4893" y="5887"/>
                    <a:pt x="2900" y="4500"/>
                  </a:cubicBezTo>
                  <a:cubicBezTo>
                    <a:pt x="1383" y="3465"/>
                    <a:pt x="586" y="3300"/>
                    <a:pt x="233" y="3300"/>
                  </a:cubicBezTo>
                  <a:cubicBezTo>
                    <a:pt x="68" y="3300"/>
                    <a:pt x="0" y="3336"/>
                    <a:pt x="0" y="3336"/>
                  </a:cubicBezTo>
                  <a:lnTo>
                    <a:pt x="1464" y="6127"/>
                  </a:lnTo>
                  <a:lnTo>
                    <a:pt x="6940" y="10572"/>
                  </a:lnTo>
                  <a:lnTo>
                    <a:pt x="10652" y="11115"/>
                  </a:lnTo>
                  <a:lnTo>
                    <a:pt x="15777" y="8133"/>
                  </a:lnTo>
                  <a:lnTo>
                    <a:pt x="21361" y="3253"/>
                  </a:lnTo>
                  <a:lnTo>
                    <a:pt x="21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1708" y="3982046"/>
              <a:ext cx="591437" cy="191797"/>
            </a:xfrm>
            <a:custGeom>
              <a:avLst/>
              <a:gdLst/>
              <a:ahLst/>
              <a:cxnLst/>
              <a:rect l="l" t="t" r="r" b="b"/>
              <a:pathLst>
                <a:path w="30334" h="9837" extrusionOk="0">
                  <a:moveTo>
                    <a:pt x="26279" y="0"/>
                  </a:moveTo>
                  <a:cubicBezTo>
                    <a:pt x="25869" y="0"/>
                    <a:pt x="25415" y="23"/>
                    <a:pt x="24912" y="77"/>
                  </a:cubicBezTo>
                  <a:cubicBezTo>
                    <a:pt x="22392" y="348"/>
                    <a:pt x="20249" y="3033"/>
                    <a:pt x="18948" y="4360"/>
                  </a:cubicBezTo>
                  <a:cubicBezTo>
                    <a:pt x="17647" y="5716"/>
                    <a:pt x="15315" y="7993"/>
                    <a:pt x="12416" y="8021"/>
                  </a:cubicBezTo>
                  <a:cubicBezTo>
                    <a:pt x="12404" y="8021"/>
                    <a:pt x="12393" y="8021"/>
                    <a:pt x="12381" y="8021"/>
                  </a:cubicBezTo>
                  <a:cubicBezTo>
                    <a:pt x="9501" y="8021"/>
                    <a:pt x="4308" y="1323"/>
                    <a:pt x="3984" y="999"/>
                  </a:cubicBezTo>
                  <a:cubicBezTo>
                    <a:pt x="3820" y="835"/>
                    <a:pt x="3574" y="643"/>
                    <a:pt x="3178" y="643"/>
                  </a:cubicBezTo>
                  <a:cubicBezTo>
                    <a:pt x="2789" y="643"/>
                    <a:pt x="2257" y="828"/>
                    <a:pt x="1519" y="1407"/>
                  </a:cubicBezTo>
                  <a:cubicBezTo>
                    <a:pt x="1" y="2545"/>
                    <a:pt x="55" y="4714"/>
                    <a:pt x="55" y="4714"/>
                  </a:cubicBezTo>
                  <a:lnTo>
                    <a:pt x="7292" y="8969"/>
                  </a:lnTo>
                  <a:lnTo>
                    <a:pt x="15289" y="9836"/>
                  </a:lnTo>
                  <a:lnTo>
                    <a:pt x="23665" y="2734"/>
                  </a:lnTo>
                  <a:cubicBezTo>
                    <a:pt x="23665" y="2734"/>
                    <a:pt x="28490" y="1895"/>
                    <a:pt x="29169" y="1866"/>
                  </a:cubicBezTo>
                  <a:cubicBezTo>
                    <a:pt x="29845" y="1866"/>
                    <a:pt x="30333" y="782"/>
                    <a:pt x="29520" y="539"/>
                  </a:cubicBezTo>
                  <a:cubicBezTo>
                    <a:pt x="28869" y="366"/>
                    <a:pt x="27924" y="0"/>
                    <a:pt x="26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27334" y="4008407"/>
              <a:ext cx="1337762" cy="440273"/>
            </a:xfrm>
            <a:custGeom>
              <a:avLst/>
              <a:gdLst/>
              <a:ahLst/>
              <a:cxnLst/>
              <a:rect l="l" t="t" r="r" b="b"/>
              <a:pathLst>
                <a:path w="68612" h="22581" extrusionOk="0">
                  <a:moveTo>
                    <a:pt x="48252" y="7020"/>
                  </a:moveTo>
                  <a:cubicBezTo>
                    <a:pt x="48252" y="7020"/>
                    <a:pt x="48310" y="7055"/>
                    <a:pt x="48411" y="7113"/>
                  </a:cubicBezTo>
                  <a:lnTo>
                    <a:pt x="48411" y="7113"/>
                  </a:lnTo>
                  <a:cubicBezTo>
                    <a:pt x="48322" y="7054"/>
                    <a:pt x="48252" y="7020"/>
                    <a:pt x="48252" y="7020"/>
                  </a:cubicBezTo>
                  <a:close/>
                  <a:moveTo>
                    <a:pt x="28409" y="0"/>
                  </a:moveTo>
                  <a:cubicBezTo>
                    <a:pt x="28400" y="0"/>
                    <a:pt x="28392" y="0"/>
                    <a:pt x="28383" y="0"/>
                  </a:cubicBezTo>
                  <a:cubicBezTo>
                    <a:pt x="25130" y="55"/>
                    <a:pt x="24289" y="1382"/>
                    <a:pt x="23233" y="2494"/>
                  </a:cubicBezTo>
                  <a:cubicBezTo>
                    <a:pt x="22175" y="3579"/>
                    <a:pt x="18842" y="7888"/>
                    <a:pt x="14042" y="7970"/>
                  </a:cubicBezTo>
                  <a:cubicBezTo>
                    <a:pt x="14020" y="7970"/>
                    <a:pt x="13998" y="7971"/>
                    <a:pt x="13975" y="7971"/>
                  </a:cubicBezTo>
                  <a:cubicBezTo>
                    <a:pt x="9212" y="7971"/>
                    <a:pt x="6225" y="2277"/>
                    <a:pt x="3536" y="2277"/>
                  </a:cubicBezTo>
                  <a:cubicBezTo>
                    <a:pt x="3524" y="2277"/>
                    <a:pt x="3511" y="2277"/>
                    <a:pt x="3499" y="2278"/>
                  </a:cubicBezTo>
                  <a:cubicBezTo>
                    <a:pt x="1221" y="2304"/>
                    <a:pt x="1031" y="6099"/>
                    <a:pt x="517" y="8729"/>
                  </a:cubicBezTo>
                  <a:cubicBezTo>
                    <a:pt x="1" y="11386"/>
                    <a:pt x="922" y="15831"/>
                    <a:pt x="922" y="15831"/>
                  </a:cubicBezTo>
                  <a:cubicBezTo>
                    <a:pt x="922" y="15831"/>
                    <a:pt x="2928" y="17972"/>
                    <a:pt x="4800" y="18677"/>
                  </a:cubicBezTo>
                  <a:cubicBezTo>
                    <a:pt x="5582" y="18961"/>
                    <a:pt x="7396" y="19045"/>
                    <a:pt x="9408" y="19045"/>
                  </a:cubicBezTo>
                  <a:cubicBezTo>
                    <a:pt x="12201" y="19045"/>
                    <a:pt x="15375" y="18883"/>
                    <a:pt x="16699" y="18867"/>
                  </a:cubicBezTo>
                  <a:cubicBezTo>
                    <a:pt x="16720" y="18867"/>
                    <a:pt x="16743" y="18867"/>
                    <a:pt x="16766" y="18867"/>
                  </a:cubicBezTo>
                  <a:cubicBezTo>
                    <a:pt x="19194" y="18867"/>
                    <a:pt x="29225" y="20338"/>
                    <a:pt x="32259" y="21008"/>
                  </a:cubicBezTo>
                  <a:cubicBezTo>
                    <a:pt x="34313" y="21459"/>
                    <a:pt x="38596" y="22580"/>
                    <a:pt x="44725" y="22580"/>
                  </a:cubicBezTo>
                  <a:cubicBezTo>
                    <a:pt x="47815" y="22580"/>
                    <a:pt x="51375" y="22295"/>
                    <a:pt x="55355" y="21496"/>
                  </a:cubicBezTo>
                  <a:cubicBezTo>
                    <a:pt x="67256" y="19110"/>
                    <a:pt x="67119" y="17024"/>
                    <a:pt x="67878" y="16265"/>
                  </a:cubicBezTo>
                  <a:cubicBezTo>
                    <a:pt x="68611" y="15506"/>
                    <a:pt x="67499" y="12062"/>
                    <a:pt x="67011" y="11574"/>
                  </a:cubicBezTo>
                  <a:cubicBezTo>
                    <a:pt x="66536" y="11127"/>
                    <a:pt x="62699" y="10191"/>
                    <a:pt x="59346" y="10191"/>
                  </a:cubicBezTo>
                  <a:cubicBezTo>
                    <a:pt x="59253" y="10191"/>
                    <a:pt x="59161" y="10192"/>
                    <a:pt x="59069" y="10193"/>
                  </a:cubicBezTo>
                  <a:cubicBezTo>
                    <a:pt x="59016" y="10194"/>
                    <a:pt x="58962" y="10194"/>
                    <a:pt x="58908" y="10194"/>
                  </a:cubicBezTo>
                  <a:cubicBezTo>
                    <a:pt x="55522" y="10194"/>
                    <a:pt x="52281" y="8538"/>
                    <a:pt x="51588" y="8538"/>
                  </a:cubicBezTo>
                  <a:cubicBezTo>
                    <a:pt x="51581" y="8539"/>
                    <a:pt x="51574" y="8539"/>
                    <a:pt x="51567" y="8539"/>
                  </a:cubicBezTo>
                  <a:cubicBezTo>
                    <a:pt x="50922" y="8539"/>
                    <a:pt x="48980" y="7442"/>
                    <a:pt x="48411" y="7113"/>
                  </a:cubicBezTo>
                  <a:lnTo>
                    <a:pt x="48411" y="7113"/>
                  </a:lnTo>
                  <a:cubicBezTo>
                    <a:pt x="48679" y="7292"/>
                    <a:pt x="49116" y="7710"/>
                    <a:pt x="48280" y="8159"/>
                  </a:cubicBezTo>
                  <a:cubicBezTo>
                    <a:pt x="48157" y="8226"/>
                    <a:pt x="48013" y="8257"/>
                    <a:pt x="47853" y="8257"/>
                  </a:cubicBezTo>
                  <a:cubicBezTo>
                    <a:pt x="46529" y="8257"/>
                    <a:pt x="44082" y="6185"/>
                    <a:pt x="42993" y="5773"/>
                  </a:cubicBezTo>
                  <a:cubicBezTo>
                    <a:pt x="41804" y="5315"/>
                    <a:pt x="31662" y="0"/>
                    <a:pt x="28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368127" y="4145279"/>
              <a:ext cx="3744" cy="2125"/>
            </a:xfrm>
            <a:custGeom>
              <a:avLst/>
              <a:gdLst/>
              <a:ahLst/>
              <a:cxnLst/>
              <a:rect l="l" t="t" r="r" b="b"/>
              <a:pathLst>
                <a:path w="192" h="109" extrusionOk="0">
                  <a:moveTo>
                    <a:pt x="0" y="0"/>
                  </a:moveTo>
                  <a:cubicBezTo>
                    <a:pt x="0" y="0"/>
                    <a:pt x="55" y="55"/>
                    <a:pt x="191" y="109"/>
                  </a:cubicBezTo>
                  <a:cubicBezTo>
                    <a:pt x="83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906738" y="4059646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7" y="29"/>
                    <a:pt x="0" y="300"/>
                    <a:pt x="0" y="680"/>
                  </a:cubicBezTo>
                  <a:cubicBezTo>
                    <a:pt x="0" y="1031"/>
                    <a:pt x="297" y="1302"/>
                    <a:pt x="651" y="1302"/>
                  </a:cubicBezTo>
                  <a:cubicBezTo>
                    <a:pt x="1030" y="1302"/>
                    <a:pt x="1302" y="1005"/>
                    <a:pt x="1302" y="651"/>
                  </a:cubicBezTo>
                  <a:cubicBezTo>
                    <a:pt x="1302" y="300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225971" y="411728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98" y="27"/>
                    <a:pt x="0" y="298"/>
                    <a:pt x="0" y="677"/>
                  </a:cubicBezTo>
                  <a:cubicBezTo>
                    <a:pt x="0" y="1031"/>
                    <a:pt x="298" y="1302"/>
                    <a:pt x="651" y="1302"/>
                  </a:cubicBezTo>
                  <a:cubicBezTo>
                    <a:pt x="1030" y="1302"/>
                    <a:pt x="1302" y="1003"/>
                    <a:pt x="1302" y="651"/>
                  </a:cubicBezTo>
                  <a:cubicBezTo>
                    <a:pt x="1302" y="298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306300" y="4162729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8" y="1"/>
                    <a:pt x="1" y="298"/>
                    <a:pt x="1" y="652"/>
                  </a:cubicBezTo>
                  <a:cubicBezTo>
                    <a:pt x="1" y="1003"/>
                    <a:pt x="298" y="1302"/>
                    <a:pt x="651" y="1302"/>
                  </a:cubicBezTo>
                  <a:cubicBezTo>
                    <a:pt x="1031" y="1302"/>
                    <a:pt x="1302" y="1003"/>
                    <a:pt x="1302" y="652"/>
                  </a:cubicBezTo>
                  <a:cubicBezTo>
                    <a:pt x="1302" y="272"/>
                    <a:pt x="100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390315" y="419601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72" y="29"/>
                    <a:pt x="1" y="300"/>
                    <a:pt x="1" y="679"/>
                  </a:cubicBezTo>
                  <a:cubicBezTo>
                    <a:pt x="1" y="1031"/>
                    <a:pt x="300" y="1302"/>
                    <a:pt x="651" y="1302"/>
                  </a:cubicBezTo>
                  <a:cubicBezTo>
                    <a:pt x="1005" y="1302"/>
                    <a:pt x="1302" y="1005"/>
                    <a:pt x="1302" y="651"/>
                  </a:cubicBezTo>
                  <a:cubicBezTo>
                    <a:pt x="1302" y="300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055777" y="4051204"/>
              <a:ext cx="31742" cy="31722"/>
            </a:xfrm>
            <a:custGeom>
              <a:avLst/>
              <a:gdLst/>
              <a:ahLst/>
              <a:cxnLst/>
              <a:rect l="l" t="t" r="r" b="b"/>
              <a:pathLst>
                <a:path w="1628" h="1627" extrusionOk="0">
                  <a:moveTo>
                    <a:pt x="814" y="0"/>
                  </a:moveTo>
                  <a:cubicBezTo>
                    <a:pt x="352" y="28"/>
                    <a:pt x="1" y="380"/>
                    <a:pt x="1" y="842"/>
                  </a:cubicBezTo>
                  <a:cubicBezTo>
                    <a:pt x="27" y="1275"/>
                    <a:pt x="380" y="1627"/>
                    <a:pt x="840" y="1627"/>
                  </a:cubicBezTo>
                  <a:cubicBezTo>
                    <a:pt x="1274" y="1627"/>
                    <a:pt x="1627" y="1247"/>
                    <a:pt x="1627" y="813"/>
                  </a:cubicBezTo>
                  <a:cubicBezTo>
                    <a:pt x="1627" y="354"/>
                    <a:pt x="1248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133455" y="4087137"/>
              <a:ext cx="32288" cy="31722"/>
            </a:xfrm>
            <a:custGeom>
              <a:avLst/>
              <a:gdLst/>
              <a:ahLst/>
              <a:cxnLst/>
              <a:rect l="l" t="t" r="r" b="b"/>
              <a:pathLst>
                <a:path w="1656" h="1627" extrusionOk="0">
                  <a:moveTo>
                    <a:pt x="814" y="0"/>
                  </a:moveTo>
                  <a:cubicBezTo>
                    <a:pt x="380" y="0"/>
                    <a:pt x="0" y="380"/>
                    <a:pt x="29" y="814"/>
                  </a:cubicBezTo>
                  <a:cubicBezTo>
                    <a:pt x="29" y="1276"/>
                    <a:pt x="380" y="1627"/>
                    <a:pt x="842" y="1627"/>
                  </a:cubicBezTo>
                  <a:cubicBezTo>
                    <a:pt x="1276" y="1601"/>
                    <a:pt x="1655" y="1247"/>
                    <a:pt x="1627" y="788"/>
                  </a:cubicBezTo>
                  <a:cubicBezTo>
                    <a:pt x="1627" y="354"/>
                    <a:pt x="127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967492" y="4017336"/>
              <a:ext cx="25386" cy="24918"/>
            </a:xfrm>
            <a:custGeom>
              <a:avLst/>
              <a:gdLst/>
              <a:ahLst/>
              <a:cxnLst/>
              <a:rect l="l" t="t" r="r" b="b"/>
              <a:pathLst>
                <a:path w="1302" h="1278" extrusionOk="0">
                  <a:moveTo>
                    <a:pt x="694" y="1"/>
                  </a:moveTo>
                  <a:cubicBezTo>
                    <a:pt x="680" y="1"/>
                    <a:pt x="666" y="1"/>
                    <a:pt x="651" y="2"/>
                  </a:cubicBezTo>
                  <a:cubicBezTo>
                    <a:pt x="272" y="2"/>
                    <a:pt x="1" y="302"/>
                    <a:pt x="1" y="653"/>
                  </a:cubicBezTo>
                  <a:cubicBezTo>
                    <a:pt x="1" y="1006"/>
                    <a:pt x="300" y="1277"/>
                    <a:pt x="651" y="1277"/>
                  </a:cubicBezTo>
                  <a:cubicBezTo>
                    <a:pt x="1005" y="1277"/>
                    <a:pt x="1302" y="978"/>
                    <a:pt x="1302" y="627"/>
                  </a:cubicBezTo>
                  <a:cubicBezTo>
                    <a:pt x="1302" y="288"/>
                    <a:pt x="1029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054607" y="4025369"/>
              <a:ext cx="111272" cy="49992"/>
            </a:xfrm>
            <a:custGeom>
              <a:avLst/>
              <a:gdLst/>
              <a:ahLst/>
              <a:cxnLst/>
              <a:rect l="l" t="t" r="r" b="b"/>
              <a:pathLst>
                <a:path w="5707" h="2564" extrusionOk="0">
                  <a:moveTo>
                    <a:pt x="4115" y="1"/>
                  </a:moveTo>
                  <a:cubicBezTo>
                    <a:pt x="2624" y="1"/>
                    <a:pt x="1176" y="688"/>
                    <a:pt x="195" y="1841"/>
                  </a:cubicBezTo>
                  <a:cubicBezTo>
                    <a:pt x="0" y="2080"/>
                    <a:pt x="589" y="2563"/>
                    <a:pt x="984" y="2563"/>
                  </a:cubicBezTo>
                  <a:cubicBezTo>
                    <a:pt x="1081" y="2563"/>
                    <a:pt x="1166" y="2534"/>
                    <a:pt x="1225" y="2464"/>
                  </a:cubicBezTo>
                  <a:cubicBezTo>
                    <a:pt x="2081" y="1487"/>
                    <a:pt x="3353" y="841"/>
                    <a:pt x="4646" y="841"/>
                  </a:cubicBezTo>
                  <a:cubicBezTo>
                    <a:pt x="4789" y="841"/>
                    <a:pt x="4932" y="849"/>
                    <a:pt x="5075" y="865"/>
                  </a:cubicBezTo>
                  <a:cubicBezTo>
                    <a:pt x="5096" y="867"/>
                    <a:pt x="5115" y="868"/>
                    <a:pt x="5134" y="868"/>
                  </a:cubicBezTo>
                  <a:cubicBezTo>
                    <a:pt x="5706" y="868"/>
                    <a:pt x="4982" y="76"/>
                    <a:pt x="4587" y="24"/>
                  </a:cubicBezTo>
                  <a:cubicBezTo>
                    <a:pt x="4429" y="8"/>
                    <a:pt x="4272" y="1"/>
                    <a:pt x="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131252" y="4062239"/>
              <a:ext cx="99379" cy="44357"/>
            </a:xfrm>
            <a:custGeom>
              <a:avLst/>
              <a:gdLst/>
              <a:ahLst/>
              <a:cxnLst/>
              <a:rect l="l" t="t" r="r" b="b"/>
              <a:pathLst>
                <a:path w="5097" h="2275" extrusionOk="0">
                  <a:moveTo>
                    <a:pt x="3728" y="0"/>
                  </a:moveTo>
                  <a:cubicBezTo>
                    <a:pt x="2409" y="0"/>
                    <a:pt x="1073" y="504"/>
                    <a:pt x="196" y="1549"/>
                  </a:cubicBezTo>
                  <a:cubicBezTo>
                    <a:pt x="0" y="1808"/>
                    <a:pt x="582" y="2274"/>
                    <a:pt x="977" y="2274"/>
                  </a:cubicBezTo>
                  <a:cubicBezTo>
                    <a:pt x="1077" y="2274"/>
                    <a:pt x="1165" y="2244"/>
                    <a:pt x="1226" y="2173"/>
                  </a:cubicBezTo>
                  <a:cubicBezTo>
                    <a:pt x="1975" y="1283"/>
                    <a:pt x="3129" y="839"/>
                    <a:pt x="4249" y="839"/>
                  </a:cubicBezTo>
                  <a:cubicBezTo>
                    <a:pt x="4426" y="839"/>
                    <a:pt x="4602" y="850"/>
                    <a:pt x="4776" y="872"/>
                  </a:cubicBezTo>
                  <a:cubicBezTo>
                    <a:pt x="4792" y="873"/>
                    <a:pt x="4808" y="874"/>
                    <a:pt x="4823" y="874"/>
                  </a:cubicBezTo>
                  <a:cubicBezTo>
                    <a:pt x="5078" y="874"/>
                    <a:pt x="5097" y="669"/>
                    <a:pt x="5021" y="464"/>
                  </a:cubicBezTo>
                  <a:cubicBezTo>
                    <a:pt x="4939" y="221"/>
                    <a:pt x="4533" y="59"/>
                    <a:pt x="4288" y="31"/>
                  </a:cubicBezTo>
                  <a:cubicBezTo>
                    <a:pt x="4103" y="10"/>
                    <a:pt x="3916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222656" y="4098563"/>
              <a:ext cx="86744" cy="39521"/>
            </a:xfrm>
            <a:custGeom>
              <a:avLst/>
              <a:gdLst/>
              <a:ahLst/>
              <a:cxnLst/>
              <a:rect l="l" t="t" r="r" b="b"/>
              <a:pathLst>
                <a:path w="4449" h="2027" extrusionOk="0">
                  <a:moveTo>
                    <a:pt x="2983" y="1"/>
                  </a:moveTo>
                  <a:cubicBezTo>
                    <a:pt x="1926" y="1"/>
                    <a:pt x="727" y="300"/>
                    <a:pt x="170" y="1258"/>
                  </a:cubicBezTo>
                  <a:cubicBezTo>
                    <a:pt x="1" y="1576"/>
                    <a:pt x="593" y="2026"/>
                    <a:pt x="964" y="2026"/>
                  </a:cubicBezTo>
                  <a:cubicBezTo>
                    <a:pt x="1067" y="2026"/>
                    <a:pt x="1153" y="1991"/>
                    <a:pt x="1200" y="1908"/>
                  </a:cubicBezTo>
                  <a:cubicBezTo>
                    <a:pt x="1666" y="1087"/>
                    <a:pt x="2661" y="847"/>
                    <a:pt x="3558" y="847"/>
                  </a:cubicBezTo>
                  <a:cubicBezTo>
                    <a:pt x="3755" y="847"/>
                    <a:pt x="3947" y="859"/>
                    <a:pt x="4128" y="878"/>
                  </a:cubicBezTo>
                  <a:cubicBezTo>
                    <a:pt x="4144" y="880"/>
                    <a:pt x="4160" y="881"/>
                    <a:pt x="4174" y="881"/>
                  </a:cubicBezTo>
                  <a:cubicBezTo>
                    <a:pt x="4405" y="881"/>
                    <a:pt x="4449" y="678"/>
                    <a:pt x="4371" y="499"/>
                  </a:cubicBezTo>
                  <a:cubicBezTo>
                    <a:pt x="4263" y="228"/>
                    <a:pt x="3911" y="65"/>
                    <a:pt x="3640" y="39"/>
                  </a:cubicBezTo>
                  <a:cubicBezTo>
                    <a:pt x="3433" y="15"/>
                    <a:pt x="3211" y="1"/>
                    <a:pt x="2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303941" y="4137363"/>
              <a:ext cx="82162" cy="45117"/>
            </a:xfrm>
            <a:custGeom>
              <a:avLst/>
              <a:gdLst/>
              <a:ahLst/>
              <a:cxnLst/>
              <a:rect l="l" t="t" r="r" b="b"/>
              <a:pathLst>
                <a:path w="4214" h="2314" extrusionOk="0">
                  <a:moveTo>
                    <a:pt x="3049" y="1"/>
                  </a:moveTo>
                  <a:cubicBezTo>
                    <a:pt x="1911" y="1"/>
                    <a:pt x="718" y="515"/>
                    <a:pt x="148" y="1545"/>
                  </a:cubicBezTo>
                  <a:cubicBezTo>
                    <a:pt x="0" y="1864"/>
                    <a:pt x="598" y="2313"/>
                    <a:pt x="955" y="2313"/>
                  </a:cubicBezTo>
                  <a:cubicBezTo>
                    <a:pt x="1055" y="2313"/>
                    <a:pt x="1137" y="2278"/>
                    <a:pt x="1178" y="2195"/>
                  </a:cubicBezTo>
                  <a:cubicBezTo>
                    <a:pt x="1640" y="1328"/>
                    <a:pt x="2587" y="840"/>
                    <a:pt x="3537" y="840"/>
                  </a:cubicBezTo>
                  <a:cubicBezTo>
                    <a:pt x="4214" y="814"/>
                    <a:pt x="3455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391310" y="4166785"/>
              <a:ext cx="54008" cy="51532"/>
            </a:xfrm>
            <a:custGeom>
              <a:avLst/>
              <a:gdLst/>
              <a:ahLst/>
              <a:cxnLst/>
              <a:rect l="l" t="t" r="r" b="b"/>
              <a:pathLst>
                <a:path w="2770" h="2643" extrusionOk="0">
                  <a:moveTo>
                    <a:pt x="1891" y="0"/>
                  </a:moveTo>
                  <a:cubicBezTo>
                    <a:pt x="1858" y="0"/>
                    <a:pt x="1825" y="3"/>
                    <a:pt x="1793" y="10"/>
                  </a:cubicBezTo>
                  <a:cubicBezTo>
                    <a:pt x="845" y="198"/>
                    <a:pt x="249" y="1094"/>
                    <a:pt x="58" y="1988"/>
                  </a:cubicBezTo>
                  <a:cubicBezTo>
                    <a:pt x="1" y="2280"/>
                    <a:pt x="529" y="2643"/>
                    <a:pt x="872" y="2643"/>
                  </a:cubicBezTo>
                  <a:cubicBezTo>
                    <a:pt x="1006" y="2643"/>
                    <a:pt x="1112" y="2587"/>
                    <a:pt x="1143" y="2449"/>
                  </a:cubicBezTo>
                  <a:cubicBezTo>
                    <a:pt x="1279" y="1771"/>
                    <a:pt x="1767" y="986"/>
                    <a:pt x="2498" y="823"/>
                  </a:cubicBezTo>
                  <a:cubicBezTo>
                    <a:pt x="2769" y="769"/>
                    <a:pt x="2661" y="498"/>
                    <a:pt x="2552" y="335"/>
                  </a:cubicBezTo>
                  <a:cubicBezTo>
                    <a:pt x="2409" y="167"/>
                    <a:pt x="2139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0"/>
          <p:cNvGrpSpPr/>
          <p:nvPr/>
        </p:nvGrpSpPr>
        <p:grpSpPr>
          <a:xfrm>
            <a:off x="2719559" y="1692632"/>
            <a:ext cx="1601973" cy="1080668"/>
            <a:chOff x="4154047" y="1464782"/>
            <a:chExt cx="1601973" cy="1080668"/>
          </a:xfrm>
        </p:grpSpPr>
        <p:sp>
          <p:nvSpPr>
            <p:cNvPr id="263" name="Google Shape;263;p20"/>
            <p:cNvSpPr/>
            <p:nvPr/>
          </p:nvSpPr>
          <p:spPr>
            <a:xfrm>
              <a:off x="4154047" y="1807587"/>
              <a:ext cx="1601973" cy="737863"/>
            </a:xfrm>
            <a:custGeom>
              <a:avLst/>
              <a:gdLst/>
              <a:ahLst/>
              <a:cxnLst/>
              <a:rect l="l" t="t" r="r" b="b"/>
              <a:pathLst>
                <a:path w="82163" h="37844" extrusionOk="0">
                  <a:moveTo>
                    <a:pt x="39694" y="1"/>
                  </a:moveTo>
                  <a:cubicBezTo>
                    <a:pt x="32110" y="1"/>
                    <a:pt x="22367" y="122"/>
                    <a:pt x="14502" y="4310"/>
                  </a:cubicBezTo>
                  <a:cubicBezTo>
                    <a:pt x="5014" y="9352"/>
                    <a:pt x="0" y="20169"/>
                    <a:pt x="0" y="27568"/>
                  </a:cubicBezTo>
                  <a:cubicBezTo>
                    <a:pt x="0" y="34996"/>
                    <a:pt x="3633" y="36217"/>
                    <a:pt x="6912" y="36948"/>
                  </a:cubicBezTo>
                  <a:cubicBezTo>
                    <a:pt x="9948" y="37653"/>
                    <a:pt x="23718" y="37843"/>
                    <a:pt x="41067" y="37843"/>
                  </a:cubicBezTo>
                  <a:cubicBezTo>
                    <a:pt x="58444" y="37843"/>
                    <a:pt x="72187" y="37653"/>
                    <a:pt x="75251" y="36948"/>
                  </a:cubicBezTo>
                  <a:cubicBezTo>
                    <a:pt x="78530" y="36217"/>
                    <a:pt x="82163" y="34996"/>
                    <a:pt x="82163" y="27568"/>
                  </a:cubicBezTo>
                  <a:cubicBezTo>
                    <a:pt x="82163" y="20169"/>
                    <a:pt x="77149" y="9352"/>
                    <a:pt x="67661" y="4310"/>
                  </a:cubicBezTo>
                  <a:cubicBezTo>
                    <a:pt x="59795" y="122"/>
                    <a:pt x="50053" y="1"/>
                    <a:pt x="42445" y="1"/>
                  </a:cubicBezTo>
                  <a:cubicBezTo>
                    <a:pt x="41977" y="1"/>
                    <a:pt x="41518" y="1"/>
                    <a:pt x="41067" y="1"/>
                  </a:cubicBezTo>
                  <a:cubicBezTo>
                    <a:pt x="40618" y="1"/>
                    <a:pt x="40160" y="1"/>
                    <a:pt x="39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154047" y="2288006"/>
              <a:ext cx="1601973" cy="257445"/>
            </a:xfrm>
            <a:custGeom>
              <a:avLst/>
              <a:gdLst/>
              <a:ahLst/>
              <a:cxnLst/>
              <a:rect l="l" t="t" r="r" b="b"/>
              <a:pathLst>
                <a:path w="82163" h="13204" extrusionOk="0">
                  <a:moveTo>
                    <a:pt x="217" y="1"/>
                  </a:moveTo>
                  <a:cubicBezTo>
                    <a:pt x="54" y="1005"/>
                    <a:pt x="0" y="2007"/>
                    <a:pt x="0" y="2928"/>
                  </a:cubicBezTo>
                  <a:cubicBezTo>
                    <a:pt x="0" y="10356"/>
                    <a:pt x="3633" y="11577"/>
                    <a:pt x="6912" y="12308"/>
                  </a:cubicBezTo>
                  <a:cubicBezTo>
                    <a:pt x="9948" y="13013"/>
                    <a:pt x="23718" y="13203"/>
                    <a:pt x="41067" y="13203"/>
                  </a:cubicBezTo>
                  <a:cubicBezTo>
                    <a:pt x="58444" y="13203"/>
                    <a:pt x="72187" y="13013"/>
                    <a:pt x="75251" y="12308"/>
                  </a:cubicBezTo>
                  <a:cubicBezTo>
                    <a:pt x="78530" y="11577"/>
                    <a:pt x="82163" y="10356"/>
                    <a:pt x="82163" y="2928"/>
                  </a:cubicBezTo>
                  <a:cubicBezTo>
                    <a:pt x="82163" y="2007"/>
                    <a:pt x="82082" y="1031"/>
                    <a:pt x="81946" y="1"/>
                  </a:cubicBezTo>
                  <a:cubicBezTo>
                    <a:pt x="81946" y="1"/>
                    <a:pt x="71456" y="8242"/>
                    <a:pt x="41067" y="8242"/>
                  </a:cubicBezTo>
                  <a:cubicBezTo>
                    <a:pt x="10707" y="8242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765020" y="2049122"/>
              <a:ext cx="359924" cy="227282"/>
            </a:xfrm>
            <a:custGeom>
              <a:avLst/>
              <a:gdLst/>
              <a:ahLst/>
              <a:cxnLst/>
              <a:rect l="l" t="t" r="r" b="b"/>
              <a:pathLst>
                <a:path w="18460" h="11657" extrusionOk="0">
                  <a:moveTo>
                    <a:pt x="2007" y="0"/>
                  </a:moveTo>
                  <a:cubicBezTo>
                    <a:pt x="894" y="0"/>
                    <a:pt x="1" y="922"/>
                    <a:pt x="1" y="2006"/>
                  </a:cubicBezTo>
                  <a:lnTo>
                    <a:pt x="1" y="9650"/>
                  </a:lnTo>
                  <a:cubicBezTo>
                    <a:pt x="1" y="10763"/>
                    <a:pt x="894" y="11656"/>
                    <a:pt x="2007" y="11656"/>
                  </a:cubicBezTo>
                  <a:lnTo>
                    <a:pt x="16454" y="11656"/>
                  </a:lnTo>
                  <a:cubicBezTo>
                    <a:pt x="17538" y="11656"/>
                    <a:pt x="18460" y="10763"/>
                    <a:pt x="18460" y="9650"/>
                  </a:cubicBezTo>
                  <a:lnTo>
                    <a:pt x="18460" y="2006"/>
                  </a:lnTo>
                  <a:cubicBezTo>
                    <a:pt x="18460" y="922"/>
                    <a:pt x="17538" y="0"/>
                    <a:pt x="16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764475" y="2049122"/>
              <a:ext cx="360470" cy="227828"/>
            </a:xfrm>
            <a:custGeom>
              <a:avLst/>
              <a:gdLst/>
              <a:ahLst/>
              <a:cxnLst/>
              <a:rect l="l" t="t" r="r" b="b"/>
              <a:pathLst>
                <a:path w="18488" h="11685" extrusionOk="0">
                  <a:moveTo>
                    <a:pt x="16482" y="28"/>
                  </a:moveTo>
                  <a:cubicBezTo>
                    <a:pt x="17024" y="28"/>
                    <a:pt x="17512" y="245"/>
                    <a:pt x="17866" y="596"/>
                  </a:cubicBezTo>
                  <a:cubicBezTo>
                    <a:pt x="18245" y="976"/>
                    <a:pt x="18462" y="1464"/>
                    <a:pt x="18462" y="2006"/>
                  </a:cubicBezTo>
                  <a:lnTo>
                    <a:pt x="18462" y="9650"/>
                  </a:lnTo>
                  <a:cubicBezTo>
                    <a:pt x="18462" y="10193"/>
                    <a:pt x="18245" y="10681"/>
                    <a:pt x="17866" y="11060"/>
                  </a:cubicBezTo>
                  <a:cubicBezTo>
                    <a:pt x="17512" y="11414"/>
                    <a:pt x="17024" y="11630"/>
                    <a:pt x="16482" y="11630"/>
                  </a:cubicBezTo>
                  <a:lnTo>
                    <a:pt x="2035" y="11630"/>
                  </a:lnTo>
                  <a:cubicBezTo>
                    <a:pt x="1492" y="11630"/>
                    <a:pt x="1005" y="11414"/>
                    <a:pt x="625" y="11060"/>
                  </a:cubicBezTo>
                  <a:cubicBezTo>
                    <a:pt x="272" y="10681"/>
                    <a:pt x="55" y="10193"/>
                    <a:pt x="55" y="9650"/>
                  </a:cubicBezTo>
                  <a:lnTo>
                    <a:pt x="55" y="2006"/>
                  </a:lnTo>
                  <a:cubicBezTo>
                    <a:pt x="55" y="1464"/>
                    <a:pt x="272" y="976"/>
                    <a:pt x="625" y="596"/>
                  </a:cubicBezTo>
                  <a:cubicBezTo>
                    <a:pt x="1005" y="245"/>
                    <a:pt x="1492" y="28"/>
                    <a:pt x="2035" y="28"/>
                  </a:cubicBezTo>
                  <a:close/>
                  <a:moveTo>
                    <a:pt x="2035" y="0"/>
                  </a:moveTo>
                  <a:cubicBezTo>
                    <a:pt x="922" y="0"/>
                    <a:pt x="0" y="896"/>
                    <a:pt x="0" y="2006"/>
                  </a:cubicBezTo>
                  <a:lnTo>
                    <a:pt x="0" y="9650"/>
                  </a:lnTo>
                  <a:cubicBezTo>
                    <a:pt x="0" y="10763"/>
                    <a:pt x="922" y="11685"/>
                    <a:pt x="2035" y="11685"/>
                  </a:cubicBezTo>
                  <a:lnTo>
                    <a:pt x="16482" y="11685"/>
                  </a:lnTo>
                  <a:cubicBezTo>
                    <a:pt x="17594" y="11685"/>
                    <a:pt x="18488" y="10763"/>
                    <a:pt x="18488" y="9650"/>
                  </a:cubicBezTo>
                  <a:lnTo>
                    <a:pt x="18488" y="2006"/>
                  </a:lnTo>
                  <a:cubicBezTo>
                    <a:pt x="18488" y="896"/>
                    <a:pt x="17594" y="0"/>
                    <a:pt x="16482" y="0"/>
                  </a:cubicBezTo>
                  <a:close/>
                </a:path>
              </a:pathLst>
            </a:custGeom>
            <a:solidFill>
              <a:srgbClr val="15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603289" y="1464782"/>
              <a:ext cx="690796" cy="437017"/>
            </a:xfrm>
            <a:custGeom>
              <a:avLst/>
              <a:gdLst/>
              <a:ahLst/>
              <a:cxnLst/>
              <a:rect l="l" t="t" r="r" b="b"/>
              <a:pathLst>
                <a:path w="35430" h="22414" extrusionOk="0">
                  <a:moveTo>
                    <a:pt x="17438" y="1"/>
                  </a:moveTo>
                  <a:cubicBezTo>
                    <a:pt x="15073" y="1"/>
                    <a:pt x="12732" y="413"/>
                    <a:pt x="10653" y="1236"/>
                  </a:cubicBezTo>
                  <a:cubicBezTo>
                    <a:pt x="6045" y="3053"/>
                    <a:pt x="3037" y="7091"/>
                    <a:pt x="1519" y="11728"/>
                  </a:cubicBezTo>
                  <a:cubicBezTo>
                    <a:pt x="543" y="14601"/>
                    <a:pt x="1" y="17800"/>
                    <a:pt x="81" y="20862"/>
                  </a:cubicBezTo>
                  <a:cubicBezTo>
                    <a:pt x="100" y="21368"/>
                    <a:pt x="1275" y="21670"/>
                    <a:pt x="2056" y="21670"/>
                  </a:cubicBezTo>
                  <a:cubicBezTo>
                    <a:pt x="2446" y="21670"/>
                    <a:pt x="2737" y="21595"/>
                    <a:pt x="2737" y="21432"/>
                  </a:cubicBezTo>
                  <a:cubicBezTo>
                    <a:pt x="2549" y="15169"/>
                    <a:pt x="4663" y="7716"/>
                    <a:pt x="9840" y="3838"/>
                  </a:cubicBezTo>
                  <a:cubicBezTo>
                    <a:pt x="12234" y="2042"/>
                    <a:pt x="15445" y="1024"/>
                    <a:pt x="18597" y="1024"/>
                  </a:cubicBezTo>
                  <a:cubicBezTo>
                    <a:pt x="20868" y="1024"/>
                    <a:pt x="23109" y="1553"/>
                    <a:pt x="24994" y="2700"/>
                  </a:cubicBezTo>
                  <a:cubicBezTo>
                    <a:pt x="28761" y="5005"/>
                    <a:pt x="30713" y="9288"/>
                    <a:pt x="31608" y="13463"/>
                  </a:cubicBezTo>
                  <a:cubicBezTo>
                    <a:pt x="32176" y="16091"/>
                    <a:pt x="32448" y="18910"/>
                    <a:pt x="32231" y="21595"/>
                  </a:cubicBezTo>
                  <a:cubicBezTo>
                    <a:pt x="32194" y="22073"/>
                    <a:pt x="33406" y="22414"/>
                    <a:pt x="34205" y="22414"/>
                  </a:cubicBezTo>
                  <a:cubicBezTo>
                    <a:pt x="34584" y="22414"/>
                    <a:pt x="34870" y="22337"/>
                    <a:pt x="34887" y="22163"/>
                  </a:cubicBezTo>
                  <a:cubicBezTo>
                    <a:pt x="35429" y="15440"/>
                    <a:pt x="33586" y="7145"/>
                    <a:pt x="27813" y="3053"/>
                  </a:cubicBezTo>
                  <a:cubicBezTo>
                    <a:pt x="24915" y="1016"/>
                    <a:pt x="21148" y="1"/>
                    <a:pt x="17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566302" y="1877369"/>
              <a:ext cx="74013" cy="667029"/>
            </a:xfrm>
            <a:custGeom>
              <a:avLst/>
              <a:gdLst/>
              <a:ahLst/>
              <a:cxnLst/>
              <a:rect l="l" t="t" r="r" b="b"/>
              <a:pathLst>
                <a:path w="3796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3795" y="3421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640295" y="1877369"/>
              <a:ext cx="37006" cy="667029"/>
            </a:xfrm>
            <a:custGeom>
              <a:avLst/>
              <a:gdLst/>
              <a:ahLst/>
              <a:cxnLst/>
              <a:rect l="l" t="t" r="r" b="b"/>
              <a:pathLst>
                <a:path w="1898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1898" y="3421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24519" y="1864676"/>
              <a:ext cx="198251" cy="131608"/>
            </a:xfrm>
            <a:custGeom>
              <a:avLst/>
              <a:gdLst/>
              <a:ahLst/>
              <a:cxnLst/>
              <a:rect l="l" t="t" r="r" b="b"/>
              <a:pathLst>
                <a:path w="10168" h="6750" extrusionOk="0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49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49" y="1274"/>
                  </a:cubicBezTo>
                  <a:close/>
                  <a:moveTo>
                    <a:pt x="2549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49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249163" y="1877369"/>
              <a:ext cx="74519" cy="667029"/>
            </a:xfrm>
            <a:custGeom>
              <a:avLst/>
              <a:gdLst/>
              <a:ahLst/>
              <a:cxnLst/>
              <a:rect l="l" t="t" r="r" b="b"/>
              <a:pathLst>
                <a:path w="3822" h="34211" extrusionOk="0">
                  <a:moveTo>
                    <a:pt x="0" y="0"/>
                  </a:moveTo>
                  <a:lnTo>
                    <a:pt x="0" y="34210"/>
                  </a:lnTo>
                  <a:lnTo>
                    <a:pt x="3821" y="34210"/>
                  </a:lnTo>
                  <a:lnTo>
                    <a:pt x="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211611" y="1877369"/>
              <a:ext cx="37572" cy="667029"/>
            </a:xfrm>
            <a:custGeom>
              <a:avLst/>
              <a:gdLst/>
              <a:ahLst/>
              <a:cxnLst/>
              <a:rect l="l" t="t" r="r" b="b"/>
              <a:pathLst>
                <a:path w="1927" h="34211" extrusionOk="0">
                  <a:moveTo>
                    <a:pt x="1" y="0"/>
                  </a:moveTo>
                  <a:lnTo>
                    <a:pt x="1" y="34210"/>
                  </a:lnTo>
                  <a:lnTo>
                    <a:pt x="1926" y="342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167215" y="1864676"/>
              <a:ext cx="198231" cy="131608"/>
            </a:xfrm>
            <a:custGeom>
              <a:avLst/>
              <a:gdLst/>
              <a:ahLst/>
              <a:cxnLst/>
              <a:rect l="l" t="t" r="r" b="b"/>
              <a:pathLst>
                <a:path w="10167" h="6750" extrusionOk="0">
                  <a:moveTo>
                    <a:pt x="7619" y="1274"/>
                  </a:moveTo>
                  <a:cubicBezTo>
                    <a:pt x="8324" y="1274"/>
                    <a:pt x="8892" y="1844"/>
                    <a:pt x="8892" y="2549"/>
                  </a:cubicBezTo>
                  <a:lnTo>
                    <a:pt x="8892" y="4201"/>
                  </a:lnTo>
                  <a:cubicBezTo>
                    <a:pt x="8892" y="4906"/>
                    <a:pt x="8324" y="5476"/>
                    <a:pt x="7619" y="5476"/>
                  </a:cubicBezTo>
                  <a:lnTo>
                    <a:pt x="2523" y="5476"/>
                  </a:lnTo>
                  <a:cubicBezTo>
                    <a:pt x="1844" y="5476"/>
                    <a:pt x="1276" y="4906"/>
                    <a:pt x="1276" y="4201"/>
                  </a:cubicBezTo>
                  <a:lnTo>
                    <a:pt x="1276" y="2549"/>
                  </a:lnTo>
                  <a:cubicBezTo>
                    <a:pt x="1276" y="1844"/>
                    <a:pt x="1844" y="1274"/>
                    <a:pt x="2523" y="1274"/>
                  </a:cubicBezTo>
                  <a:close/>
                  <a:moveTo>
                    <a:pt x="2523" y="1"/>
                  </a:moveTo>
                  <a:cubicBezTo>
                    <a:pt x="1139" y="1"/>
                    <a:pt x="1" y="1139"/>
                    <a:pt x="1" y="2549"/>
                  </a:cubicBezTo>
                  <a:lnTo>
                    <a:pt x="1" y="4201"/>
                  </a:lnTo>
                  <a:cubicBezTo>
                    <a:pt x="1" y="5611"/>
                    <a:pt x="1139" y="6749"/>
                    <a:pt x="2523" y="6749"/>
                  </a:cubicBezTo>
                  <a:lnTo>
                    <a:pt x="7619" y="6749"/>
                  </a:lnTo>
                  <a:cubicBezTo>
                    <a:pt x="9029" y="6749"/>
                    <a:pt x="10167" y="5611"/>
                    <a:pt x="10167" y="4201"/>
                  </a:cubicBezTo>
                  <a:lnTo>
                    <a:pt x="10167" y="2549"/>
                  </a:lnTo>
                  <a:cubicBezTo>
                    <a:pt x="10167" y="1139"/>
                    <a:pt x="9029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7255569" y="1831386"/>
            <a:ext cx="941320" cy="1071368"/>
            <a:chOff x="4441557" y="3802786"/>
            <a:chExt cx="941320" cy="1071368"/>
          </a:xfrm>
        </p:grpSpPr>
        <p:sp>
          <p:nvSpPr>
            <p:cNvPr id="275" name="Google Shape;275;p20"/>
            <p:cNvSpPr/>
            <p:nvPr/>
          </p:nvSpPr>
          <p:spPr>
            <a:xfrm>
              <a:off x="4855372" y="3858802"/>
              <a:ext cx="113690" cy="163876"/>
            </a:xfrm>
            <a:custGeom>
              <a:avLst/>
              <a:gdLst/>
              <a:ahLst/>
              <a:cxnLst/>
              <a:rect l="l" t="t" r="r" b="b"/>
              <a:pathLst>
                <a:path w="5831" h="8405" extrusionOk="0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786663" y="3802786"/>
              <a:ext cx="251108" cy="79296"/>
            </a:xfrm>
            <a:custGeom>
              <a:avLst/>
              <a:gdLst/>
              <a:ahLst/>
              <a:cxnLst/>
              <a:rect l="l" t="t" r="r" b="b"/>
              <a:pathLst>
                <a:path w="12879" h="4067" extrusionOk="0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441557" y="3933361"/>
              <a:ext cx="941320" cy="940793"/>
            </a:xfrm>
            <a:custGeom>
              <a:avLst/>
              <a:gdLst/>
              <a:ahLst/>
              <a:cxnLst/>
              <a:rect l="l" t="t" r="r" b="b"/>
              <a:pathLst>
                <a:path w="48279" h="48252" extrusionOk="0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08667" y="3999945"/>
              <a:ext cx="807099" cy="807625"/>
            </a:xfrm>
            <a:custGeom>
              <a:avLst/>
              <a:gdLst/>
              <a:ahLst/>
              <a:cxnLst/>
              <a:rect l="l" t="t" r="r" b="b"/>
              <a:pathLst>
                <a:path w="41395" h="41422" extrusionOk="0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735930" y="4227227"/>
              <a:ext cx="352573" cy="353080"/>
            </a:xfrm>
            <a:custGeom>
              <a:avLst/>
              <a:gdLst/>
              <a:ahLst/>
              <a:cxnLst/>
              <a:rect l="l" t="t" r="r" b="b"/>
              <a:pathLst>
                <a:path w="18083" h="18109" extrusionOk="0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08230" y="4301629"/>
              <a:ext cx="223617" cy="108192"/>
            </a:xfrm>
            <a:custGeom>
              <a:avLst/>
              <a:gdLst/>
              <a:ahLst/>
              <a:cxnLst/>
              <a:rect l="l" t="t" r="r" b="b"/>
              <a:pathLst>
                <a:path w="11469" h="5549" extrusionOk="0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793565" y="4314634"/>
              <a:ext cx="122639" cy="94134"/>
            </a:xfrm>
            <a:custGeom>
              <a:avLst/>
              <a:gdLst/>
              <a:ahLst/>
              <a:cxnLst/>
              <a:rect l="l" t="t" r="r" b="b"/>
              <a:pathLst>
                <a:path w="6290" h="4828" extrusionOk="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864887" y="4356690"/>
              <a:ext cx="94660" cy="94095"/>
            </a:xfrm>
            <a:custGeom>
              <a:avLst/>
              <a:gdLst/>
              <a:ahLst/>
              <a:cxnLst/>
              <a:rect l="l" t="t" r="r" b="b"/>
              <a:pathLst>
                <a:path w="4855" h="4826" extrusionOk="0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888693" y="4379951"/>
              <a:ext cx="47047" cy="47067"/>
            </a:xfrm>
            <a:custGeom>
              <a:avLst/>
              <a:gdLst/>
              <a:ahLst/>
              <a:cxnLst/>
              <a:rect l="l" t="t" r="r" b="b"/>
              <a:pathLst>
                <a:path w="2413" h="2414" extrusionOk="0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770304" y="4403016"/>
              <a:ext cx="143794" cy="185226"/>
            </a:xfrm>
            <a:custGeom>
              <a:avLst/>
              <a:gdLst/>
              <a:ahLst/>
              <a:cxnLst/>
              <a:rect l="l" t="t" r="r" b="b"/>
              <a:pathLst>
                <a:path w="7375" h="9500" extrusionOk="0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742267" y="4124768"/>
              <a:ext cx="36519" cy="31898"/>
            </a:xfrm>
            <a:custGeom>
              <a:avLst/>
              <a:gdLst/>
              <a:ahLst/>
              <a:cxnLst/>
              <a:rect l="l" t="t" r="r" b="b"/>
              <a:pathLst>
                <a:path w="1873" h="1636" extrusionOk="0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157193" y="4235767"/>
              <a:ext cx="36460" cy="32054"/>
            </a:xfrm>
            <a:custGeom>
              <a:avLst/>
              <a:gdLst/>
              <a:ahLst/>
              <a:cxnLst/>
              <a:rect l="l" t="t" r="r" b="b"/>
              <a:pathLst>
                <a:path w="1870" h="1644" extrusionOk="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046194" y="4650654"/>
              <a:ext cx="35973" cy="32073"/>
            </a:xfrm>
            <a:custGeom>
              <a:avLst/>
              <a:gdLst/>
              <a:ahLst/>
              <a:cxnLst/>
              <a:rect l="l" t="t" r="r" b="b"/>
              <a:pathLst>
                <a:path w="1845" h="1645" extrusionOk="0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631287" y="4539655"/>
              <a:ext cx="35953" cy="31898"/>
            </a:xfrm>
            <a:custGeom>
              <a:avLst/>
              <a:gdLst/>
              <a:ahLst/>
              <a:cxnLst/>
              <a:rect l="l" t="t" r="r" b="b"/>
              <a:pathLst>
                <a:path w="1844" h="1636" extrusionOk="0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631287" y="4235767"/>
              <a:ext cx="35953" cy="32054"/>
            </a:xfrm>
            <a:custGeom>
              <a:avLst/>
              <a:gdLst/>
              <a:ahLst/>
              <a:cxnLst/>
              <a:rect l="l" t="t" r="r" b="b"/>
              <a:pathLst>
                <a:path w="1844" h="1644" extrusionOk="0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046194" y="4124768"/>
              <a:ext cx="35973" cy="31898"/>
            </a:xfrm>
            <a:custGeom>
              <a:avLst/>
              <a:gdLst/>
              <a:ahLst/>
              <a:cxnLst/>
              <a:rect l="l" t="t" r="r" b="b"/>
              <a:pathLst>
                <a:path w="1845" h="1636" extrusionOk="0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157193" y="4539655"/>
              <a:ext cx="36460" cy="31898"/>
            </a:xfrm>
            <a:custGeom>
              <a:avLst/>
              <a:gdLst/>
              <a:ahLst/>
              <a:cxnLst/>
              <a:rect l="l" t="t" r="r" b="b"/>
              <a:pathLst>
                <a:path w="1870" h="1636" extrusionOk="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742267" y="4650654"/>
              <a:ext cx="36519" cy="32073"/>
            </a:xfrm>
            <a:custGeom>
              <a:avLst/>
              <a:gdLst/>
              <a:ahLst/>
              <a:cxnLst/>
              <a:rect l="l" t="t" r="r" b="b"/>
              <a:pathLst>
                <a:path w="1873" h="1645" extrusionOk="0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892378" y="4081854"/>
              <a:ext cx="39677" cy="39677"/>
            </a:xfrm>
            <a:custGeom>
              <a:avLst/>
              <a:gdLst/>
              <a:ahLst/>
              <a:cxnLst/>
              <a:rect l="l" t="t" r="r" b="b"/>
              <a:pathLst>
                <a:path w="2035" h="2035" extrusionOk="0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194706" y="4383655"/>
              <a:ext cx="39131" cy="39638"/>
            </a:xfrm>
            <a:custGeom>
              <a:avLst/>
              <a:gdLst/>
              <a:ahLst/>
              <a:cxnLst/>
              <a:rect l="l" t="t" r="r" b="b"/>
              <a:pathLst>
                <a:path w="2007" h="2033" extrusionOk="0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892378" y="4685984"/>
              <a:ext cx="39677" cy="39638"/>
            </a:xfrm>
            <a:custGeom>
              <a:avLst/>
              <a:gdLst/>
              <a:ahLst/>
              <a:cxnLst/>
              <a:rect l="l" t="t" r="r" b="b"/>
              <a:pathLst>
                <a:path w="2035" h="2033" extrusionOk="0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590615" y="4383655"/>
              <a:ext cx="39638" cy="39638"/>
            </a:xfrm>
            <a:custGeom>
              <a:avLst/>
              <a:gdLst/>
              <a:ahLst/>
              <a:cxnLst/>
              <a:rect l="l" t="t" r="r" b="b"/>
              <a:pathLst>
                <a:path w="2033" h="2033" extrusionOk="0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2947259" y="3099142"/>
            <a:ext cx="140484" cy="408609"/>
          </a:xfrm>
          <a:custGeom>
            <a:avLst/>
            <a:gdLst/>
            <a:ahLst/>
            <a:cxnLst/>
            <a:rect l="l" t="t" r="r" b="b"/>
            <a:pathLst>
              <a:path w="4474" h="13012" extrusionOk="0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3148998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3349889" y="3099142"/>
            <a:ext cx="140421" cy="408609"/>
          </a:xfrm>
          <a:custGeom>
            <a:avLst/>
            <a:gdLst/>
            <a:ahLst/>
            <a:cxnLst/>
            <a:rect l="l" t="t" r="r" b="b"/>
            <a:pathLst>
              <a:path w="4472" h="13012" extrusionOk="0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355156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3752425" y="3099142"/>
            <a:ext cx="140515" cy="408609"/>
          </a:xfrm>
          <a:custGeom>
            <a:avLst/>
            <a:gdLst/>
            <a:ahLst/>
            <a:cxnLst/>
            <a:rect l="l" t="t" r="r" b="b"/>
            <a:pathLst>
              <a:path w="4475" h="13012" extrusionOk="0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395419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5050109" y="3099142"/>
            <a:ext cx="140484" cy="408609"/>
          </a:xfrm>
          <a:custGeom>
            <a:avLst/>
            <a:gdLst/>
            <a:ahLst/>
            <a:cxnLst/>
            <a:rect l="l" t="t" r="r" b="b"/>
            <a:pathLst>
              <a:path w="4474" h="13012" extrusionOk="0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5251848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5452739" y="3099142"/>
            <a:ext cx="140421" cy="408609"/>
          </a:xfrm>
          <a:custGeom>
            <a:avLst/>
            <a:gdLst/>
            <a:ahLst/>
            <a:cxnLst/>
            <a:rect l="l" t="t" r="r" b="b"/>
            <a:pathLst>
              <a:path w="4472" h="13012" extrusionOk="0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65441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855275" y="3099142"/>
            <a:ext cx="140515" cy="408609"/>
          </a:xfrm>
          <a:custGeom>
            <a:avLst/>
            <a:gdLst/>
            <a:ahLst/>
            <a:cxnLst/>
            <a:rect l="l" t="t" r="r" b="b"/>
            <a:pathLst>
              <a:path w="4475" h="13012" extrusionOk="0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05704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7152959" y="3099142"/>
            <a:ext cx="140484" cy="408609"/>
          </a:xfrm>
          <a:custGeom>
            <a:avLst/>
            <a:gdLst/>
            <a:ahLst/>
            <a:cxnLst/>
            <a:rect l="l" t="t" r="r" b="b"/>
            <a:pathLst>
              <a:path w="4474" h="13012" extrusionOk="0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354698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3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3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555589" y="3099142"/>
            <a:ext cx="140421" cy="408609"/>
          </a:xfrm>
          <a:custGeom>
            <a:avLst/>
            <a:gdLst/>
            <a:ahLst/>
            <a:cxnLst/>
            <a:rect l="l" t="t" r="r" b="b"/>
            <a:pathLst>
              <a:path w="4472" h="13012" extrusionOk="0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75726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58125" y="3099142"/>
            <a:ext cx="140515" cy="408609"/>
          </a:xfrm>
          <a:custGeom>
            <a:avLst/>
            <a:gdLst/>
            <a:ahLst/>
            <a:cxnLst/>
            <a:rect l="l" t="t" r="r" b="b"/>
            <a:pathLst>
              <a:path w="4475" h="13012" extrusionOk="0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159896" y="3099142"/>
            <a:ext cx="139636" cy="408609"/>
          </a:xfrm>
          <a:custGeom>
            <a:avLst/>
            <a:gdLst/>
            <a:ahLst/>
            <a:cxnLst/>
            <a:rect l="l" t="t" r="r" b="b"/>
            <a:pathLst>
              <a:path w="4447" h="13012" extrusionOk="0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0"/>
          <p:cNvGrpSpPr/>
          <p:nvPr/>
        </p:nvGrpSpPr>
        <p:grpSpPr>
          <a:xfrm>
            <a:off x="794611" y="3789888"/>
            <a:ext cx="1296000" cy="742458"/>
            <a:chOff x="794611" y="3789888"/>
            <a:chExt cx="1296000" cy="742458"/>
          </a:xfrm>
        </p:grpSpPr>
        <p:sp>
          <p:nvSpPr>
            <p:cNvPr id="318" name="Google Shape;318;p20"/>
            <p:cNvSpPr txBox="1"/>
            <p:nvPr/>
          </p:nvSpPr>
          <p:spPr>
            <a:xfrm>
              <a:off x="794611" y="378988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794611" y="409014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4972298" y="3789899"/>
            <a:ext cx="1296000" cy="742464"/>
            <a:chOff x="4972298" y="3789899"/>
            <a:chExt cx="1296000" cy="742464"/>
          </a:xfrm>
        </p:grpSpPr>
        <p:sp>
          <p:nvSpPr>
            <p:cNvPr id="321" name="Google Shape;321;p20"/>
            <p:cNvSpPr txBox="1"/>
            <p:nvPr/>
          </p:nvSpPr>
          <p:spPr>
            <a:xfrm>
              <a:off x="497229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2" name="Google Shape;322;p20"/>
            <p:cNvSpPr txBox="1"/>
            <p:nvPr/>
          </p:nvSpPr>
          <p:spPr>
            <a:xfrm>
              <a:off x="497229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2883448" y="3789897"/>
            <a:ext cx="1296000" cy="742455"/>
            <a:chOff x="2883448" y="3789897"/>
            <a:chExt cx="1296000" cy="74245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883448" y="3789897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2883448" y="409015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7061148" y="3789899"/>
            <a:ext cx="1296000" cy="742464"/>
            <a:chOff x="7061148" y="3789899"/>
            <a:chExt cx="1296000" cy="742464"/>
          </a:xfrm>
        </p:grpSpPr>
        <p:sp>
          <p:nvSpPr>
            <p:cNvPr id="327" name="Google Shape;327;p20"/>
            <p:cNvSpPr txBox="1"/>
            <p:nvPr/>
          </p:nvSpPr>
          <p:spPr>
            <a:xfrm>
              <a:off x="7061148" y="378989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Earth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0"/>
            <p:cNvSpPr txBox="1"/>
            <p:nvPr/>
          </p:nvSpPr>
          <p:spPr>
            <a:xfrm>
              <a:off x="7061148" y="40901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we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" name="Google Shape;329;p20"/>
          <p:cNvSpPr txBox="1"/>
          <p:nvPr/>
        </p:nvSpPr>
        <p:spPr>
          <a:xfrm>
            <a:off x="794611" y="1143950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6/6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972298" y="114396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5/6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883448" y="1143960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2/6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7061148" y="114396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3/6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21"/>
          <p:cNvCxnSpPr/>
          <p:nvPr/>
        </p:nvCxnSpPr>
        <p:spPr>
          <a:xfrm>
            <a:off x="3901575" y="2133600"/>
            <a:ext cx="0" cy="1707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339" name="Google Shape;339;p21"/>
          <p:cNvGrpSpPr/>
          <p:nvPr/>
        </p:nvGrpSpPr>
        <p:grpSpPr>
          <a:xfrm>
            <a:off x="3670920" y="2528204"/>
            <a:ext cx="461303" cy="405487"/>
            <a:chOff x="4182481" y="2340959"/>
            <a:chExt cx="368218" cy="323665"/>
          </a:xfrm>
        </p:grpSpPr>
        <p:sp>
          <p:nvSpPr>
            <p:cNvPr id="340" name="Google Shape;340;p21"/>
            <p:cNvSpPr/>
            <p:nvPr/>
          </p:nvSpPr>
          <p:spPr>
            <a:xfrm>
              <a:off x="4182481" y="2340959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5646625" y="3380225"/>
            <a:ext cx="2286613" cy="1227927"/>
            <a:chOff x="5646625" y="3380225"/>
            <a:chExt cx="2286613" cy="1227927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25" y="3380225"/>
              <a:ext cx="2286600" cy="46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646638" y="3829052"/>
              <a:ext cx="2286600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1210700" y="3380225"/>
            <a:ext cx="2286613" cy="1217058"/>
            <a:chOff x="1210700" y="3380225"/>
            <a:chExt cx="2286613" cy="1217058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210700" y="3380225"/>
              <a:ext cx="2286600" cy="46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1210713" y="3911183"/>
              <a:ext cx="2286600" cy="6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closest planet to the Sun and the smallest one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8" name="Google Shape;348;p21"/>
          <p:cNvGrpSpPr/>
          <p:nvPr/>
        </p:nvGrpSpPr>
        <p:grpSpPr>
          <a:xfrm>
            <a:off x="1480700" y="906948"/>
            <a:ext cx="1679106" cy="2151950"/>
            <a:chOff x="1480700" y="906948"/>
            <a:chExt cx="1679106" cy="2151950"/>
          </a:xfrm>
        </p:grpSpPr>
        <p:sp>
          <p:nvSpPr>
            <p:cNvPr id="349" name="Google Shape;349;p21"/>
            <p:cNvSpPr/>
            <p:nvPr/>
          </p:nvSpPr>
          <p:spPr>
            <a:xfrm>
              <a:off x="1480700" y="2777499"/>
              <a:ext cx="1542300" cy="28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21"/>
            <p:cNvGrpSpPr/>
            <p:nvPr/>
          </p:nvGrpSpPr>
          <p:grpSpPr>
            <a:xfrm>
              <a:off x="1576564" y="906948"/>
              <a:ext cx="1583243" cy="2129343"/>
              <a:chOff x="1809036" y="968809"/>
              <a:chExt cx="1579610" cy="2124457"/>
            </a:xfrm>
          </p:grpSpPr>
          <p:sp>
            <p:nvSpPr>
              <p:cNvPr id="351" name="Google Shape;351;p21"/>
              <p:cNvSpPr/>
              <p:nvPr/>
            </p:nvSpPr>
            <p:spPr>
              <a:xfrm rot="-1133541">
                <a:off x="2841544" y="1008275"/>
                <a:ext cx="54907" cy="5876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786" extrusionOk="0">
                    <a:moveTo>
                      <a:pt x="876" y="0"/>
                    </a:moveTo>
                    <a:cubicBezTo>
                      <a:pt x="650" y="0"/>
                      <a:pt x="426" y="48"/>
                      <a:pt x="223" y="150"/>
                    </a:cubicBezTo>
                    <a:cubicBezTo>
                      <a:pt x="104" y="355"/>
                      <a:pt x="1" y="578"/>
                      <a:pt x="86" y="800"/>
                    </a:cubicBezTo>
                    <a:cubicBezTo>
                      <a:pt x="412" y="1708"/>
                      <a:pt x="1165" y="2358"/>
                      <a:pt x="2037" y="2785"/>
                    </a:cubicBezTo>
                    <a:lnTo>
                      <a:pt x="2037" y="2666"/>
                    </a:lnTo>
                    <a:cubicBezTo>
                      <a:pt x="2550" y="2135"/>
                      <a:pt x="2602" y="1229"/>
                      <a:pt x="2174" y="647"/>
                    </a:cubicBezTo>
                    <a:cubicBezTo>
                      <a:pt x="1880" y="234"/>
                      <a:pt x="1375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 rot="-1133541">
                <a:off x="2850511" y="1033240"/>
                <a:ext cx="79439" cy="148606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7045" extrusionOk="0">
                    <a:moveTo>
                      <a:pt x="2157" y="0"/>
                    </a:moveTo>
                    <a:cubicBezTo>
                      <a:pt x="1712" y="119"/>
                      <a:pt x="1335" y="343"/>
                      <a:pt x="1079" y="701"/>
                    </a:cubicBezTo>
                    <a:cubicBezTo>
                      <a:pt x="806" y="1061"/>
                      <a:pt x="651" y="1472"/>
                      <a:pt x="514" y="1900"/>
                    </a:cubicBezTo>
                    <a:cubicBezTo>
                      <a:pt x="0" y="3577"/>
                      <a:pt x="189" y="5357"/>
                      <a:pt x="874" y="6966"/>
                    </a:cubicBezTo>
                    <a:cubicBezTo>
                      <a:pt x="1054" y="7019"/>
                      <a:pt x="1240" y="7045"/>
                      <a:pt x="1426" y="7045"/>
                    </a:cubicBezTo>
                    <a:cubicBezTo>
                      <a:pt x="1664" y="7045"/>
                      <a:pt x="1902" y="7002"/>
                      <a:pt x="2123" y="6915"/>
                    </a:cubicBezTo>
                    <a:cubicBezTo>
                      <a:pt x="2499" y="6744"/>
                      <a:pt x="2825" y="6402"/>
                      <a:pt x="2944" y="6007"/>
                    </a:cubicBezTo>
                    <a:cubicBezTo>
                      <a:pt x="3047" y="5597"/>
                      <a:pt x="2876" y="5117"/>
                      <a:pt x="2551" y="4844"/>
                    </a:cubicBezTo>
                    <a:cubicBezTo>
                      <a:pt x="3047" y="4827"/>
                      <a:pt x="3476" y="4451"/>
                      <a:pt x="3595" y="3971"/>
                    </a:cubicBezTo>
                    <a:cubicBezTo>
                      <a:pt x="3732" y="3508"/>
                      <a:pt x="3595" y="2995"/>
                      <a:pt x="3304" y="2602"/>
                    </a:cubicBezTo>
                    <a:cubicBezTo>
                      <a:pt x="3681" y="2157"/>
                      <a:pt x="3766" y="1489"/>
                      <a:pt x="3526" y="941"/>
                    </a:cubicBezTo>
                    <a:cubicBezTo>
                      <a:pt x="3287" y="411"/>
                      <a:pt x="2739" y="35"/>
                      <a:pt x="2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 rot="-1133541">
                <a:off x="2266313" y="2304465"/>
                <a:ext cx="605858" cy="515133"/>
              </a:xfrm>
              <a:custGeom>
                <a:avLst/>
                <a:gdLst/>
                <a:ahLst/>
                <a:cxnLst/>
                <a:rect l="l" t="t" r="r" b="b"/>
                <a:pathLst>
                  <a:path w="28722" h="24421" extrusionOk="0">
                    <a:moveTo>
                      <a:pt x="19290" y="0"/>
                    </a:moveTo>
                    <a:lnTo>
                      <a:pt x="14224" y="8712"/>
                    </a:lnTo>
                    <a:cubicBezTo>
                      <a:pt x="13881" y="8780"/>
                      <a:pt x="13539" y="8883"/>
                      <a:pt x="13197" y="8986"/>
                    </a:cubicBezTo>
                    <a:cubicBezTo>
                      <a:pt x="10476" y="9825"/>
                      <a:pt x="8027" y="11485"/>
                      <a:pt x="6247" y="13728"/>
                    </a:cubicBezTo>
                    <a:cubicBezTo>
                      <a:pt x="5204" y="15028"/>
                      <a:pt x="4417" y="16517"/>
                      <a:pt x="3458" y="17870"/>
                    </a:cubicBezTo>
                    <a:cubicBezTo>
                      <a:pt x="2499" y="19239"/>
                      <a:pt x="1507" y="20762"/>
                      <a:pt x="1" y="21789"/>
                    </a:cubicBezTo>
                    <a:cubicBezTo>
                      <a:pt x="709" y="24194"/>
                      <a:pt x="2039" y="24420"/>
                      <a:pt x="2513" y="24420"/>
                    </a:cubicBezTo>
                    <a:cubicBezTo>
                      <a:pt x="2623" y="24420"/>
                      <a:pt x="2687" y="24408"/>
                      <a:pt x="2687" y="24408"/>
                    </a:cubicBezTo>
                    <a:cubicBezTo>
                      <a:pt x="8388" y="22918"/>
                      <a:pt x="14823" y="18999"/>
                      <a:pt x="19890" y="15439"/>
                    </a:cubicBezTo>
                    <a:cubicBezTo>
                      <a:pt x="25025" y="11810"/>
                      <a:pt x="28722" y="8558"/>
                      <a:pt x="28722" y="8558"/>
                    </a:cubicBezTo>
                    <a:lnTo>
                      <a:pt x="28379" y="6265"/>
                    </a:lnTo>
                    <a:lnTo>
                      <a:pt x="19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 rot="-1133541">
                <a:off x="2311337" y="2836251"/>
                <a:ext cx="146602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10493" extrusionOk="0">
                    <a:moveTo>
                      <a:pt x="3852" y="1"/>
                    </a:moveTo>
                    <a:lnTo>
                      <a:pt x="2225" y="1078"/>
                    </a:lnTo>
                    <a:lnTo>
                      <a:pt x="0" y="2550"/>
                    </a:lnTo>
                    <a:lnTo>
                      <a:pt x="5923" y="10492"/>
                    </a:lnTo>
                    <a:cubicBezTo>
                      <a:pt x="6385" y="9910"/>
                      <a:pt x="6676" y="9260"/>
                      <a:pt x="6830" y="8575"/>
                    </a:cubicBezTo>
                    <a:cubicBezTo>
                      <a:pt x="6881" y="8336"/>
                      <a:pt x="6915" y="8096"/>
                      <a:pt x="6933" y="7856"/>
                    </a:cubicBezTo>
                    <a:cubicBezTo>
                      <a:pt x="6950" y="7548"/>
                      <a:pt x="6933" y="7240"/>
                      <a:pt x="6881" y="6932"/>
                    </a:cubicBezTo>
                    <a:cubicBezTo>
                      <a:pt x="6847" y="6727"/>
                      <a:pt x="6796" y="6505"/>
                      <a:pt x="6728" y="6299"/>
                    </a:cubicBezTo>
                    <a:cubicBezTo>
                      <a:pt x="6659" y="6060"/>
                      <a:pt x="6573" y="5837"/>
                      <a:pt x="6470" y="5615"/>
                    </a:cubicBezTo>
                    <a:cubicBezTo>
                      <a:pt x="6436" y="5529"/>
                      <a:pt x="6402" y="5444"/>
                      <a:pt x="6351" y="5375"/>
                    </a:cubicBezTo>
                    <a:cubicBezTo>
                      <a:pt x="6128" y="4947"/>
                      <a:pt x="6009" y="4485"/>
                      <a:pt x="5975" y="4022"/>
                    </a:cubicBezTo>
                    <a:cubicBezTo>
                      <a:pt x="5957" y="3783"/>
                      <a:pt x="5975" y="3561"/>
                      <a:pt x="6009" y="3321"/>
                    </a:cubicBezTo>
                    <a:lnTo>
                      <a:pt x="6060" y="2961"/>
                    </a:ln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 rot="-1133541">
                <a:off x="2298758" y="2874355"/>
                <a:ext cx="66825" cy="8488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024" extrusionOk="0">
                    <a:moveTo>
                      <a:pt x="2225" y="0"/>
                    </a:moveTo>
                    <a:lnTo>
                      <a:pt x="0" y="1472"/>
                    </a:lnTo>
                    <a:lnTo>
                      <a:pt x="1901" y="4023"/>
                    </a:lnTo>
                    <a:cubicBezTo>
                      <a:pt x="2996" y="2979"/>
                      <a:pt x="3168" y="1267"/>
                      <a:pt x="2243" y="18"/>
                    </a:cubicBezTo>
                    <a:lnTo>
                      <a:pt x="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 rot="-1133541">
                <a:off x="2400764" y="2905877"/>
                <a:ext cx="4153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688" extrusionOk="0">
                    <a:moveTo>
                      <a:pt x="770" y="0"/>
                    </a:moveTo>
                    <a:cubicBezTo>
                      <a:pt x="405" y="0"/>
                      <a:pt x="81" y="273"/>
                      <a:pt x="35" y="643"/>
                    </a:cubicBezTo>
                    <a:cubicBezTo>
                      <a:pt x="1" y="848"/>
                      <a:pt x="51" y="1054"/>
                      <a:pt x="172" y="1209"/>
                    </a:cubicBezTo>
                    <a:cubicBezTo>
                      <a:pt x="291" y="1362"/>
                      <a:pt x="462" y="1465"/>
                      <a:pt x="668" y="1499"/>
                    </a:cubicBezTo>
                    <a:lnTo>
                      <a:pt x="1968" y="1688"/>
                    </a:lnTo>
                    <a:cubicBezTo>
                      <a:pt x="1934" y="1602"/>
                      <a:pt x="1900" y="1517"/>
                      <a:pt x="1849" y="1448"/>
                    </a:cubicBezTo>
                    <a:cubicBezTo>
                      <a:pt x="1626" y="1020"/>
                      <a:pt x="1507" y="558"/>
                      <a:pt x="1473" y="95"/>
                    </a:cubicBezTo>
                    <a:lnTo>
                      <a:pt x="891" y="10"/>
                    </a:lnTo>
                    <a:cubicBezTo>
                      <a:pt x="850" y="4"/>
                      <a:pt x="81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-1133541">
                <a:off x="2409089" y="2947653"/>
                <a:ext cx="58135" cy="3805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804" extrusionOk="0">
                    <a:moveTo>
                      <a:pt x="790" y="1"/>
                    </a:moveTo>
                    <a:cubicBezTo>
                      <a:pt x="418" y="1"/>
                      <a:pt x="81" y="262"/>
                      <a:pt x="35" y="639"/>
                    </a:cubicBezTo>
                    <a:cubicBezTo>
                      <a:pt x="1" y="845"/>
                      <a:pt x="51" y="1050"/>
                      <a:pt x="172" y="1205"/>
                    </a:cubicBezTo>
                    <a:cubicBezTo>
                      <a:pt x="291" y="1358"/>
                      <a:pt x="462" y="1479"/>
                      <a:pt x="667" y="1495"/>
                    </a:cubicBezTo>
                    <a:lnTo>
                      <a:pt x="2739" y="1803"/>
                    </a:lnTo>
                    <a:cubicBezTo>
                      <a:pt x="2756" y="1495"/>
                      <a:pt x="2739" y="1187"/>
                      <a:pt x="2687" y="879"/>
                    </a:cubicBezTo>
                    <a:cubicBezTo>
                      <a:pt x="2653" y="674"/>
                      <a:pt x="2602" y="452"/>
                      <a:pt x="2534" y="246"/>
                    </a:cubicBezTo>
                    <a:lnTo>
                      <a:pt x="891" y="7"/>
                    </a:lnTo>
                    <a:cubicBezTo>
                      <a:pt x="857" y="3"/>
                      <a:pt x="824" y="1"/>
                      <a:pt x="7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 rot="-1133541">
                <a:off x="2305864" y="2894552"/>
                <a:ext cx="142278" cy="180542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8559" extrusionOk="0">
                    <a:moveTo>
                      <a:pt x="822" y="0"/>
                    </a:moveTo>
                    <a:lnTo>
                      <a:pt x="1" y="616"/>
                    </a:lnTo>
                    <a:lnTo>
                      <a:pt x="5923" y="8558"/>
                    </a:lnTo>
                    <a:lnTo>
                      <a:pt x="6745" y="794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 rot="-1133541">
                <a:off x="2424535" y="3029315"/>
                <a:ext cx="29257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6" y="1369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 rot="-1133541">
                <a:off x="2358281" y="2984061"/>
                <a:ext cx="29278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7" y="137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 rot="-1133541">
                <a:off x="2302025" y="2519033"/>
                <a:ext cx="419557" cy="325605"/>
              </a:xfrm>
              <a:custGeom>
                <a:avLst/>
                <a:gdLst/>
                <a:ahLst/>
                <a:cxnLst/>
                <a:rect l="l" t="t" r="r" b="b"/>
                <a:pathLst>
                  <a:path w="19890" h="15436" extrusionOk="0">
                    <a:moveTo>
                      <a:pt x="13197" y="1"/>
                    </a:moveTo>
                    <a:cubicBezTo>
                      <a:pt x="10476" y="840"/>
                      <a:pt x="8027" y="2500"/>
                      <a:pt x="6247" y="4743"/>
                    </a:cubicBezTo>
                    <a:cubicBezTo>
                      <a:pt x="5204" y="6043"/>
                      <a:pt x="4417" y="7532"/>
                      <a:pt x="3458" y="8885"/>
                    </a:cubicBezTo>
                    <a:cubicBezTo>
                      <a:pt x="2499" y="10254"/>
                      <a:pt x="1507" y="11777"/>
                      <a:pt x="1" y="12804"/>
                    </a:cubicBezTo>
                    <a:cubicBezTo>
                      <a:pt x="709" y="15209"/>
                      <a:pt x="2039" y="15435"/>
                      <a:pt x="2513" y="15435"/>
                    </a:cubicBezTo>
                    <a:cubicBezTo>
                      <a:pt x="2623" y="15435"/>
                      <a:pt x="2687" y="15423"/>
                      <a:pt x="2687" y="15423"/>
                    </a:cubicBezTo>
                    <a:cubicBezTo>
                      <a:pt x="8388" y="13933"/>
                      <a:pt x="14823" y="10014"/>
                      <a:pt x="19890" y="6454"/>
                    </a:cubicBezTo>
                    <a:cubicBezTo>
                      <a:pt x="17681" y="2328"/>
                      <a:pt x="14892" y="651"/>
                      <a:pt x="13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 rot="-1133541">
                <a:off x="2506580" y="2484984"/>
                <a:ext cx="180922" cy="154934"/>
              </a:xfrm>
              <a:custGeom>
                <a:avLst/>
                <a:gdLst/>
                <a:ahLst/>
                <a:cxnLst/>
                <a:rect l="l" t="t" r="r" b="b"/>
                <a:pathLst>
                  <a:path w="8577" h="7345" extrusionOk="0">
                    <a:moveTo>
                      <a:pt x="1884" y="1"/>
                    </a:moveTo>
                    <a:cubicBezTo>
                      <a:pt x="1233" y="206"/>
                      <a:pt x="600" y="446"/>
                      <a:pt x="1" y="737"/>
                    </a:cubicBezTo>
                    <a:cubicBezTo>
                      <a:pt x="1525" y="1199"/>
                      <a:pt x="4777" y="2705"/>
                      <a:pt x="7276" y="7344"/>
                    </a:cubicBezTo>
                    <a:cubicBezTo>
                      <a:pt x="7721" y="7053"/>
                      <a:pt x="8148" y="6744"/>
                      <a:pt x="8577" y="6454"/>
                    </a:cubicBezTo>
                    <a:cubicBezTo>
                      <a:pt x="6368" y="2328"/>
                      <a:pt x="3579" y="651"/>
                      <a:pt x="1884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 rot="-1133541">
                <a:off x="2250060" y="2163700"/>
                <a:ext cx="280190" cy="267639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12688" extrusionOk="0">
                    <a:moveTo>
                      <a:pt x="4366" y="0"/>
                    </a:moveTo>
                    <a:cubicBezTo>
                      <a:pt x="3236" y="1421"/>
                      <a:pt x="0" y="9619"/>
                      <a:pt x="3903" y="12273"/>
                    </a:cubicBezTo>
                    <a:cubicBezTo>
                      <a:pt x="4330" y="12564"/>
                      <a:pt x="4841" y="12688"/>
                      <a:pt x="5401" y="12688"/>
                    </a:cubicBezTo>
                    <a:cubicBezTo>
                      <a:pt x="8563" y="12688"/>
                      <a:pt x="13283" y="8747"/>
                      <a:pt x="13283" y="8747"/>
                    </a:cubicBezTo>
                    <a:lnTo>
                      <a:pt x="10955" y="4998"/>
                    </a:lnTo>
                    <a:lnTo>
                      <a:pt x="4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 rot="-1133541">
                <a:off x="2534462" y="1933442"/>
                <a:ext cx="452400" cy="468326"/>
              </a:xfrm>
              <a:custGeom>
                <a:avLst/>
                <a:gdLst/>
                <a:ahLst/>
                <a:cxnLst/>
                <a:rect l="l" t="t" r="r" b="b"/>
                <a:pathLst>
                  <a:path w="21447" h="22202" extrusionOk="0">
                    <a:moveTo>
                      <a:pt x="8575" y="1"/>
                    </a:moveTo>
                    <a:lnTo>
                      <a:pt x="1" y="14070"/>
                    </a:lnTo>
                    <a:cubicBezTo>
                      <a:pt x="1044" y="16485"/>
                      <a:pt x="3458" y="18452"/>
                      <a:pt x="5700" y="19839"/>
                    </a:cubicBezTo>
                    <a:cubicBezTo>
                      <a:pt x="5957" y="19993"/>
                      <a:pt x="6213" y="20147"/>
                      <a:pt x="6453" y="20284"/>
                    </a:cubicBezTo>
                    <a:cubicBezTo>
                      <a:pt x="8610" y="21533"/>
                      <a:pt x="10442" y="22201"/>
                      <a:pt x="10442" y="22201"/>
                    </a:cubicBezTo>
                    <a:cubicBezTo>
                      <a:pt x="11743" y="20866"/>
                      <a:pt x="12872" y="19616"/>
                      <a:pt x="13881" y="18418"/>
                    </a:cubicBezTo>
                    <a:cubicBezTo>
                      <a:pt x="14087" y="18178"/>
                      <a:pt x="14292" y="17939"/>
                      <a:pt x="14481" y="17699"/>
                    </a:cubicBezTo>
                    <a:cubicBezTo>
                      <a:pt x="21241" y="9467"/>
                      <a:pt x="21447" y="4896"/>
                      <a:pt x="21447" y="4896"/>
                    </a:cubicBezTo>
                    <a:lnTo>
                      <a:pt x="19838" y="2637"/>
                    </a:lnTo>
                    <a:lnTo>
                      <a:pt x="8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 rot="-1133541">
                <a:off x="2708343" y="2296354"/>
                <a:ext cx="18526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2866" extrusionOk="0">
                    <a:moveTo>
                      <a:pt x="6440" y="1"/>
                    </a:moveTo>
                    <a:cubicBezTo>
                      <a:pt x="4096" y="1"/>
                      <a:pt x="1826" y="839"/>
                      <a:pt x="1" y="2420"/>
                    </a:cubicBezTo>
                    <a:cubicBezTo>
                      <a:pt x="258" y="2574"/>
                      <a:pt x="514" y="2728"/>
                      <a:pt x="754" y="2865"/>
                    </a:cubicBezTo>
                    <a:cubicBezTo>
                      <a:pt x="2396" y="1530"/>
                      <a:pt x="4382" y="830"/>
                      <a:pt x="6435" y="830"/>
                    </a:cubicBezTo>
                    <a:cubicBezTo>
                      <a:pt x="7014" y="830"/>
                      <a:pt x="7599" y="886"/>
                      <a:pt x="8182" y="999"/>
                    </a:cubicBezTo>
                    <a:cubicBezTo>
                      <a:pt x="8388" y="759"/>
                      <a:pt x="8593" y="520"/>
                      <a:pt x="8782" y="280"/>
                    </a:cubicBezTo>
                    <a:cubicBezTo>
                      <a:pt x="8002" y="93"/>
                      <a:pt x="7217" y="1"/>
                      <a:pt x="6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 rot="-1133541">
                <a:off x="2265779" y="1847108"/>
                <a:ext cx="427172" cy="459994"/>
              </a:xfrm>
              <a:custGeom>
                <a:avLst/>
                <a:gdLst/>
                <a:ahLst/>
                <a:cxnLst/>
                <a:rect l="l" t="t" r="r" b="b"/>
                <a:pathLst>
                  <a:path w="20251" h="21807" extrusionOk="0">
                    <a:moveTo>
                      <a:pt x="11640" y="0"/>
                    </a:moveTo>
                    <a:cubicBezTo>
                      <a:pt x="8611" y="1883"/>
                      <a:pt x="5615" y="5238"/>
                      <a:pt x="3408" y="8045"/>
                    </a:cubicBezTo>
                    <a:cubicBezTo>
                      <a:pt x="3202" y="8319"/>
                      <a:pt x="2997" y="8576"/>
                      <a:pt x="2791" y="8832"/>
                    </a:cubicBezTo>
                    <a:cubicBezTo>
                      <a:pt x="1096" y="11075"/>
                      <a:pt x="1" y="12787"/>
                      <a:pt x="1" y="12787"/>
                    </a:cubicBezTo>
                    <a:cubicBezTo>
                      <a:pt x="327" y="14309"/>
                      <a:pt x="959" y="15610"/>
                      <a:pt x="1765" y="16689"/>
                    </a:cubicBezTo>
                    <a:cubicBezTo>
                      <a:pt x="1918" y="16929"/>
                      <a:pt x="2107" y="17151"/>
                      <a:pt x="2294" y="17374"/>
                    </a:cubicBezTo>
                    <a:cubicBezTo>
                      <a:pt x="4485" y="19907"/>
                      <a:pt x="7516" y="21174"/>
                      <a:pt x="8782" y="21619"/>
                    </a:cubicBezTo>
                    <a:cubicBezTo>
                      <a:pt x="9159" y="21756"/>
                      <a:pt x="9398" y="21806"/>
                      <a:pt x="9398" y="21806"/>
                    </a:cubicBezTo>
                    <a:cubicBezTo>
                      <a:pt x="15252" y="16963"/>
                      <a:pt x="20250" y="8439"/>
                      <a:pt x="20250" y="8439"/>
                    </a:cubicBezTo>
                    <a:lnTo>
                      <a:pt x="14858" y="1079"/>
                    </a:lnTo>
                    <a:lnTo>
                      <a:pt x="14739" y="890"/>
                    </a:lnTo>
                    <a:lnTo>
                      <a:pt x="116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 rot="-1133541">
                <a:off x="2323242" y="2062300"/>
                <a:ext cx="58852" cy="196806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9330" extrusionOk="0">
                    <a:moveTo>
                      <a:pt x="1644" y="1"/>
                    </a:moveTo>
                    <a:lnTo>
                      <a:pt x="1644" y="1"/>
                    </a:lnTo>
                    <a:cubicBezTo>
                      <a:pt x="1438" y="258"/>
                      <a:pt x="1233" y="532"/>
                      <a:pt x="1027" y="788"/>
                    </a:cubicBezTo>
                    <a:cubicBezTo>
                      <a:pt x="1831" y="3527"/>
                      <a:pt x="1473" y="6283"/>
                      <a:pt x="1" y="8645"/>
                    </a:cubicBezTo>
                    <a:cubicBezTo>
                      <a:pt x="154" y="8885"/>
                      <a:pt x="343" y="9107"/>
                      <a:pt x="530" y="9330"/>
                    </a:cubicBezTo>
                    <a:cubicBezTo>
                      <a:pt x="2363" y="6557"/>
                      <a:pt x="2790" y="3237"/>
                      <a:pt x="1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 rot="-1133541">
                <a:off x="2920399" y="1686257"/>
                <a:ext cx="382748" cy="591788"/>
              </a:xfrm>
              <a:custGeom>
                <a:avLst/>
                <a:gdLst/>
                <a:ahLst/>
                <a:cxnLst/>
                <a:rect l="l" t="t" r="r" b="b"/>
                <a:pathLst>
                  <a:path w="18145" h="28055" extrusionOk="0">
                    <a:moveTo>
                      <a:pt x="17014" y="1"/>
                    </a:moveTo>
                    <a:lnTo>
                      <a:pt x="10151" y="361"/>
                    </a:lnTo>
                    <a:cubicBezTo>
                      <a:pt x="10220" y="9775"/>
                      <a:pt x="4793" y="19308"/>
                      <a:pt x="3750" y="20164"/>
                    </a:cubicBezTo>
                    <a:cubicBezTo>
                      <a:pt x="2689" y="21020"/>
                      <a:pt x="1" y="23005"/>
                      <a:pt x="566" y="23450"/>
                    </a:cubicBezTo>
                    <a:cubicBezTo>
                      <a:pt x="670" y="23532"/>
                      <a:pt x="805" y="23565"/>
                      <a:pt x="957" y="23565"/>
                    </a:cubicBezTo>
                    <a:cubicBezTo>
                      <a:pt x="1637" y="23565"/>
                      <a:pt x="2654" y="22903"/>
                      <a:pt x="2654" y="22903"/>
                    </a:cubicBezTo>
                    <a:lnTo>
                      <a:pt x="2654" y="22903"/>
                    </a:lnTo>
                    <a:cubicBezTo>
                      <a:pt x="2654" y="22903"/>
                      <a:pt x="1011" y="27097"/>
                      <a:pt x="1712" y="27165"/>
                    </a:cubicBezTo>
                    <a:cubicBezTo>
                      <a:pt x="1718" y="27166"/>
                      <a:pt x="1723" y="27166"/>
                      <a:pt x="1728" y="27166"/>
                    </a:cubicBezTo>
                    <a:cubicBezTo>
                      <a:pt x="2421" y="27166"/>
                      <a:pt x="3989" y="23862"/>
                      <a:pt x="3990" y="23861"/>
                    </a:cubicBezTo>
                    <a:lnTo>
                      <a:pt x="3990" y="23861"/>
                    </a:lnTo>
                    <a:cubicBezTo>
                      <a:pt x="3989" y="23862"/>
                      <a:pt x="2603" y="27850"/>
                      <a:pt x="3271" y="28038"/>
                    </a:cubicBezTo>
                    <a:cubicBezTo>
                      <a:pt x="3287" y="28042"/>
                      <a:pt x="3303" y="28045"/>
                      <a:pt x="3321" y="28045"/>
                    </a:cubicBezTo>
                    <a:cubicBezTo>
                      <a:pt x="3984" y="28045"/>
                      <a:pt x="5461" y="24654"/>
                      <a:pt x="5528" y="24501"/>
                    </a:cubicBezTo>
                    <a:lnTo>
                      <a:pt x="5528" y="24501"/>
                    </a:lnTo>
                    <a:cubicBezTo>
                      <a:pt x="5464" y="24647"/>
                      <a:pt x="4127" y="27770"/>
                      <a:pt x="4896" y="28038"/>
                    </a:cubicBezTo>
                    <a:cubicBezTo>
                      <a:pt x="4926" y="28049"/>
                      <a:pt x="4957" y="28054"/>
                      <a:pt x="4988" y="28054"/>
                    </a:cubicBezTo>
                    <a:cubicBezTo>
                      <a:pt x="5778" y="28054"/>
                      <a:pt x="7139" y="24701"/>
                      <a:pt x="7139" y="24701"/>
                    </a:cubicBezTo>
                    <a:lnTo>
                      <a:pt x="7139" y="24701"/>
                    </a:lnTo>
                    <a:cubicBezTo>
                      <a:pt x="7139" y="24701"/>
                      <a:pt x="6574" y="27353"/>
                      <a:pt x="7310" y="27627"/>
                    </a:cubicBezTo>
                    <a:cubicBezTo>
                      <a:pt x="7335" y="27636"/>
                      <a:pt x="7360" y="27641"/>
                      <a:pt x="7386" y="27641"/>
                    </a:cubicBezTo>
                    <a:cubicBezTo>
                      <a:pt x="8111" y="27641"/>
                      <a:pt x="9227" y="24084"/>
                      <a:pt x="9227" y="24084"/>
                    </a:cubicBezTo>
                    <a:cubicBezTo>
                      <a:pt x="17238" y="15560"/>
                      <a:pt x="18144" y="430"/>
                      <a:pt x="18144" y="430"/>
                    </a:cubicBezTo>
                    <a:lnTo>
                      <a:pt x="17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 rot="-1133541">
                <a:off x="1863990" y="1537926"/>
                <a:ext cx="571538" cy="434533"/>
              </a:xfrm>
              <a:custGeom>
                <a:avLst/>
                <a:gdLst/>
                <a:ahLst/>
                <a:cxnLst/>
                <a:rect l="l" t="t" r="r" b="b"/>
                <a:pathLst>
                  <a:path w="27095" h="20600" extrusionOk="0">
                    <a:moveTo>
                      <a:pt x="25931" y="1"/>
                    </a:moveTo>
                    <a:cubicBezTo>
                      <a:pt x="25931" y="1"/>
                      <a:pt x="11074" y="2945"/>
                      <a:pt x="3732" y="12051"/>
                    </a:cubicBezTo>
                    <a:cubicBezTo>
                      <a:pt x="3732" y="12051"/>
                      <a:pt x="103" y="13762"/>
                      <a:pt x="480" y="14430"/>
                    </a:cubicBezTo>
                    <a:cubicBezTo>
                      <a:pt x="578" y="14618"/>
                      <a:pt x="840" y="14686"/>
                      <a:pt x="1170" y="14686"/>
                    </a:cubicBezTo>
                    <a:cubicBezTo>
                      <a:pt x="2044" y="14686"/>
                      <a:pt x="3389" y="14207"/>
                      <a:pt x="3389" y="14207"/>
                    </a:cubicBezTo>
                    <a:lnTo>
                      <a:pt x="3389" y="14207"/>
                    </a:lnTo>
                    <a:cubicBezTo>
                      <a:pt x="3389" y="14208"/>
                      <a:pt x="0" y="16159"/>
                      <a:pt x="377" y="16877"/>
                    </a:cubicBezTo>
                    <a:cubicBezTo>
                      <a:pt x="442" y="17000"/>
                      <a:pt x="581" y="17051"/>
                      <a:pt x="766" y="17051"/>
                    </a:cubicBezTo>
                    <a:cubicBezTo>
                      <a:pt x="1673" y="17051"/>
                      <a:pt x="3704" y="15834"/>
                      <a:pt x="3812" y="15768"/>
                    </a:cubicBezTo>
                    <a:lnTo>
                      <a:pt x="3812" y="15768"/>
                    </a:lnTo>
                    <a:cubicBezTo>
                      <a:pt x="3672" y="15853"/>
                      <a:pt x="331" y="17883"/>
                      <a:pt x="599" y="18486"/>
                    </a:cubicBezTo>
                    <a:cubicBezTo>
                      <a:pt x="640" y="18576"/>
                      <a:pt x="751" y="18615"/>
                      <a:pt x="911" y="18615"/>
                    </a:cubicBezTo>
                    <a:cubicBezTo>
                      <a:pt x="1878" y="18615"/>
                      <a:pt x="4638" y="17204"/>
                      <a:pt x="4638" y="17203"/>
                    </a:cubicBezTo>
                    <a:lnTo>
                      <a:pt x="4638" y="17203"/>
                    </a:lnTo>
                    <a:cubicBezTo>
                      <a:pt x="4638" y="17204"/>
                      <a:pt x="1541" y="19240"/>
                      <a:pt x="1694" y="19924"/>
                    </a:cubicBezTo>
                    <a:cubicBezTo>
                      <a:pt x="1715" y="20016"/>
                      <a:pt x="1804" y="20056"/>
                      <a:pt x="1941" y="20056"/>
                    </a:cubicBezTo>
                    <a:cubicBezTo>
                      <a:pt x="2831" y="20056"/>
                      <a:pt x="5768" y="18402"/>
                      <a:pt x="5768" y="18401"/>
                    </a:cubicBezTo>
                    <a:lnTo>
                      <a:pt x="5768" y="18401"/>
                    </a:lnTo>
                    <a:cubicBezTo>
                      <a:pt x="5768" y="18402"/>
                      <a:pt x="5015" y="20045"/>
                      <a:pt x="5528" y="20540"/>
                    </a:cubicBezTo>
                    <a:cubicBezTo>
                      <a:pt x="5569" y="20581"/>
                      <a:pt x="5616" y="20600"/>
                      <a:pt x="5669" y="20600"/>
                    </a:cubicBezTo>
                    <a:cubicBezTo>
                      <a:pt x="6288" y="20600"/>
                      <a:pt x="7690" y="18019"/>
                      <a:pt x="8335" y="16964"/>
                    </a:cubicBezTo>
                    <a:cubicBezTo>
                      <a:pt x="9054" y="15800"/>
                      <a:pt x="17749" y="9124"/>
                      <a:pt x="27095" y="7908"/>
                    </a:cubicBezTo>
                    <a:lnTo>
                      <a:pt x="26513" y="1062"/>
                    </a:lnTo>
                    <a:lnTo>
                      <a:pt x="25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 rot="-1133541">
                <a:off x="2386039" y="1272177"/>
                <a:ext cx="683504" cy="753852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35738" extrusionOk="0">
                    <a:moveTo>
                      <a:pt x="15450" y="1"/>
                    </a:moveTo>
                    <a:cubicBezTo>
                      <a:pt x="13211" y="1"/>
                      <a:pt x="11709" y="459"/>
                      <a:pt x="11709" y="459"/>
                    </a:cubicBezTo>
                    <a:lnTo>
                      <a:pt x="9125" y="8469"/>
                    </a:lnTo>
                    <a:lnTo>
                      <a:pt x="8388" y="10745"/>
                    </a:lnTo>
                    <a:lnTo>
                      <a:pt x="7019" y="14974"/>
                    </a:lnTo>
                    <a:cubicBezTo>
                      <a:pt x="3647" y="16839"/>
                      <a:pt x="1" y="22350"/>
                      <a:pt x="1" y="22350"/>
                    </a:cubicBezTo>
                    <a:cubicBezTo>
                      <a:pt x="1275" y="29662"/>
                      <a:pt x="12015" y="35737"/>
                      <a:pt x="18278" y="35737"/>
                    </a:cubicBezTo>
                    <a:cubicBezTo>
                      <a:pt x="19081" y="35737"/>
                      <a:pt x="19811" y="35637"/>
                      <a:pt x="20438" y="35427"/>
                    </a:cubicBezTo>
                    <a:cubicBezTo>
                      <a:pt x="20798" y="34931"/>
                      <a:pt x="21157" y="34400"/>
                      <a:pt x="21483" y="33887"/>
                    </a:cubicBezTo>
                    <a:cubicBezTo>
                      <a:pt x="28603" y="23035"/>
                      <a:pt x="32403" y="7751"/>
                      <a:pt x="32403" y="7751"/>
                    </a:cubicBezTo>
                    <a:cubicBezTo>
                      <a:pt x="30862" y="6192"/>
                      <a:pt x="29288" y="5200"/>
                      <a:pt x="28038" y="4601"/>
                    </a:cubicBezTo>
                    <a:cubicBezTo>
                      <a:pt x="26566" y="3865"/>
                      <a:pt x="25556" y="3659"/>
                      <a:pt x="25556" y="3659"/>
                    </a:cubicBezTo>
                    <a:cubicBezTo>
                      <a:pt x="23810" y="2205"/>
                      <a:pt x="22013" y="1297"/>
                      <a:pt x="20319" y="749"/>
                    </a:cubicBezTo>
                    <a:cubicBezTo>
                      <a:pt x="19308" y="425"/>
                      <a:pt x="18315" y="236"/>
                      <a:pt x="17409" y="117"/>
                    </a:cubicBezTo>
                    <a:lnTo>
                      <a:pt x="17391" y="117"/>
                    </a:lnTo>
                    <a:cubicBezTo>
                      <a:pt x="16701" y="33"/>
                      <a:pt x="16049" y="1"/>
                      <a:pt x="15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 rot="-1133541">
                <a:off x="2951204" y="1320368"/>
                <a:ext cx="219545" cy="384668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8236" extrusionOk="0">
                    <a:moveTo>
                      <a:pt x="4348" y="1"/>
                    </a:moveTo>
                    <a:lnTo>
                      <a:pt x="2038" y="206"/>
                    </a:lnTo>
                    <a:lnTo>
                      <a:pt x="1" y="7224"/>
                    </a:lnTo>
                    <a:lnTo>
                      <a:pt x="943" y="15901"/>
                    </a:lnTo>
                    <a:lnTo>
                      <a:pt x="1148" y="17767"/>
                    </a:lnTo>
                    <a:cubicBezTo>
                      <a:pt x="2415" y="18107"/>
                      <a:pt x="3624" y="18235"/>
                      <a:pt x="4725" y="18235"/>
                    </a:cubicBezTo>
                    <a:cubicBezTo>
                      <a:pt x="8058" y="18235"/>
                      <a:pt x="10407" y="17065"/>
                      <a:pt x="10407" y="17065"/>
                    </a:cubicBezTo>
                    <a:cubicBezTo>
                      <a:pt x="10373" y="16364"/>
                      <a:pt x="10322" y="15679"/>
                      <a:pt x="10254" y="15029"/>
                    </a:cubicBezTo>
                    <a:cubicBezTo>
                      <a:pt x="9295" y="5752"/>
                      <a:pt x="4348" y="1"/>
                      <a:pt x="4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 rot="-1133541">
                <a:off x="2278612" y="1340860"/>
                <a:ext cx="402935" cy="255932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2133" extrusionOk="0">
                    <a:moveTo>
                      <a:pt x="15928" y="0"/>
                    </a:moveTo>
                    <a:cubicBezTo>
                      <a:pt x="13326" y="0"/>
                      <a:pt x="9066" y="297"/>
                      <a:pt x="2944" y="1606"/>
                    </a:cubicBezTo>
                    <a:cubicBezTo>
                      <a:pt x="2910" y="1623"/>
                      <a:pt x="2876" y="1623"/>
                      <a:pt x="2841" y="1623"/>
                    </a:cubicBezTo>
                    <a:cubicBezTo>
                      <a:pt x="2191" y="1777"/>
                      <a:pt x="1523" y="1914"/>
                      <a:pt x="838" y="2086"/>
                    </a:cubicBezTo>
                    <a:cubicBezTo>
                      <a:pt x="838" y="2086"/>
                      <a:pt x="0" y="8145"/>
                      <a:pt x="2431" y="12132"/>
                    </a:cubicBezTo>
                    <a:lnTo>
                      <a:pt x="4416" y="11790"/>
                    </a:lnTo>
                    <a:lnTo>
                      <a:pt x="10081" y="10831"/>
                    </a:lnTo>
                    <a:lnTo>
                      <a:pt x="12700" y="10386"/>
                    </a:lnTo>
                    <a:lnTo>
                      <a:pt x="13265" y="9462"/>
                    </a:lnTo>
                    <a:lnTo>
                      <a:pt x="19102" y="203"/>
                    </a:lnTo>
                    <a:lnTo>
                      <a:pt x="19084" y="203"/>
                    </a:lnTo>
                    <a:cubicBezTo>
                      <a:pt x="18972" y="180"/>
                      <a:pt x="17952" y="0"/>
                      <a:pt x="15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rot="-1133541">
                <a:off x="2292497" y="1424299"/>
                <a:ext cx="93172" cy="22171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511" extrusionOk="0">
                    <a:moveTo>
                      <a:pt x="2841" y="1"/>
                    </a:moveTo>
                    <a:lnTo>
                      <a:pt x="2841" y="1"/>
                    </a:lnTo>
                    <a:cubicBezTo>
                      <a:pt x="2191" y="155"/>
                      <a:pt x="1523" y="292"/>
                      <a:pt x="838" y="464"/>
                    </a:cubicBezTo>
                    <a:cubicBezTo>
                      <a:pt x="838" y="464"/>
                      <a:pt x="0" y="6523"/>
                      <a:pt x="2447" y="10510"/>
                    </a:cubicBezTo>
                    <a:lnTo>
                      <a:pt x="4416" y="10168"/>
                    </a:lnTo>
                    <a:cubicBezTo>
                      <a:pt x="2978" y="7002"/>
                      <a:pt x="2431" y="3458"/>
                      <a:pt x="2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rot="-1133541">
                <a:off x="2899090" y="1265447"/>
                <a:ext cx="238339" cy="413292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9593" extrusionOk="0">
                    <a:moveTo>
                      <a:pt x="559" y="0"/>
                    </a:moveTo>
                    <a:cubicBezTo>
                      <a:pt x="220" y="0"/>
                      <a:pt x="0" y="536"/>
                      <a:pt x="369" y="777"/>
                    </a:cubicBezTo>
                    <a:cubicBezTo>
                      <a:pt x="6480" y="4937"/>
                      <a:pt x="10246" y="11817"/>
                      <a:pt x="10451" y="19194"/>
                    </a:cubicBezTo>
                    <a:cubicBezTo>
                      <a:pt x="10460" y="19460"/>
                      <a:pt x="10674" y="19592"/>
                      <a:pt x="10883" y="19592"/>
                    </a:cubicBezTo>
                    <a:cubicBezTo>
                      <a:pt x="11093" y="19592"/>
                      <a:pt x="11298" y="19460"/>
                      <a:pt x="11289" y="19194"/>
                    </a:cubicBezTo>
                    <a:cubicBezTo>
                      <a:pt x="11050" y="11509"/>
                      <a:pt x="7147" y="4389"/>
                      <a:pt x="780" y="76"/>
                    </a:cubicBezTo>
                    <a:cubicBezTo>
                      <a:pt x="704" y="23"/>
                      <a:pt x="629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rot="-1133541">
                <a:off x="2268906" y="1353025"/>
                <a:ext cx="467334" cy="56278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68" extrusionOk="0">
                    <a:moveTo>
                      <a:pt x="13906" y="0"/>
                    </a:moveTo>
                    <a:cubicBezTo>
                      <a:pt x="9381" y="0"/>
                      <a:pt x="4878" y="614"/>
                      <a:pt x="473" y="1846"/>
                    </a:cubicBezTo>
                    <a:cubicBezTo>
                      <a:pt x="0" y="1988"/>
                      <a:pt x="151" y="2667"/>
                      <a:pt x="578" y="2667"/>
                    </a:cubicBezTo>
                    <a:cubicBezTo>
                      <a:pt x="615" y="2667"/>
                      <a:pt x="654" y="2662"/>
                      <a:pt x="695" y="2651"/>
                    </a:cubicBezTo>
                    <a:cubicBezTo>
                      <a:pt x="5026" y="1434"/>
                      <a:pt x="9463" y="821"/>
                      <a:pt x="13919" y="821"/>
                    </a:cubicBezTo>
                    <a:cubicBezTo>
                      <a:pt x="16419" y="821"/>
                      <a:pt x="18926" y="1014"/>
                      <a:pt x="21423" y="1401"/>
                    </a:cubicBezTo>
                    <a:cubicBezTo>
                      <a:pt x="21445" y="1404"/>
                      <a:pt x="21466" y="1405"/>
                      <a:pt x="21486" y="1405"/>
                    </a:cubicBezTo>
                    <a:cubicBezTo>
                      <a:pt x="21955" y="1405"/>
                      <a:pt x="22154" y="679"/>
                      <a:pt x="21645" y="597"/>
                    </a:cubicBezTo>
                    <a:cubicBezTo>
                      <a:pt x="19068" y="200"/>
                      <a:pt x="16483" y="0"/>
                      <a:pt x="13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 rot="-1133541">
                <a:off x="3021874" y="1625583"/>
                <a:ext cx="199674" cy="67669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3208" extrusionOk="0">
                    <a:moveTo>
                      <a:pt x="9312" y="1"/>
                    </a:moveTo>
                    <a:cubicBezTo>
                      <a:pt x="7444" y="812"/>
                      <a:pt x="5402" y="1169"/>
                      <a:pt x="3337" y="1169"/>
                    </a:cubicBezTo>
                    <a:cubicBezTo>
                      <a:pt x="2224" y="1169"/>
                      <a:pt x="1104" y="1065"/>
                      <a:pt x="1" y="873"/>
                    </a:cubicBezTo>
                    <a:lnTo>
                      <a:pt x="1" y="873"/>
                    </a:lnTo>
                    <a:lnTo>
                      <a:pt x="206" y="2739"/>
                    </a:lnTo>
                    <a:cubicBezTo>
                      <a:pt x="1473" y="3079"/>
                      <a:pt x="2682" y="3207"/>
                      <a:pt x="3783" y="3207"/>
                    </a:cubicBezTo>
                    <a:cubicBezTo>
                      <a:pt x="7116" y="3207"/>
                      <a:pt x="9465" y="2037"/>
                      <a:pt x="9465" y="2037"/>
                    </a:cubicBezTo>
                    <a:cubicBezTo>
                      <a:pt x="9431" y="1336"/>
                      <a:pt x="9380" y="651"/>
                      <a:pt x="9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 rot="-1133541">
                <a:off x="2702921" y="1250545"/>
                <a:ext cx="170059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6251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0" y="1404"/>
                      <a:pt x="240" y="2979"/>
                      <a:pt x="993" y="4160"/>
                    </a:cubicBezTo>
                    <a:cubicBezTo>
                      <a:pt x="1807" y="5439"/>
                      <a:pt x="3202" y="6251"/>
                      <a:pt x="4630" y="6251"/>
                    </a:cubicBezTo>
                    <a:cubicBezTo>
                      <a:pt x="4673" y="6251"/>
                      <a:pt x="4716" y="6250"/>
                      <a:pt x="4759" y="6248"/>
                    </a:cubicBezTo>
                    <a:cubicBezTo>
                      <a:pt x="5597" y="6214"/>
                      <a:pt x="6453" y="5906"/>
                      <a:pt x="7103" y="5306"/>
                    </a:cubicBezTo>
                    <a:cubicBezTo>
                      <a:pt x="7532" y="4913"/>
                      <a:pt x="7874" y="4416"/>
                      <a:pt x="8062" y="3852"/>
                    </a:cubicBezTo>
                    <a:cubicBezTo>
                      <a:pt x="6590" y="3116"/>
                      <a:pt x="5580" y="2910"/>
                      <a:pt x="5580" y="2910"/>
                    </a:cubicBezTo>
                    <a:cubicBezTo>
                      <a:pt x="3834" y="1456"/>
                      <a:pt x="2037" y="548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rot="-1133541">
                <a:off x="2719124" y="1188589"/>
                <a:ext cx="127470" cy="159153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545" extrusionOk="0">
                    <a:moveTo>
                      <a:pt x="2020" y="0"/>
                    </a:moveTo>
                    <a:lnTo>
                      <a:pt x="394" y="3714"/>
                    </a:lnTo>
                    <a:cubicBezTo>
                      <a:pt x="0" y="4604"/>
                      <a:pt x="34" y="5665"/>
                      <a:pt x="582" y="6470"/>
                    </a:cubicBezTo>
                    <a:cubicBezTo>
                      <a:pt x="874" y="6932"/>
                      <a:pt x="1335" y="7326"/>
                      <a:pt x="2020" y="7463"/>
                    </a:cubicBezTo>
                    <a:cubicBezTo>
                      <a:pt x="2314" y="7520"/>
                      <a:pt x="2584" y="7545"/>
                      <a:pt x="2830" y="7545"/>
                    </a:cubicBezTo>
                    <a:cubicBezTo>
                      <a:pt x="3171" y="7545"/>
                      <a:pt x="3466" y="7498"/>
                      <a:pt x="3715" y="7429"/>
                    </a:cubicBezTo>
                    <a:cubicBezTo>
                      <a:pt x="4092" y="7308"/>
                      <a:pt x="4416" y="7087"/>
                      <a:pt x="4656" y="6795"/>
                    </a:cubicBezTo>
                    <a:cubicBezTo>
                      <a:pt x="4827" y="6589"/>
                      <a:pt x="4964" y="6350"/>
                      <a:pt x="5050" y="6094"/>
                    </a:cubicBezTo>
                    <a:lnTo>
                      <a:pt x="5751" y="3919"/>
                    </a:lnTo>
                    <a:lnTo>
                      <a:pt x="6043" y="3029"/>
                    </a:lnTo>
                    <a:lnTo>
                      <a:pt x="20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rot="-1133541">
                <a:off x="2757504" y="1222475"/>
                <a:ext cx="85957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4934" extrusionOk="0">
                    <a:moveTo>
                      <a:pt x="781" y="0"/>
                    </a:moveTo>
                    <a:cubicBezTo>
                      <a:pt x="726" y="0"/>
                      <a:pt x="671" y="2"/>
                      <a:pt x="617" y="4"/>
                    </a:cubicBezTo>
                    <a:cubicBezTo>
                      <a:pt x="361" y="707"/>
                      <a:pt x="87" y="1426"/>
                      <a:pt x="53" y="2179"/>
                    </a:cubicBezTo>
                    <a:cubicBezTo>
                      <a:pt x="1" y="2932"/>
                      <a:pt x="206" y="3736"/>
                      <a:pt x="754" y="4249"/>
                    </a:cubicBezTo>
                    <a:cubicBezTo>
                      <a:pt x="1080" y="4557"/>
                      <a:pt x="1525" y="4746"/>
                      <a:pt x="1970" y="4831"/>
                    </a:cubicBezTo>
                    <a:cubicBezTo>
                      <a:pt x="2312" y="4917"/>
                      <a:pt x="2636" y="4934"/>
                      <a:pt x="2979" y="4934"/>
                    </a:cubicBezTo>
                    <a:cubicBezTo>
                      <a:pt x="3150" y="4728"/>
                      <a:pt x="3287" y="4489"/>
                      <a:pt x="3373" y="4233"/>
                    </a:cubicBezTo>
                    <a:lnTo>
                      <a:pt x="4074" y="2058"/>
                    </a:lnTo>
                    <a:cubicBezTo>
                      <a:pt x="3921" y="1734"/>
                      <a:pt x="3715" y="1442"/>
                      <a:pt x="3476" y="1168"/>
                    </a:cubicBezTo>
                    <a:cubicBezTo>
                      <a:pt x="2794" y="438"/>
                      <a:pt x="1788" y="0"/>
                      <a:pt x="781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 rot="-1133541">
                <a:off x="2657666" y="1003926"/>
                <a:ext cx="248422" cy="189402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979" extrusionOk="0">
                    <a:moveTo>
                      <a:pt x="5523" y="0"/>
                    </a:moveTo>
                    <a:cubicBezTo>
                      <a:pt x="5508" y="0"/>
                      <a:pt x="5493" y="0"/>
                      <a:pt x="5477" y="1"/>
                    </a:cubicBezTo>
                    <a:cubicBezTo>
                      <a:pt x="5032" y="35"/>
                      <a:pt x="4605" y="395"/>
                      <a:pt x="4416" y="823"/>
                    </a:cubicBezTo>
                    <a:cubicBezTo>
                      <a:pt x="4332" y="807"/>
                      <a:pt x="4246" y="800"/>
                      <a:pt x="4161" y="800"/>
                    </a:cubicBezTo>
                    <a:cubicBezTo>
                      <a:pt x="3867" y="800"/>
                      <a:pt x="3577" y="890"/>
                      <a:pt x="3338" y="1062"/>
                    </a:cubicBezTo>
                    <a:cubicBezTo>
                      <a:pt x="3030" y="1268"/>
                      <a:pt x="2841" y="1644"/>
                      <a:pt x="2773" y="2021"/>
                    </a:cubicBezTo>
                    <a:cubicBezTo>
                      <a:pt x="2653" y="1957"/>
                      <a:pt x="2515" y="1927"/>
                      <a:pt x="2376" y="1927"/>
                    </a:cubicBezTo>
                    <a:cubicBezTo>
                      <a:pt x="2219" y="1927"/>
                      <a:pt x="2062" y="1966"/>
                      <a:pt x="1935" y="2039"/>
                    </a:cubicBezTo>
                    <a:cubicBezTo>
                      <a:pt x="1677" y="2192"/>
                      <a:pt x="1404" y="2552"/>
                      <a:pt x="1404" y="2842"/>
                    </a:cubicBezTo>
                    <a:cubicBezTo>
                      <a:pt x="1011" y="2929"/>
                      <a:pt x="685" y="3237"/>
                      <a:pt x="548" y="3613"/>
                    </a:cubicBezTo>
                    <a:cubicBezTo>
                      <a:pt x="429" y="4006"/>
                      <a:pt x="411" y="4572"/>
                      <a:pt x="685" y="4880"/>
                    </a:cubicBezTo>
                    <a:cubicBezTo>
                      <a:pt x="292" y="5085"/>
                      <a:pt x="18" y="5512"/>
                      <a:pt x="18" y="5957"/>
                    </a:cubicBezTo>
                    <a:cubicBezTo>
                      <a:pt x="0" y="6386"/>
                      <a:pt x="223" y="6831"/>
                      <a:pt x="600" y="7053"/>
                    </a:cubicBezTo>
                    <a:cubicBezTo>
                      <a:pt x="326" y="7293"/>
                      <a:pt x="257" y="7703"/>
                      <a:pt x="394" y="8046"/>
                    </a:cubicBezTo>
                    <a:cubicBezTo>
                      <a:pt x="514" y="8388"/>
                      <a:pt x="822" y="8628"/>
                      <a:pt x="1147" y="8765"/>
                    </a:cubicBezTo>
                    <a:cubicBezTo>
                      <a:pt x="1406" y="8874"/>
                      <a:pt x="1688" y="8907"/>
                      <a:pt x="1974" y="8907"/>
                    </a:cubicBezTo>
                    <a:cubicBezTo>
                      <a:pt x="2046" y="8907"/>
                      <a:pt x="2118" y="8905"/>
                      <a:pt x="2191" y="8902"/>
                    </a:cubicBezTo>
                    <a:cubicBezTo>
                      <a:pt x="2678" y="8952"/>
                      <a:pt x="3163" y="8978"/>
                      <a:pt x="3648" y="8978"/>
                    </a:cubicBezTo>
                    <a:cubicBezTo>
                      <a:pt x="5974" y="8978"/>
                      <a:pt x="8271" y="8370"/>
                      <a:pt x="10509" y="6882"/>
                    </a:cubicBezTo>
                    <a:cubicBezTo>
                      <a:pt x="10573" y="6901"/>
                      <a:pt x="10639" y="6910"/>
                      <a:pt x="10706" y="6910"/>
                    </a:cubicBezTo>
                    <a:cubicBezTo>
                      <a:pt x="10943" y="6910"/>
                      <a:pt x="11184" y="6795"/>
                      <a:pt x="11331" y="6608"/>
                    </a:cubicBezTo>
                    <a:cubicBezTo>
                      <a:pt x="11502" y="6352"/>
                      <a:pt x="11502" y="5992"/>
                      <a:pt x="11349" y="5736"/>
                    </a:cubicBezTo>
                    <a:cubicBezTo>
                      <a:pt x="11571" y="5581"/>
                      <a:pt x="11725" y="5325"/>
                      <a:pt x="11742" y="5067"/>
                    </a:cubicBezTo>
                    <a:cubicBezTo>
                      <a:pt x="11776" y="4794"/>
                      <a:pt x="11588" y="4451"/>
                      <a:pt x="11383" y="4264"/>
                    </a:cubicBezTo>
                    <a:cubicBezTo>
                      <a:pt x="11486" y="3921"/>
                      <a:pt x="11434" y="3545"/>
                      <a:pt x="11263" y="3253"/>
                    </a:cubicBezTo>
                    <a:cubicBezTo>
                      <a:pt x="11075" y="2963"/>
                      <a:pt x="10681" y="2671"/>
                      <a:pt x="10338" y="2620"/>
                    </a:cubicBezTo>
                    <a:cubicBezTo>
                      <a:pt x="10407" y="2089"/>
                      <a:pt x="10167" y="1525"/>
                      <a:pt x="9740" y="1199"/>
                    </a:cubicBezTo>
                    <a:cubicBezTo>
                      <a:pt x="9508" y="1024"/>
                      <a:pt x="9206" y="948"/>
                      <a:pt x="8899" y="948"/>
                    </a:cubicBezTo>
                    <a:cubicBezTo>
                      <a:pt x="8639" y="948"/>
                      <a:pt x="8375" y="1002"/>
                      <a:pt x="8147" y="1096"/>
                    </a:cubicBezTo>
                    <a:cubicBezTo>
                      <a:pt x="8062" y="788"/>
                      <a:pt x="7805" y="549"/>
                      <a:pt x="7497" y="446"/>
                    </a:cubicBezTo>
                    <a:cubicBezTo>
                      <a:pt x="7408" y="420"/>
                      <a:pt x="7312" y="407"/>
                      <a:pt x="7216" y="407"/>
                    </a:cubicBezTo>
                    <a:cubicBezTo>
                      <a:pt x="6997" y="407"/>
                      <a:pt x="6773" y="475"/>
                      <a:pt x="6607" y="617"/>
                    </a:cubicBezTo>
                    <a:cubicBezTo>
                      <a:pt x="6376" y="238"/>
                      <a:pt x="5953" y="0"/>
                      <a:pt x="5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 rot="-1133541">
                <a:off x="2735162" y="1109653"/>
                <a:ext cx="196426" cy="191891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9097" extrusionOk="0">
                    <a:moveTo>
                      <a:pt x="4964" y="0"/>
                    </a:moveTo>
                    <a:cubicBezTo>
                      <a:pt x="4912" y="343"/>
                      <a:pt x="4604" y="616"/>
                      <a:pt x="4330" y="838"/>
                    </a:cubicBezTo>
                    <a:cubicBezTo>
                      <a:pt x="4103" y="1009"/>
                      <a:pt x="3817" y="1109"/>
                      <a:pt x="3521" y="1109"/>
                    </a:cubicBezTo>
                    <a:cubicBezTo>
                      <a:pt x="3460" y="1109"/>
                      <a:pt x="3399" y="1104"/>
                      <a:pt x="3338" y="1096"/>
                    </a:cubicBezTo>
                    <a:cubicBezTo>
                      <a:pt x="3218" y="1438"/>
                      <a:pt x="3047" y="1831"/>
                      <a:pt x="2927" y="2191"/>
                    </a:cubicBezTo>
                    <a:cubicBezTo>
                      <a:pt x="2858" y="2362"/>
                      <a:pt x="2790" y="2533"/>
                      <a:pt x="2671" y="2687"/>
                    </a:cubicBezTo>
                    <a:cubicBezTo>
                      <a:pt x="2568" y="2824"/>
                      <a:pt x="2294" y="2910"/>
                      <a:pt x="2105" y="2910"/>
                    </a:cubicBezTo>
                    <a:cubicBezTo>
                      <a:pt x="1968" y="2516"/>
                      <a:pt x="1746" y="2123"/>
                      <a:pt x="1370" y="1899"/>
                    </a:cubicBezTo>
                    <a:cubicBezTo>
                      <a:pt x="1213" y="1803"/>
                      <a:pt x="1023" y="1751"/>
                      <a:pt x="836" y="1751"/>
                    </a:cubicBezTo>
                    <a:cubicBezTo>
                      <a:pt x="596" y="1751"/>
                      <a:pt x="360" y="1837"/>
                      <a:pt x="206" y="2020"/>
                    </a:cubicBezTo>
                    <a:cubicBezTo>
                      <a:pt x="51" y="2208"/>
                      <a:pt x="1" y="2465"/>
                      <a:pt x="17" y="2721"/>
                    </a:cubicBezTo>
                    <a:cubicBezTo>
                      <a:pt x="35" y="3269"/>
                      <a:pt x="377" y="3885"/>
                      <a:pt x="822" y="4193"/>
                    </a:cubicBezTo>
                    <a:cubicBezTo>
                      <a:pt x="822" y="4193"/>
                      <a:pt x="633" y="4964"/>
                      <a:pt x="633" y="6333"/>
                    </a:cubicBezTo>
                    <a:cubicBezTo>
                      <a:pt x="651" y="8506"/>
                      <a:pt x="3766" y="9020"/>
                      <a:pt x="3766" y="9020"/>
                    </a:cubicBezTo>
                    <a:cubicBezTo>
                      <a:pt x="4065" y="9072"/>
                      <a:pt x="4331" y="9097"/>
                      <a:pt x="4570" y="9097"/>
                    </a:cubicBezTo>
                    <a:cubicBezTo>
                      <a:pt x="5422" y="9097"/>
                      <a:pt x="5926" y="8783"/>
                      <a:pt x="6368" y="8301"/>
                    </a:cubicBezTo>
                    <a:cubicBezTo>
                      <a:pt x="6761" y="7874"/>
                      <a:pt x="7035" y="7360"/>
                      <a:pt x="7240" y="6829"/>
                    </a:cubicBezTo>
                    <a:lnTo>
                      <a:pt x="9312" y="1215"/>
                    </a:lnTo>
                    <a:lnTo>
                      <a:pt x="9312" y="1215"/>
                    </a:lnTo>
                    <a:cubicBezTo>
                      <a:pt x="9187" y="1232"/>
                      <a:pt x="9059" y="1240"/>
                      <a:pt x="8929" y="1240"/>
                    </a:cubicBezTo>
                    <a:cubicBezTo>
                      <a:pt x="8279" y="1240"/>
                      <a:pt x="7600" y="1024"/>
                      <a:pt x="7172" y="582"/>
                    </a:cubicBezTo>
                    <a:cubicBezTo>
                      <a:pt x="6965" y="651"/>
                      <a:pt x="6749" y="684"/>
                      <a:pt x="6533" y="684"/>
                    </a:cubicBezTo>
                    <a:cubicBezTo>
                      <a:pt x="5942" y="684"/>
                      <a:pt x="5352" y="438"/>
                      <a:pt x="49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 rot="-1133541">
                <a:off x="2802130" y="1160098"/>
                <a:ext cx="39129" cy="1786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847" extrusionOk="0">
                    <a:moveTo>
                      <a:pt x="559" y="1"/>
                    </a:moveTo>
                    <a:cubicBezTo>
                      <a:pt x="371" y="1"/>
                      <a:pt x="182" y="42"/>
                      <a:pt x="69" y="175"/>
                    </a:cubicBezTo>
                    <a:cubicBezTo>
                      <a:pt x="17" y="227"/>
                      <a:pt x="0" y="330"/>
                      <a:pt x="69" y="399"/>
                    </a:cubicBezTo>
                    <a:cubicBezTo>
                      <a:pt x="240" y="536"/>
                      <a:pt x="462" y="536"/>
                      <a:pt x="651" y="586"/>
                    </a:cubicBezTo>
                    <a:cubicBezTo>
                      <a:pt x="924" y="638"/>
                      <a:pt x="1164" y="809"/>
                      <a:pt x="1420" y="844"/>
                    </a:cubicBezTo>
                    <a:cubicBezTo>
                      <a:pt x="1437" y="846"/>
                      <a:pt x="1453" y="847"/>
                      <a:pt x="1469" y="847"/>
                    </a:cubicBezTo>
                    <a:cubicBezTo>
                      <a:pt x="1714" y="847"/>
                      <a:pt x="1855" y="607"/>
                      <a:pt x="1694" y="399"/>
                    </a:cubicBezTo>
                    <a:cubicBezTo>
                      <a:pt x="1523" y="175"/>
                      <a:pt x="1164" y="91"/>
                      <a:pt x="907" y="39"/>
                    </a:cubicBezTo>
                    <a:cubicBezTo>
                      <a:pt x="805" y="18"/>
                      <a:pt x="682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 rot="-1133541">
                <a:off x="2811509" y="1175369"/>
                <a:ext cx="23140" cy="18077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857" extrusionOk="0">
                    <a:moveTo>
                      <a:pt x="548" y="1"/>
                    </a:moveTo>
                    <a:cubicBezTo>
                      <a:pt x="1" y="1"/>
                      <a:pt x="1" y="857"/>
                      <a:pt x="548" y="857"/>
                    </a:cubicBezTo>
                    <a:cubicBezTo>
                      <a:pt x="1096" y="857"/>
                      <a:pt x="109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 rot="-1133541">
                <a:off x="2857683" y="1157282"/>
                <a:ext cx="37568" cy="18394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872" extrusionOk="0">
                    <a:moveTo>
                      <a:pt x="515" y="0"/>
                    </a:moveTo>
                    <a:cubicBezTo>
                      <a:pt x="426" y="0"/>
                      <a:pt x="338" y="13"/>
                      <a:pt x="256" y="43"/>
                    </a:cubicBezTo>
                    <a:cubicBezTo>
                      <a:pt x="0" y="146"/>
                      <a:pt x="0" y="454"/>
                      <a:pt x="256" y="557"/>
                    </a:cubicBezTo>
                    <a:cubicBezTo>
                      <a:pt x="514" y="660"/>
                      <a:pt x="804" y="625"/>
                      <a:pt x="1062" y="728"/>
                    </a:cubicBezTo>
                    <a:cubicBezTo>
                      <a:pt x="1224" y="787"/>
                      <a:pt x="1387" y="872"/>
                      <a:pt x="1571" y="872"/>
                    </a:cubicBezTo>
                    <a:cubicBezTo>
                      <a:pt x="1600" y="872"/>
                      <a:pt x="1630" y="870"/>
                      <a:pt x="1660" y="865"/>
                    </a:cubicBezTo>
                    <a:cubicBezTo>
                      <a:pt x="1746" y="849"/>
                      <a:pt x="1781" y="746"/>
                      <a:pt x="1781" y="660"/>
                    </a:cubicBezTo>
                    <a:cubicBezTo>
                      <a:pt x="1728" y="386"/>
                      <a:pt x="1370" y="232"/>
                      <a:pt x="1130" y="130"/>
                    </a:cubicBezTo>
                    <a:cubicBezTo>
                      <a:pt x="949" y="69"/>
                      <a:pt x="727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 rot="-1133541">
                <a:off x="2864450" y="1173213"/>
                <a:ext cx="26135" cy="1820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863" extrusionOk="0">
                    <a:moveTo>
                      <a:pt x="613" y="0"/>
                    </a:moveTo>
                    <a:cubicBezTo>
                      <a:pt x="241" y="0"/>
                      <a:pt x="1" y="571"/>
                      <a:pt x="405" y="802"/>
                    </a:cubicBezTo>
                    <a:cubicBezTo>
                      <a:pt x="478" y="844"/>
                      <a:pt x="550" y="862"/>
                      <a:pt x="617" y="862"/>
                    </a:cubicBezTo>
                    <a:cubicBezTo>
                      <a:pt x="993" y="862"/>
                      <a:pt x="1238" y="298"/>
                      <a:pt x="832" y="66"/>
                    </a:cubicBezTo>
                    <a:cubicBezTo>
                      <a:pt x="757" y="20"/>
                      <a:pt x="68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 rot="-1133541">
                <a:off x="2841679" y="1186733"/>
                <a:ext cx="2600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 rot="-1133541">
                <a:off x="2800552" y="1224913"/>
                <a:ext cx="47335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555" extrusionOk="0">
                    <a:moveTo>
                      <a:pt x="704" y="0"/>
                    </a:moveTo>
                    <a:cubicBezTo>
                      <a:pt x="583" y="0"/>
                      <a:pt x="461" y="39"/>
                      <a:pt x="360" y="117"/>
                    </a:cubicBezTo>
                    <a:cubicBezTo>
                      <a:pt x="189" y="254"/>
                      <a:pt x="103" y="493"/>
                      <a:pt x="69" y="717"/>
                    </a:cubicBezTo>
                    <a:cubicBezTo>
                      <a:pt x="0" y="1162"/>
                      <a:pt x="69" y="1623"/>
                      <a:pt x="308" y="2000"/>
                    </a:cubicBezTo>
                    <a:cubicBezTo>
                      <a:pt x="542" y="2327"/>
                      <a:pt x="931" y="2554"/>
                      <a:pt x="1334" y="2554"/>
                    </a:cubicBezTo>
                    <a:cubicBezTo>
                      <a:pt x="1374" y="2554"/>
                      <a:pt x="1415" y="2552"/>
                      <a:pt x="1456" y="2547"/>
                    </a:cubicBezTo>
                    <a:cubicBezTo>
                      <a:pt x="1678" y="2513"/>
                      <a:pt x="1883" y="2394"/>
                      <a:pt x="2038" y="2223"/>
                    </a:cubicBezTo>
                    <a:cubicBezTo>
                      <a:pt x="2243" y="2017"/>
                      <a:pt x="2157" y="1675"/>
                      <a:pt x="1901" y="1538"/>
                    </a:cubicBezTo>
                    <a:cubicBezTo>
                      <a:pt x="1696" y="1435"/>
                      <a:pt x="1541" y="1264"/>
                      <a:pt x="1456" y="1059"/>
                    </a:cubicBezTo>
                    <a:cubicBezTo>
                      <a:pt x="1319" y="767"/>
                      <a:pt x="1335" y="391"/>
                      <a:pt x="1096" y="169"/>
                    </a:cubicBezTo>
                    <a:cubicBezTo>
                      <a:pt x="993" y="57"/>
                      <a:pt x="850" y="0"/>
                      <a:pt x="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 rot="-1133541">
                <a:off x="2865954" y="1589358"/>
                <a:ext cx="86295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093" extrusionOk="0">
                    <a:moveTo>
                      <a:pt x="2037" y="1"/>
                    </a:moveTo>
                    <a:cubicBezTo>
                      <a:pt x="907" y="1"/>
                      <a:pt x="1" y="925"/>
                      <a:pt x="1" y="2055"/>
                    </a:cubicBezTo>
                    <a:cubicBezTo>
                      <a:pt x="1" y="3184"/>
                      <a:pt x="907" y="4092"/>
                      <a:pt x="2037" y="4092"/>
                    </a:cubicBezTo>
                    <a:cubicBezTo>
                      <a:pt x="3167" y="4092"/>
                      <a:pt x="4091" y="3184"/>
                      <a:pt x="4091" y="2055"/>
                    </a:cubicBezTo>
                    <a:cubicBezTo>
                      <a:pt x="4091" y="925"/>
                      <a:pt x="3167" y="1"/>
                      <a:pt x="2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89" name="Google Shape;389;p21"/>
          <p:cNvCxnSpPr/>
          <p:nvPr/>
        </p:nvCxnSpPr>
        <p:spPr>
          <a:xfrm>
            <a:off x="5242375" y="2133600"/>
            <a:ext cx="0" cy="17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90" name="Google Shape;390;p21"/>
          <p:cNvGrpSpPr/>
          <p:nvPr/>
        </p:nvGrpSpPr>
        <p:grpSpPr>
          <a:xfrm>
            <a:off x="5011720" y="2852054"/>
            <a:ext cx="461303" cy="405487"/>
            <a:chOff x="4182481" y="2340959"/>
            <a:chExt cx="368218" cy="323665"/>
          </a:xfrm>
        </p:grpSpPr>
        <p:sp>
          <p:nvSpPr>
            <p:cNvPr id="391" name="Google Shape;391;p21"/>
            <p:cNvSpPr/>
            <p:nvPr/>
          </p:nvSpPr>
          <p:spPr>
            <a:xfrm>
              <a:off x="4182481" y="2340959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1"/>
          <p:cNvGrpSpPr/>
          <p:nvPr/>
        </p:nvGrpSpPr>
        <p:grpSpPr>
          <a:xfrm>
            <a:off x="5816032" y="1047894"/>
            <a:ext cx="1947802" cy="2082881"/>
            <a:chOff x="5816032" y="1047894"/>
            <a:chExt cx="1947802" cy="2082881"/>
          </a:xfrm>
        </p:grpSpPr>
        <p:sp>
          <p:nvSpPr>
            <p:cNvPr id="394" name="Google Shape;394;p21"/>
            <p:cNvSpPr/>
            <p:nvPr/>
          </p:nvSpPr>
          <p:spPr>
            <a:xfrm>
              <a:off x="5975225" y="2882375"/>
              <a:ext cx="1361100" cy="24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1"/>
            <p:cNvGrpSpPr/>
            <p:nvPr/>
          </p:nvGrpSpPr>
          <p:grpSpPr>
            <a:xfrm>
              <a:off x="5816032" y="1047894"/>
              <a:ext cx="1947802" cy="2006646"/>
              <a:chOff x="5884325" y="1182947"/>
              <a:chExt cx="1802185" cy="185663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5884325" y="1607072"/>
                <a:ext cx="700394" cy="280644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7407" extrusionOk="0">
                    <a:moveTo>
                      <a:pt x="36693" y="1"/>
                    </a:moveTo>
                    <a:cubicBezTo>
                      <a:pt x="35516" y="1"/>
                      <a:pt x="34330" y="352"/>
                      <a:pt x="33302" y="1070"/>
                    </a:cubicBezTo>
                    <a:cubicBezTo>
                      <a:pt x="30889" y="2746"/>
                      <a:pt x="27638" y="5814"/>
                      <a:pt x="23330" y="10288"/>
                    </a:cubicBezTo>
                    <a:cubicBezTo>
                      <a:pt x="23330" y="10288"/>
                      <a:pt x="17095" y="8227"/>
                      <a:pt x="7291" y="6735"/>
                    </a:cubicBezTo>
                    <a:cubicBezTo>
                      <a:pt x="7073" y="6383"/>
                      <a:pt x="6771" y="5997"/>
                      <a:pt x="6353" y="5613"/>
                    </a:cubicBezTo>
                    <a:cubicBezTo>
                      <a:pt x="6302" y="5562"/>
                      <a:pt x="6252" y="5528"/>
                      <a:pt x="6201" y="5478"/>
                    </a:cubicBezTo>
                    <a:cubicBezTo>
                      <a:pt x="5933" y="5260"/>
                      <a:pt x="5582" y="5110"/>
                      <a:pt x="5046" y="5025"/>
                    </a:cubicBezTo>
                    <a:cubicBezTo>
                      <a:pt x="4762" y="4978"/>
                      <a:pt x="4500" y="4958"/>
                      <a:pt x="4255" y="4958"/>
                    </a:cubicBezTo>
                    <a:cubicBezTo>
                      <a:pt x="4067" y="4958"/>
                      <a:pt x="3889" y="4970"/>
                      <a:pt x="3721" y="4992"/>
                    </a:cubicBezTo>
                    <a:cubicBezTo>
                      <a:pt x="3407" y="4796"/>
                      <a:pt x="2980" y="4594"/>
                      <a:pt x="2590" y="4594"/>
                    </a:cubicBezTo>
                    <a:cubicBezTo>
                      <a:pt x="2378" y="4594"/>
                      <a:pt x="2177" y="4654"/>
                      <a:pt x="2011" y="4808"/>
                    </a:cubicBezTo>
                    <a:cubicBezTo>
                      <a:pt x="1475" y="5311"/>
                      <a:pt x="1777" y="5964"/>
                      <a:pt x="1777" y="5964"/>
                    </a:cubicBezTo>
                    <a:cubicBezTo>
                      <a:pt x="1777" y="5964"/>
                      <a:pt x="1731" y="5959"/>
                      <a:pt x="1657" y="5959"/>
                    </a:cubicBezTo>
                    <a:cubicBezTo>
                      <a:pt x="1420" y="5959"/>
                      <a:pt x="897" y="6008"/>
                      <a:pt x="704" y="6417"/>
                    </a:cubicBezTo>
                    <a:cubicBezTo>
                      <a:pt x="520" y="6835"/>
                      <a:pt x="688" y="7238"/>
                      <a:pt x="755" y="7356"/>
                    </a:cubicBezTo>
                    <a:cubicBezTo>
                      <a:pt x="537" y="7389"/>
                      <a:pt x="67" y="7657"/>
                      <a:pt x="34" y="8176"/>
                    </a:cubicBezTo>
                    <a:cubicBezTo>
                      <a:pt x="0" y="8779"/>
                      <a:pt x="436" y="9199"/>
                      <a:pt x="436" y="9199"/>
                    </a:cubicBezTo>
                    <a:cubicBezTo>
                      <a:pt x="436" y="9199"/>
                      <a:pt x="0" y="10104"/>
                      <a:pt x="1073" y="10741"/>
                    </a:cubicBezTo>
                    <a:cubicBezTo>
                      <a:pt x="1676" y="11110"/>
                      <a:pt x="2682" y="11193"/>
                      <a:pt x="3772" y="11244"/>
                    </a:cubicBezTo>
                    <a:cubicBezTo>
                      <a:pt x="3865" y="11250"/>
                      <a:pt x="3958" y="11254"/>
                      <a:pt x="4051" y="11254"/>
                    </a:cubicBezTo>
                    <a:cubicBezTo>
                      <a:pt x="4426" y="11254"/>
                      <a:pt x="4797" y="11200"/>
                      <a:pt x="5146" y="11092"/>
                    </a:cubicBezTo>
                    <a:cubicBezTo>
                      <a:pt x="6268" y="11545"/>
                      <a:pt x="15754" y="15266"/>
                      <a:pt x="24168" y="17311"/>
                    </a:cubicBezTo>
                    <a:cubicBezTo>
                      <a:pt x="24428" y="17374"/>
                      <a:pt x="24696" y="17406"/>
                      <a:pt x="24963" y="17406"/>
                    </a:cubicBezTo>
                    <a:cubicBezTo>
                      <a:pt x="25402" y="17406"/>
                      <a:pt x="25840" y="17320"/>
                      <a:pt x="26246" y="17143"/>
                    </a:cubicBezTo>
                    <a:cubicBezTo>
                      <a:pt x="28543" y="16171"/>
                      <a:pt x="34308" y="14612"/>
                      <a:pt x="39973" y="10757"/>
                    </a:cubicBezTo>
                    <a:cubicBezTo>
                      <a:pt x="42838" y="8797"/>
                      <a:pt x="43441" y="4757"/>
                      <a:pt x="41162" y="2109"/>
                    </a:cubicBezTo>
                    <a:cubicBezTo>
                      <a:pt x="41129" y="2060"/>
                      <a:pt x="41095" y="2026"/>
                      <a:pt x="41061" y="1975"/>
                    </a:cubicBezTo>
                    <a:cubicBezTo>
                      <a:pt x="39924" y="672"/>
                      <a:pt x="38318" y="1"/>
                      <a:pt x="36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5890258" y="1685099"/>
                <a:ext cx="72712" cy="89206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33" extrusionOk="0">
                    <a:moveTo>
                      <a:pt x="3943" y="0"/>
                    </a:moveTo>
                    <a:cubicBezTo>
                      <a:pt x="3214" y="0"/>
                      <a:pt x="2605" y="183"/>
                      <a:pt x="2298" y="504"/>
                    </a:cubicBezTo>
                    <a:cubicBezTo>
                      <a:pt x="2113" y="688"/>
                      <a:pt x="2046" y="907"/>
                      <a:pt x="2079" y="1124"/>
                    </a:cubicBezTo>
                    <a:lnTo>
                      <a:pt x="2079" y="1141"/>
                    </a:lnTo>
                    <a:cubicBezTo>
                      <a:pt x="1710" y="1023"/>
                      <a:pt x="1426" y="1023"/>
                      <a:pt x="1409" y="1023"/>
                    </a:cubicBezTo>
                    <a:lnTo>
                      <a:pt x="1409" y="1242"/>
                    </a:lnTo>
                    <a:cubicBezTo>
                      <a:pt x="1409" y="1242"/>
                      <a:pt x="1777" y="1242"/>
                      <a:pt x="2231" y="1426"/>
                    </a:cubicBezTo>
                    <a:cubicBezTo>
                      <a:pt x="2414" y="1660"/>
                      <a:pt x="2750" y="1828"/>
                      <a:pt x="3085" y="1946"/>
                    </a:cubicBezTo>
                    <a:cubicBezTo>
                      <a:pt x="3136" y="2180"/>
                      <a:pt x="3118" y="2348"/>
                      <a:pt x="3018" y="2482"/>
                    </a:cubicBezTo>
                    <a:cubicBezTo>
                      <a:pt x="2884" y="2666"/>
                      <a:pt x="2633" y="2717"/>
                      <a:pt x="2548" y="2717"/>
                    </a:cubicBezTo>
                    <a:cubicBezTo>
                      <a:pt x="2165" y="2440"/>
                      <a:pt x="1573" y="2366"/>
                      <a:pt x="1063" y="2366"/>
                    </a:cubicBezTo>
                    <a:cubicBezTo>
                      <a:pt x="770" y="2366"/>
                      <a:pt x="504" y="2391"/>
                      <a:pt x="320" y="2415"/>
                    </a:cubicBezTo>
                    <a:lnTo>
                      <a:pt x="336" y="2632"/>
                    </a:lnTo>
                    <a:cubicBezTo>
                      <a:pt x="598" y="2602"/>
                      <a:pt x="845" y="2587"/>
                      <a:pt x="1072" y="2587"/>
                    </a:cubicBezTo>
                    <a:cubicBezTo>
                      <a:pt x="1850" y="2587"/>
                      <a:pt x="2408" y="2761"/>
                      <a:pt x="2615" y="3085"/>
                    </a:cubicBezTo>
                    <a:cubicBezTo>
                      <a:pt x="2683" y="3186"/>
                      <a:pt x="2700" y="3303"/>
                      <a:pt x="2666" y="3403"/>
                    </a:cubicBezTo>
                    <a:cubicBezTo>
                      <a:pt x="2615" y="3655"/>
                      <a:pt x="2347" y="3856"/>
                      <a:pt x="2264" y="3906"/>
                    </a:cubicBezTo>
                    <a:cubicBezTo>
                      <a:pt x="2095" y="3860"/>
                      <a:pt x="1888" y="3838"/>
                      <a:pt x="1667" y="3838"/>
                    </a:cubicBezTo>
                    <a:cubicBezTo>
                      <a:pt x="1076" y="3838"/>
                      <a:pt x="379" y="3995"/>
                      <a:pt x="1" y="4275"/>
                    </a:cubicBezTo>
                    <a:lnTo>
                      <a:pt x="135" y="4442"/>
                    </a:lnTo>
                    <a:cubicBezTo>
                      <a:pt x="474" y="4193"/>
                      <a:pt x="1117" y="4069"/>
                      <a:pt x="1645" y="4069"/>
                    </a:cubicBezTo>
                    <a:cubicBezTo>
                      <a:pt x="2004" y="4069"/>
                      <a:pt x="2310" y="4126"/>
                      <a:pt x="2432" y="4241"/>
                    </a:cubicBezTo>
                    <a:cubicBezTo>
                      <a:pt x="2582" y="4375"/>
                      <a:pt x="2633" y="4543"/>
                      <a:pt x="2582" y="4710"/>
                    </a:cubicBezTo>
                    <a:cubicBezTo>
                      <a:pt x="2499" y="4979"/>
                      <a:pt x="2180" y="5231"/>
                      <a:pt x="1777" y="5314"/>
                    </a:cubicBezTo>
                    <a:lnTo>
                      <a:pt x="1828" y="5532"/>
                    </a:lnTo>
                    <a:cubicBezTo>
                      <a:pt x="2314" y="5432"/>
                      <a:pt x="2700" y="5130"/>
                      <a:pt x="2801" y="4777"/>
                    </a:cubicBezTo>
                    <a:cubicBezTo>
                      <a:pt x="2868" y="4527"/>
                      <a:pt x="2801" y="4275"/>
                      <a:pt x="2582" y="4074"/>
                    </a:cubicBezTo>
                    <a:cubicBezTo>
                      <a:pt x="2566" y="4057"/>
                      <a:pt x="2532" y="4040"/>
                      <a:pt x="2499" y="4006"/>
                    </a:cubicBezTo>
                    <a:cubicBezTo>
                      <a:pt x="2633" y="3890"/>
                      <a:pt x="2834" y="3705"/>
                      <a:pt x="2884" y="3454"/>
                    </a:cubicBezTo>
                    <a:cubicBezTo>
                      <a:pt x="2935" y="3286"/>
                      <a:pt x="2901" y="3119"/>
                      <a:pt x="2801" y="2967"/>
                    </a:cubicBezTo>
                    <a:cubicBezTo>
                      <a:pt x="2783" y="2951"/>
                      <a:pt x="2750" y="2934"/>
                      <a:pt x="2733" y="2900"/>
                    </a:cubicBezTo>
                    <a:cubicBezTo>
                      <a:pt x="2884" y="2867"/>
                      <a:pt x="3069" y="2784"/>
                      <a:pt x="3203" y="2616"/>
                    </a:cubicBezTo>
                    <a:cubicBezTo>
                      <a:pt x="3303" y="2465"/>
                      <a:pt x="3353" y="2263"/>
                      <a:pt x="3319" y="2029"/>
                    </a:cubicBezTo>
                    <a:lnTo>
                      <a:pt x="3319" y="2029"/>
                    </a:lnTo>
                    <a:cubicBezTo>
                      <a:pt x="3471" y="2062"/>
                      <a:pt x="3605" y="2096"/>
                      <a:pt x="3706" y="2129"/>
                    </a:cubicBezTo>
                    <a:cubicBezTo>
                      <a:pt x="3521" y="2415"/>
                      <a:pt x="3203" y="3068"/>
                      <a:pt x="3386" y="4124"/>
                    </a:cubicBezTo>
                    <a:lnTo>
                      <a:pt x="3605" y="4074"/>
                    </a:lnTo>
                    <a:cubicBezTo>
                      <a:pt x="3370" y="2800"/>
                      <a:pt x="3974" y="2129"/>
                      <a:pt x="3990" y="2129"/>
                    </a:cubicBezTo>
                    <a:lnTo>
                      <a:pt x="4124" y="1979"/>
                    </a:lnTo>
                    <a:lnTo>
                      <a:pt x="3923" y="1946"/>
                    </a:lnTo>
                    <a:cubicBezTo>
                      <a:pt x="3504" y="1879"/>
                      <a:pt x="2381" y="1593"/>
                      <a:pt x="2298" y="1090"/>
                    </a:cubicBezTo>
                    <a:cubicBezTo>
                      <a:pt x="2280" y="940"/>
                      <a:pt x="2331" y="789"/>
                      <a:pt x="2448" y="655"/>
                    </a:cubicBezTo>
                    <a:cubicBezTo>
                      <a:pt x="2729" y="375"/>
                      <a:pt x="3285" y="222"/>
                      <a:pt x="3949" y="222"/>
                    </a:cubicBezTo>
                    <a:cubicBezTo>
                      <a:pt x="4118" y="222"/>
                      <a:pt x="4295" y="232"/>
                      <a:pt x="4476" y="252"/>
                    </a:cubicBezTo>
                    <a:lnTo>
                      <a:pt x="4510" y="35"/>
                    </a:lnTo>
                    <a:cubicBezTo>
                      <a:pt x="4315" y="11"/>
                      <a:pt x="4125" y="0"/>
                      <a:pt x="3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256644" y="1606040"/>
                <a:ext cx="319403" cy="272293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16889" extrusionOk="0">
                    <a:moveTo>
                      <a:pt x="11940" y="0"/>
                    </a:moveTo>
                    <a:cubicBezTo>
                      <a:pt x="8181" y="0"/>
                      <a:pt x="3853" y="3701"/>
                      <a:pt x="1576" y="5945"/>
                    </a:cubicBezTo>
                    <a:cubicBezTo>
                      <a:pt x="587" y="6917"/>
                      <a:pt x="0" y="7621"/>
                      <a:pt x="0" y="7621"/>
                    </a:cubicBezTo>
                    <a:cubicBezTo>
                      <a:pt x="1576" y="13051"/>
                      <a:pt x="6554" y="16888"/>
                      <a:pt x="6554" y="16888"/>
                    </a:cubicBezTo>
                    <a:cubicBezTo>
                      <a:pt x="6554" y="16888"/>
                      <a:pt x="7258" y="16586"/>
                      <a:pt x="8297" y="16050"/>
                    </a:cubicBezTo>
                    <a:cubicBezTo>
                      <a:pt x="11933" y="14123"/>
                      <a:pt x="19810" y="9163"/>
                      <a:pt x="16777" y="3330"/>
                    </a:cubicBezTo>
                    <a:cubicBezTo>
                      <a:pt x="15514" y="903"/>
                      <a:pt x="13796" y="0"/>
                      <a:pt x="1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 rot="120891">
                <a:off x="6444357" y="1458071"/>
                <a:ext cx="151371" cy="104256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7331" extrusionOk="0">
                    <a:moveTo>
                      <a:pt x="7844" y="0"/>
                    </a:moveTo>
                    <a:lnTo>
                      <a:pt x="1107" y="1055"/>
                    </a:lnTo>
                    <a:lnTo>
                      <a:pt x="1107" y="1055"/>
                    </a:lnTo>
                    <a:lnTo>
                      <a:pt x="6503" y="720"/>
                    </a:lnTo>
                    <a:lnTo>
                      <a:pt x="6503" y="720"/>
                    </a:lnTo>
                    <a:cubicBezTo>
                      <a:pt x="6503" y="720"/>
                      <a:pt x="6671" y="3770"/>
                      <a:pt x="353" y="4474"/>
                    </a:cubicBezTo>
                    <a:cubicBezTo>
                      <a:pt x="369" y="6034"/>
                      <a:pt x="1" y="6821"/>
                      <a:pt x="1" y="6821"/>
                    </a:cubicBezTo>
                    <a:cubicBezTo>
                      <a:pt x="533" y="7160"/>
                      <a:pt x="1144" y="7331"/>
                      <a:pt x="1759" y="7331"/>
                    </a:cubicBezTo>
                    <a:cubicBezTo>
                      <a:pt x="2208" y="7331"/>
                      <a:pt x="2660" y="7239"/>
                      <a:pt x="3084" y="7055"/>
                    </a:cubicBezTo>
                    <a:lnTo>
                      <a:pt x="10644" y="3821"/>
                    </a:lnTo>
                    <a:cubicBezTo>
                      <a:pt x="7677" y="3620"/>
                      <a:pt x="7844" y="0"/>
                      <a:pt x="78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 rot="120891">
                <a:off x="6443486" y="1467301"/>
                <a:ext cx="96292" cy="53401"/>
              </a:xfrm>
              <a:custGeom>
                <a:avLst/>
                <a:gdLst/>
                <a:ahLst/>
                <a:cxnLst/>
                <a:rect l="l" t="t" r="r" b="b"/>
                <a:pathLst>
                  <a:path w="6771" h="3755" extrusionOk="0">
                    <a:moveTo>
                      <a:pt x="6603" y="0"/>
                    </a:moveTo>
                    <a:lnTo>
                      <a:pt x="1207" y="335"/>
                    </a:lnTo>
                    <a:lnTo>
                      <a:pt x="0" y="755"/>
                    </a:lnTo>
                    <a:cubicBezTo>
                      <a:pt x="319" y="1962"/>
                      <a:pt x="436" y="2967"/>
                      <a:pt x="453" y="3754"/>
                    </a:cubicBezTo>
                    <a:cubicBezTo>
                      <a:pt x="6771" y="3050"/>
                      <a:pt x="6603" y="0"/>
                      <a:pt x="6603" y="0"/>
                    </a:cubicBezTo>
                    <a:close/>
                  </a:path>
                </a:pathLst>
              </a:custGeom>
              <a:solidFill>
                <a:srgbClr val="E58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 rot="120891">
                <a:off x="6383162" y="1514829"/>
                <a:ext cx="402576" cy="504899"/>
              </a:xfrm>
              <a:custGeom>
                <a:avLst/>
                <a:gdLst/>
                <a:ahLst/>
                <a:cxnLst/>
                <a:rect l="l" t="t" r="r" b="b"/>
                <a:pathLst>
                  <a:path w="28308" h="35503" extrusionOk="0">
                    <a:moveTo>
                      <a:pt x="14314" y="0"/>
                    </a:moveTo>
                    <a:lnTo>
                      <a:pt x="4240" y="2045"/>
                    </a:lnTo>
                    <a:cubicBezTo>
                      <a:pt x="4240" y="2045"/>
                      <a:pt x="1" y="7558"/>
                      <a:pt x="2531" y="15938"/>
                    </a:cubicBezTo>
                    <a:cubicBezTo>
                      <a:pt x="5078" y="24302"/>
                      <a:pt x="10341" y="34273"/>
                      <a:pt x="10341" y="34273"/>
                    </a:cubicBezTo>
                    <a:cubicBezTo>
                      <a:pt x="13125" y="35184"/>
                      <a:pt x="15866" y="35502"/>
                      <a:pt x="18336" y="35502"/>
                    </a:cubicBezTo>
                    <a:cubicBezTo>
                      <a:pt x="24045" y="35502"/>
                      <a:pt x="28307" y="33804"/>
                      <a:pt x="28307" y="33804"/>
                    </a:cubicBezTo>
                    <a:cubicBezTo>
                      <a:pt x="28307" y="33804"/>
                      <a:pt x="26247" y="14698"/>
                      <a:pt x="23045" y="8027"/>
                    </a:cubicBezTo>
                    <a:cubicBezTo>
                      <a:pt x="19844" y="1341"/>
                      <a:pt x="14314" y="0"/>
                      <a:pt x="14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13950" y="2034750"/>
                <a:ext cx="654854" cy="843947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53330" extrusionOk="0">
                    <a:moveTo>
                      <a:pt x="22576" y="1"/>
                    </a:moveTo>
                    <a:cubicBezTo>
                      <a:pt x="22576" y="1"/>
                      <a:pt x="11631" y="9100"/>
                      <a:pt x="1777" y="21335"/>
                    </a:cubicBezTo>
                    <a:cubicBezTo>
                      <a:pt x="402" y="23028"/>
                      <a:pt x="0" y="25308"/>
                      <a:pt x="704" y="27368"/>
                    </a:cubicBezTo>
                    <a:cubicBezTo>
                      <a:pt x="2364" y="32195"/>
                      <a:pt x="6637" y="41882"/>
                      <a:pt x="13660" y="53330"/>
                    </a:cubicBezTo>
                    <a:lnTo>
                      <a:pt x="18755" y="50966"/>
                    </a:lnTo>
                    <a:cubicBezTo>
                      <a:pt x="18755" y="50966"/>
                      <a:pt x="14833" y="32698"/>
                      <a:pt x="9872" y="26313"/>
                    </a:cubicBezTo>
                    <a:cubicBezTo>
                      <a:pt x="9872" y="26313"/>
                      <a:pt x="25341" y="21301"/>
                      <a:pt x="41380" y="12436"/>
                    </a:cubicBezTo>
                    <a:lnTo>
                      <a:pt x="225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67993" y="2547298"/>
                <a:ext cx="248335" cy="347214"/>
              </a:xfrm>
              <a:custGeom>
                <a:avLst/>
                <a:gdLst/>
                <a:ahLst/>
                <a:cxnLst/>
                <a:rect l="l" t="t" r="r" b="b"/>
                <a:pathLst>
                  <a:path w="15403" h="21536" extrusionOk="0">
                    <a:moveTo>
                      <a:pt x="8788" y="1"/>
                    </a:moveTo>
                    <a:cubicBezTo>
                      <a:pt x="5739" y="1"/>
                      <a:pt x="2691" y="737"/>
                      <a:pt x="0" y="2144"/>
                    </a:cubicBezTo>
                    <a:cubicBezTo>
                      <a:pt x="2279" y="7273"/>
                      <a:pt x="5698" y="14027"/>
                      <a:pt x="10308" y="21536"/>
                    </a:cubicBezTo>
                    <a:lnTo>
                      <a:pt x="15403" y="19172"/>
                    </a:lnTo>
                    <a:cubicBezTo>
                      <a:pt x="15403" y="19172"/>
                      <a:pt x="12989" y="7960"/>
                      <a:pt x="9553" y="16"/>
                    </a:cubicBezTo>
                    <a:cubicBezTo>
                      <a:pt x="9298" y="6"/>
                      <a:pt x="9043" y="1"/>
                      <a:pt x="8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552225" y="2119125"/>
                <a:ext cx="938373" cy="596157"/>
              </a:xfrm>
              <a:custGeom>
                <a:avLst/>
                <a:gdLst/>
                <a:ahLst/>
                <a:cxnLst/>
                <a:rect l="l" t="t" r="r" b="b"/>
                <a:pathLst>
                  <a:path w="60687" h="38555" extrusionOk="0">
                    <a:moveTo>
                      <a:pt x="13140" y="1"/>
                    </a:moveTo>
                    <a:lnTo>
                      <a:pt x="1" y="7945"/>
                    </a:lnTo>
                    <a:cubicBezTo>
                      <a:pt x="9051" y="21335"/>
                      <a:pt x="20515" y="31927"/>
                      <a:pt x="26229" y="37089"/>
                    </a:cubicBezTo>
                    <a:cubicBezTo>
                      <a:pt x="27307" y="38058"/>
                      <a:pt x="28676" y="38555"/>
                      <a:pt x="30058" y="38555"/>
                    </a:cubicBezTo>
                    <a:cubicBezTo>
                      <a:pt x="31019" y="38555"/>
                      <a:pt x="31986" y="38315"/>
                      <a:pt x="32866" y="37826"/>
                    </a:cubicBezTo>
                    <a:cubicBezTo>
                      <a:pt x="45637" y="30720"/>
                      <a:pt x="60687" y="20615"/>
                      <a:pt x="60687" y="20615"/>
                    </a:cubicBezTo>
                    <a:lnTo>
                      <a:pt x="54838" y="17028"/>
                    </a:lnTo>
                    <a:cubicBezTo>
                      <a:pt x="41614" y="20347"/>
                      <a:pt x="31357" y="28660"/>
                      <a:pt x="31357" y="28660"/>
                    </a:cubicBezTo>
                    <a:cubicBezTo>
                      <a:pt x="26280" y="19040"/>
                      <a:pt x="21402" y="10123"/>
                      <a:pt x="21402" y="10123"/>
                    </a:cubicBezTo>
                    <a:cubicBezTo>
                      <a:pt x="17665" y="1442"/>
                      <a:pt x="13140" y="1"/>
                      <a:pt x="13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7113395" y="2368216"/>
                <a:ext cx="398838" cy="268859"/>
              </a:xfrm>
              <a:custGeom>
                <a:avLst/>
                <a:gdLst/>
                <a:ahLst/>
                <a:cxnLst/>
                <a:rect l="l" t="t" r="r" b="b"/>
                <a:pathLst>
                  <a:path w="24738" h="16676" extrusionOk="0">
                    <a:moveTo>
                      <a:pt x="18889" y="0"/>
                    </a:moveTo>
                    <a:cubicBezTo>
                      <a:pt x="11046" y="1961"/>
                      <a:pt x="4242" y="5699"/>
                      <a:pt x="1" y="8396"/>
                    </a:cubicBezTo>
                    <a:cubicBezTo>
                      <a:pt x="604" y="11330"/>
                      <a:pt x="2163" y="14078"/>
                      <a:pt x="4074" y="16676"/>
                    </a:cubicBezTo>
                    <a:cubicBezTo>
                      <a:pt x="14700" y="10324"/>
                      <a:pt x="24738" y="3587"/>
                      <a:pt x="24738" y="3587"/>
                    </a:cubicBezTo>
                    <a:lnTo>
                      <a:pt x="18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46624" y="2022475"/>
                <a:ext cx="579686" cy="454348"/>
              </a:xfrm>
              <a:custGeom>
                <a:avLst/>
                <a:gdLst/>
                <a:ahLst/>
                <a:cxnLst/>
                <a:rect l="l" t="t" r="r" b="b"/>
                <a:pathLst>
                  <a:path w="40694" h="28181" extrusionOk="0">
                    <a:moveTo>
                      <a:pt x="28834" y="0"/>
                    </a:moveTo>
                    <a:cubicBezTo>
                      <a:pt x="25640" y="0"/>
                      <a:pt x="19686" y="99"/>
                      <a:pt x="12955" y="695"/>
                    </a:cubicBezTo>
                    <a:cubicBezTo>
                      <a:pt x="12955" y="695"/>
                      <a:pt x="8247" y="3593"/>
                      <a:pt x="1" y="13734"/>
                    </a:cubicBezTo>
                    <a:cubicBezTo>
                      <a:pt x="1" y="13734"/>
                      <a:pt x="1760" y="21141"/>
                      <a:pt x="8832" y="25046"/>
                    </a:cubicBezTo>
                    <a:cubicBezTo>
                      <a:pt x="8832" y="25046"/>
                      <a:pt x="15554" y="22398"/>
                      <a:pt x="20347" y="20219"/>
                    </a:cubicBezTo>
                    <a:cubicBezTo>
                      <a:pt x="20347" y="20219"/>
                      <a:pt x="23045" y="24393"/>
                      <a:pt x="26783" y="28180"/>
                    </a:cubicBezTo>
                    <a:cubicBezTo>
                      <a:pt x="26783" y="28180"/>
                      <a:pt x="34642" y="25280"/>
                      <a:pt x="40693" y="21593"/>
                    </a:cubicBezTo>
                    <a:cubicBezTo>
                      <a:pt x="40693" y="21593"/>
                      <a:pt x="36470" y="8521"/>
                      <a:pt x="31308" y="24"/>
                    </a:cubicBezTo>
                    <a:cubicBezTo>
                      <a:pt x="31308" y="24"/>
                      <a:pt x="30405" y="0"/>
                      <a:pt x="28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622755" y="2263854"/>
                <a:ext cx="51882" cy="103232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6403" extrusionOk="0">
                    <a:moveTo>
                      <a:pt x="251" y="1"/>
                    </a:moveTo>
                    <a:cubicBezTo>
                      <a:pt x="0" y="4459"/>
                      <a:pt x="553" y="6403"/>
                      <a:pt x="553" y="6403"/>
                    </a:cubicBezTo>
                    <a:cubicBezTo>
                      <a:pt x="2581" y="5598"/>
                      <a:pt x="3218" y="5230"/>
                      <a:pt x="3218" y="5230"/>
                    </a:cubicBezTo>
                    <a:cubicBezTo>
                      <a:pt x="2112" y="3286"/>
                      <a:pt x="1491" y="2314"/>
                      <a:pt x="1055" y="470"/>
                    </a:cubicBezTo>
                    <a:cubicBezTo>
                      <a:pt x="787" y="352"/>
                      <a:pt x="402" y="218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7396289" y="2277437"/>
                <a:ext cx="290221" cy="184522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11445" extrusionOk="0">
                    <a:moveTo>
                      <a:pt x="2112" y="0"/>
                    </a:moveTo>
                    <a:lnTo>
                      <a:pt x="1" y="5631"/>
                    </a:lnTo>
                    <a:lnTo>
                      <a:pt x="7610" y="10307"/>
                    </a:lnTo>
                    <a:lnTo>
                      <a:pt x="11833" y="11263"/>
                    </a:lnTo>
                    <a:cubicBezTo>
                      <a:pt x="12362" y="11385"/>
                      <a:pt x="12896" y="11444"/>
                      <a:pt x="13427" y="11444"/>
                    </a:cubicBezTo>
                    <a:cubicBezTo>
                      <a:pt x="15084" y="11444"/>
                      <a:pt x="16706" y="10862"/>
                      <a:pt x="18001" y="9770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421406" y="2322754"/>
                <a:ext cx="3921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29" extrusionOk="0">
                    <a:moveTo>
                      <a:pt x="1222" y="0"/>
                    </a:moveTo>
                    <a:cubicBezTo>
                      <a:pt x="864" y="0"/>
                      <a:pt x="517" y="179"/>
                      <a:pt x="320" y="508"/>
                    </a:cubicBezTo>
                    <a:cubicBezTo>
                      <a:pt x="1" y="1010"/>
                      <a:pt x="168" y="1663"/>
                      <a:pt x="671" y="1965"/>
                    </a:cubicBezTo>
                    <a:cubicBezTo>
                      <a:pt x="846" y="2076"/>
                      <a:pt x="1040" y="2128"/>
                      <a:pt x="1231" y="2128"/>
                    </a:cubicBezTo>
                    <a:cubicBezTo>
                      <a:pt x="1587" y="2128"/>
                      <a:pt x="1933" y="1947"/>
                      <a:pt x="2130" y="1630"/>
                    </a:cubicBezTo>
                    <a:cubicBezTo>
                      <a:pt x="2432" y="1127"/>
                      <a:pt x="2280" y="457"/>
                      <a:pt x="1777" y="155"/>
                    </a:cubicBezTo>
                    <a:cubicBezTo>
                      <a:pt x="1603" y="50"/>
                      <a:pt x="1411" y="0"/>
                      <a:pt x="1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7460596" y="2406036"/>
                <a:ext cx="68650" cy="63249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3923" extrusionOk="0">
                    <a:moveTo>
                      <a:pt x="1626" y="1"/>
                    </a:moveTo>
                    <a:lnTo>
                      <a:pt x="1" y="1894"/>
                    </a:lnTo>
                    <a:lnTo>
                      <a:pt x="3285" y="3923"/>
                    </a:lnTo>
                    <a:lnTo>
                      <a:pt x="4157" y="1961"/>
                    </a:lnTo>
                    <a:lnTo>
                      <a:pt x="4257" y="1610"/>
                    </a:lnTo>
                    <a:lnTo>
                      <a:pt x="1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7460854" y="2288786"/>
                <a:ext cx="23797" cy="2403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1" extrusionOk="0">
                    <a:moveTo>
                      <a:pt x="436" y="0"/>
                    </a:moveTo>
                    <a:lnTo>
                      <a:pt x="1" y="687"/>
                    </a:lnTo>
                    <a:lnTo>
                      <a:pt x="939" y="1491"/>
                    </a:lnTo>
                    <a:lnTo>
                      <a:pt x="1475" y="653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7494096" y="2309856"/>
                <a:ext cx="24055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453" y="0"/>
                    </a:moveTo>
                    <a:lnTo>
                      <a:pt x="1" y="687"/>
                    </a:lnTo>
                    <a:lnTo>
                      <a:pt x="955" y="1491"/>
                    </a:lnTo>
                    <a:lnTo>
                      <a:pt x="1492" y="65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7562724" y="2350643"/>
                <a:ext cx="24055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3" extrusionOk="0">
                    <a:moveTo>
                      <a:pt x="453" y="0"/>
                    </a:moveTo>
                    <a:lnTo>
                      <a:pt x="1" y="688"/>
                    </a:lnTo>
                    <a:lnTo>
                      <a:pt x="955" y="1493"/>
                    </a:lnTo>
                    <a:lnTo>
                      <a:pt x="1492" y="65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7599464" y="2372262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37" y="0"/>
                    </a:moveTo>
                    <a:lnTo>
                      <a:pt x="1" y="704"/>
                    </a:lnTo>
                    <a:lnTo>
                      <a:pt x="940" y="1492"/>
                    </a:lnTo>
                    <a:lnTo>
                      <a:pt x="1476" y="654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7644696" y="2405159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54" y="0"/>
                    </a:moveTo>
                    <a:lnTo>
                      <a:pt x="1" y="688"/>
                    </a:lnTo>
                    <a:lnTo>
                      <a:pt x="940" y="1492"/>
                    </a:lnTo>
                    <a:lnTo>
                      <a:pt x="1476" y="637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6304733" y="2838820"/>
                <a:ext cx="278871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12452" extrusionOk="0">
                    <a:moveTo>
                      <a:pt x="13861" y="0"/>
                    </a:moveTo>
                    <a:lnTo>
                      <a:pt x="5683" y="3587"/>
                    </a:lnTo>
                    <a:lnTo>
                      <a:pt x="2498" y="6519"/>
                    </a:lnTo>
                    <a:cubicBezTo>
                      <a:pt x="856" y="8027"/>
                      <a:pt x="0" y="10224"/>
                      <a:pt x="219" y="12452"/>
                    </a:cubicBezTo>
                    <a:lnTo>
                      <a:pt x="17296" y="4944"/>
                    </a:lnTo>
                    <a:lnTo>
                      <a:pt x="13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6506570" y="2874641"/>
                <a:ext cx="38920" cy="3427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126" extrusionOk="0">
                    <a:moveTo>
                      <a:pt x="1205" y="0"/>
                    </a:moveTo>
                    <a:cubicBezTo>
                      <a:pt x="1060" y="0"/>
                      <a:pt x="912" y="30"/>
                      <a:pt x="771" y="91"/>
                    </a:cubicBezTo>
                    <a:cubicBezTo>
                      <a:pt x="235" y="326"/>
                      <a:pt x="0" y="945"/>
                      <a:pt x="235" y="1499"/>
                    </a:cubicBezTo>
                    <a:cubicBezTo>
                      <a:pt x="408" y="1895"/>
                      <a:pt x="791" y="2126"/>
                      <a:pt x="1195" y="2126"/>
                    </a:cubicBezTo>
                    <a:cubicBezTo>
                      <a:pt x="1338" y="2126"/>
                      <a:pt x="1485" y="2097"/>
                      <a:pt x="1626" y="2035"/>
                    </a:cubicBezTo>
                    <a:cubicBezTo>
                      <a:pt x="2179" y="1801"/>
                      <a:pt x="2414" y="1164"/>
                      <a:pt x="2179" y="627"/>
                    </a:cubicBezTo>
                    <a:cubicBezTo>
                      <a:pt x="2006" y="232"/>
                      <a:pt x="1614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6378504" y="2852588"/>
                <a:ext cx="67279" cy="5920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72" extrusionOk="0">
                    <a:moveTo>
                      <a:pt x="3536" y="0"/>
                    </a:moveTo>
                    <a:lnTo>
                      <a:pt x="0" y="1560"/>
                    </a:lnTo>
                    <a:lnTo>
                      <a:pt x="1107" y="3386"/>
                    </a:lnTo>
                    <a:lnTo>
                      <a:pt x="1341" y="3671"/>
                    </a:lnTo>
                    <a:lnTo>
                      <a:pt x="4173" y="2431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6528447" y="2930679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1"/>
                    </a:moveTo>
                    <a:lnTo>
                      <a:pt x="0" y="318"/>
                    </a:lnTo>
                    <a:lnTo>
                      <a:pt x="386" y="1241"/>
                    </a:lnTo>
                    <a:lnTo>
                      <a:pt x="1509" y="77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491980" y="2946075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207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6419564" y="2979317"/>
                <a:ext cx="24345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241" extrusionOk="0">
                    <a:moveTo>
                      <a:pt x="1190" y="0"/>
                    </a:moveTo>
                    <a:lnTo>
                      <a:pt x="1" y="335"/>
                    </a:lnTo>
                    <a:lnTo>
                      <a:pt x="386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6380922" y="2997147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0"/>
                    </a:moveTo>
                    <a:lnTo>
                      <a:pt x="1" y="318"/>
                    </a:lnTo>
                    <a:lnTo>
                      <a:pt x="387" y="1241"/>
                    </a:lnTo>
                    <a:lnTo>
                      <a:pt x="1509" y="75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337975" y="3015783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0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358775" y="1514100"/>
                <a:ext cx="481403" cy="652906"/>
              </a:xfrm>
              <a:custGeom>
                <a:avLst/>
                <a:gdLst/>
                <a:ahLst/>
                <a:cxnLst/>
                <a:rect l="l" t="t" r="r" b="b"/>
                <a:pathLst>
                  <a:path w="34727" h="41666" extrusionOk="0">
                    <a:moveTo>
                      <a:pt x="18621" y="1"/>
                    </a:moveTo>
                    <a:cubicBezTo>
                      <a:pt x="17682" y="756"/>
                      <a:pt x="12369" y="4861"/>
                      <a:pt x="5397" y="6622"/>
                    </a:cubicBezTo>
                    <a:cubicBezTo>
                      <a:pt x="5397" y="6622"/>
                      <a:pt x="4710" y="5951"/>
                      <a:pt x="4056" y="4425"/>
                    </a:cubicBezTo>
                    <a:cubicBezTo>
                      <a:pt x="1777" y="10476"/>
                      <a:pt x="0" y="14566"/>
                      <a:pt x="3788" y="18923"/>
                    </a:cubicBezTo>
                    <a:cubicBezTo>
                      <a:pt x="6152" y="21638"/>
                      <a:pt x="7694" y="24990"/>
                      <a:pt x="7911" y="28577"/>
                    </a:cubicBezTo>
                    <a:cubicBezTo>
                      <a:pt x="8145" y="32297"/>
                      <a:pt x="7224" y="35649"/>
                      <a:pt x="4324" y="38163"/>
                    </a:cubicBezTo>
                    <a:cubicBezTo>
                      <a:pt x="4324" y="38163"/>
                      <a:pt x="7593" y="41348"/>
                      <a:pt x="16056" y="41649"/>
                    </a:cubicBezTo>
                    <a:cubicBezTo>
                      <a:pt x="16371" y="41660"/>
                      <a:pt x="16688" y="41666"/>
                      <a:pt x="17007" y="41666"/>
                    </a:cubicBezTo>
                    <a:cubicBezTo>
                      <a:pt x="25265" y="41666"/>
                      <a:pt x="34726" y="38045"/>
                      <a:pt x="34726" y="38045"/>
                    </a:cubicBezTo>
                    <a:cubicBezTo>
                      <a:pt x="34726" y="38045"/>
                      <a:pt x="28726" y="25493"/>
                      <a:pt x="28090" y="13509"/>
                    </a:cubicBezTo>
                    <a:cubicBezTo>
                      <a:pt x="27620" y="4794"/>
                      <a:pt x="22777" y="1225"/>
                      <a:pt x="18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411850" y="1512028"/>
                <a:ext cx="221315" cy="111129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7208" extrusionOk="0">
                    <a:moveTo>
                      <a:pt x="13057" y="1"/>
                    </a:moveTo>
                    <a:cubicBezTo>
                      <a:pt x="13057" y="1"/>
                      <a:pt x="7794" y="4207"/>
                      <a:pt x="1676" y="5581"/>
                    </a:cubicBezTo>
                    <a:cubicBezTo>
                      <a:pt x="1676" y="5581"/>
                      <a:pt x="1207" y="4928"/>
                      <a:pt x="889" y="3688"/>
                    </a:cubicBezTo>
                    <a:cubicBezTo>
                      <a:pt x="889" y="3688"/>
                      <a:pt x="487" y="4140"/>
                      <a:pt x="0" y="5011"/>
                    </a:cubicBezTo>
                    <a:cubicBezTo>
                      <a:pt x="654" y="6537"/>
                      <a:pt x="1341" y="7208"/>
                      <a:pt x="1341" y="7208"/>
                    </a:cubicBezTo>
                    <a:cubicBezTo>
                      <a:pt x="8313" y="5447"/>
                      <a:pt x="13626" y="1342"/>
                      <a:pt x="14565" y="587"/>
                    </a:cubicBezTo>
                    <a:cubicBezTo>
                      <a:pt x="14062" y="370"/>
                      <a:pt x="13559" y="185"/>
                      <a:pt x="13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597606" y="1527513"/>
                <a:ext cx="588326" cy="55351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34332" extrusionOk="0">
                    <a:moveTo>
                      <a:pt x="5939" y="0"/>
                    </a:moveTo>
                    <a:cubicBezTo>
                      <a:pt x="2890" y="0"/>
                      <a:pt x="254" y="2379"/>
                      <a:pt x="101" y="5520"/>
                    </a:cubicBezTo>
                    <a:lnTo>
                      <a:pt x="101" y="5703"/>
                    </a:lnTo>
                    <a:cubicBezTo>
                      <a:pt x="1" y="8653"/>
                      <a:pt x="2163" y="11201"/>
                      <a:pt x="5096" y="11620"/>
                    </a:cubicBezTo>
                    <a:cubicBezTo>
                      <a:pt x="6195" y="11779"/>
                      <a:pt x="7582" y="11841"/>
                      <a:pt x="9218" y="11841"/>
                    </a:cubicBezTo>
                    <a:cubicBezTo>
                      <a:pt x="11898" y="11841"/>
                      <a:pt x="15243" y="11673"/>
                      <a:pt x="19073" y="11486"/>
                    </a:cubicBezTo>
                    <a:cubicBezTo>
                      <a:pt x="19073" y="11486"/>
                      <a:pt x="21889" y="17285"/>
                      <a:pt x="27353" y="24508"/>
                    </a:cubicBezTo>
                    <a:cubicBezTo>
                      <a:pt x="27270" y="25296"/>
                      <a:pt x="27051" y="27877"/>
                      <a:pt x="27739" y="29267"/>
                    </a:cubicBezTo>
                    <a:cubicBezTo>
                      <a:pt x="28178" y="30164"/>
                      <a:pt x="28572" y="30612"/>
                      <a:pt x="28886" y="30612"/>
                    </a:cubicBezTo>
                    <a:cubicBezTo>
                      <a:pt x="29147" y="30612"/>
                      <a:pt x="29352" y="30303"/>
                      <a:pt x="29482" y="29687"/>
                    </a:cubicBezTo>
                    <a:cubicBezTo>
                      <a:pt x="29482" y="29687"/>
                      <a:pt x="30621" y="32385"/>
                      <a:pt x="31560" y="33575"/>
                    </a:cubicBezTo>
                    <a:cubicBezTo>
                      <a:pt x="31994" y="34122"/>
                      <a:pt x="32361" y="34331"/>
                      <a:pt x="32616" y="34331"/>
                    </a:cubicBezTo>
                    <a:cubicBezTo>
                      <a:pt x="32970" y="34331"/>
                      <a:pt x="33105" y="33925"/>
                      <a:pt x="32901" y="33457"/>
                    </a:cubicBezTo>
                    <a:lnTo>
                      <a:pt x="32901" y="33457"/>
                    </a:lnTo>
                    <a:cubicBezTo>
                      <a:pt x="32901" y="33458"/>
                      <a:pt x="33481" y="34107"/>
                      <a:pt x="33874" y="34107"/>
                    </a:cubicBezTo>
                    <a:cubicBezTo>
                      <a:pt x="34153" y="34107"/>
                      <a:pt x="34338" y="33782"/>
                      <a:pt x="34157" y="32670"/>
                    </a:cubicBezTo>
                    <a:lnTo>
                      <a:pt x="34157" y="32670"/>
                    </a:lnTo>
                    <a:cubicBezTo>
                      <a:pt x="34157" y="32670"/>
                      <a:pt x="34629" y="32983"/>
                      <a:pt x="34990" y="32983"/>
                    </a:cubicBezTo>
                    <a:cubicBezTo>
                      <a:pt x="35372" y="32983"/>
                      <a:pt x="35631" y="32633"/>
                      <a:pt x="35080" y="31195"/>
                    </a:cubicBezTo>
                    <a:lnTo>
                      <a:pt x="35080" y="31195"/>
                    </a:lnTo>
                    <a:cubicBezTo>
                      <a:pt x="35080" y="31196"/>
                      <a:pt x="35451" y="31426"/>
                      <a:pt x="35757" y="31426"/>
                    </a:cubicBezTo>
                    <a:cubicBezTo>
                      <a:pt x="36189" y="31426"/>
                      <a:pt x="36491" y="30966"/>
                      <a:pt x="35431" y="28749"/>
                    </a:cubicBezTo>
                    <a:cubicBezTo>
                      <a:pt x="33605" y="24943"/>
                      <a:pt x="33906" y="24005"/>
                      <a:pt x="31207" y="21978"/>
                    </a:cubicBezTo>
                    <a:cubicBezTo>
                      <a:pt x="31207" y="21978"/>
                      <a:pt x="31174" y="21927"/>
                      <a:pt x="31107" y="21877"/>
                    </a:cubicBezTo>
                    <a:cubicBezTo>
                      <a:pt x="29884" y="18726"/>
                      <a:pt x="27118" y="12022"/>
                      <a:pt x="23616" y="6425"/>
                    </a:cubicBezTo>
                    <a:cubicBezTo>
                      <a:pt x="23013" y="5469"/>
                      <a:pt x="22108" y="4749"/>
                      <a:pt x="21035" y="4363"/>
                    </a:cubicBezTo>
                    <a:cubicBezTo>
                      <a:pt x="18387" y="3424"/>
                      <a:pt x="13057" y="1044"/>
                      <a:pt x="6856" y="72"/>
                    </a:cubicBezTo>
                    <a:cubicBezTo>
                      <a:pt x="6548" y="24"/>
                      <a:pt x="6241" y="0"/>
                      <a:pt x="59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7111791" y="2030949"/>
                <a:ext cx="18106" cy="3756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330" extrusionOk="0">
                    <a:moveTo>
                      <a:pt x="201" y="1"/>
                    </a:moveTo>
                    <a:lnTo>
                      <a:pt x="0" y="84"/>
                    </a:lnTo>
                    <a:cubicBezTo>
                      <a:pt x="503" y="1224"/>
                      <a:pt x="921" y="2314"/>
                      <a:pt x="921" y="2330"/>
                    </a:cubicBezTo>
                    <a:lnTo>
                      <a:pt x="1122" y="2247"/>
                    </a:lnTo>
                    <a:cubicBezTo>
                      <a:pt x="1122" y="2229"/>
                      <a:pt x="720" y="114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7128251" y="2010959"/>
                <a:ext cx="21636" cy="4486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783" extrusionOk="0">
                    <a:moveTo>
                      <a:pt x="202" y="1"/>
                    </a:moveTo>
                    <a:lnTo>
                      <a:pt x="1" y="101"/>
                    </a:lnTo>
                    <a:cubicBezTo>
                      <a:pt x="604" y="1375"/>
                      <a:pt x="1124" y="2765"/>
                      <a:pt x="1141" y="2783"/>
                    </a:cubicBezTo>
                    <a:lnTo>
                      <a:pt x="1342" y="2716"/>
                    </a:lnTo>
                    <a:cubicBezTo>
                      <a:pt x="1342" y="2698"/>
                      <a:pt x="823" y="129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7147709" y="1996095"/>
                <a:ext cx="17590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247" extrusionOk="0">
                    <a:moveTo>
                      <a:pt x="202" y="0"/>
                    </a:moveTo>
                    <a:lnTo>
                      <a:pt x="1" y="101"/>
                    </a:lnTo>
                    <a:cubicBezTo>
                      <a:pt x="487" y="1207"/>
                      <a:pt x="872" y="2230"/>
                      <a:pt x="872" y="2246"/>
                    </a:cubicBezTo>
                    <a:lnTo>
                      <a:pt x="1091" y="2163"/>
                    </a:lnTo>
                    <a:cubicBezTo>
                      <a:pt x="1073" y="2146"/>
                      <a:pt x="688" y="1124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7063686" y="1987180"/>
                <a:ext cx="10834" cy="1947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208" extrusionOk="0">
                    <a:moveTo>
                      <a:pt x="218" y="1"/>
                    </a:moveTo>
                    <a:lnTo>
                      <a:pt x="1" y="84"/>
                    </a:lnTo>
                    <a:cubicBezTo>
                      <a:pt x="185" y="553"/>
                      <a:pt x="470" y="1208"/>
                      <a:pt x="470" y="1208"/>
                    </a:cubicBezTo>
                    <a:lnTo>
                      <a:pt x="671" y="1123"/>
                    </a:lnTo>
                    <a:cubicBezTo>
                      <a:pt x="671" y="1123"/>
                      <a:pt x="386" y="470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6546019" y="1518469"/>
                <a:ext cx="333994" cy="220217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3659" extrusionOk="0">
                    <a:moveTo>
                      <a:pt x="10094" y="1"/>
                    </a:moveTo>
                    <a:cubicBezTo>
                      <a:pt x="6806" y="1"/>
                      <a:pt x="3701" y="1005"/>
                      <a:pt x="2615" y="4405"/>
                    </a:cubicBezTo>
                    <a:cubicBezTo>
                      <a:pt x="0" y="12516"/>
                      <a:pt x="10609" y="13572"/>
                      <a:pt x="15520" y="13656"/>
                    </a:cubicBezTo>
                    <a:cubicBezTo>
                      <a:pt x="15672" y="13658"/>
                      <a:pt x="15819" y="13659"/>
                      <a:pt x="15960" y="13659"/>
                    </a:cubicBezTo>
                    <a:cubicBezTo>
                      <a:pt x="17134" y="13659"/>
                      <a:pt x="17882" y="13605"/>
                      <a:pt x="17882" y="13605"/>
                    </a:cubicBezTo>
                    <a:cubicBezTo>
                      <a:pt x="20715" y="8510"/>
                      <a:pt x="19944" y="2074"/>
                      <a:pt x="19944" y="2074"/>
                    </a:cubicBezTo>
                    <a:cubicBezTo>
                      <a:pt x="19944" y="2074"/>
                      <a:pt x="19207" y="1790"/>
                      <a:pt x="18067" y="1421"/>
                    </a:cubicBezTo>
                    <a:cubicBezTo>
                      <a:pt x="16148" y="811"/>
                      <a:pt x="13047" y="1"/>
                      <a:pt x="10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 rot="120891">
                <a:off x="6603549" y="1252558"/>
                <a:ext cx="261956" cy="172661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2141" extrusionOk="0">
                    <a:moveTo>
                      <a:pt x="3911" y="0"/>
                    </a:moveTo>
                    <a:cubicBezTo>
                      <a:pt x="1422" y="0"/>
                      <a:pt x="0" y="1483"/>
                      <a:pt x="0" y="1483"/>
                    </a:cubicBezTo>
                    <a:lnTo>
                      <a:pt x="1743" y="6846"/>
                    </a:lnTo>
                    <a:cubicBezTo>
                      <a:pt x="3305" y="9843"/>
                      <a:pt x="8080" y="12141"/>
                      <a:pt x="11725" y="12141"/>
                    </a:cubicBezTo>
                    <a:cubicBezTo>
                      <a:pt x="12381" y="12141"/>
                      <a:pt x="13002" y="12066"/>
                      <a:pt x="13560" y="11907"/>
                    </a:cubicBezTo>
                    <a:cubicBezTo>
                      <a:pt x="17229" y="10886"/>
                      <a:pt x="18420" y="7098"/>
                      <a:pt x="18420" y="7098"/>
                    </a:cubicBezTo>
                    <a:lnTo>
                      <a:pt x="18420" y="7098"/>
                    </a:lnTo>
                    <a:cubicBezTo>
                      <a:pt x="17959" y="7149"/>
                      <a:pt x="17529" y="7173"/>
                      <a:pt x="17127" y="7173"/>
                    </a:cubicBezTo>
                    <a:cubicBezTo>
                      <a:pt x="11671" y="7173"/>
                      <a:pt x="11342" y="2763"/>
                      <a:pt x="7174" y="796"/>
                    </a:cubicBezTo>
                    <a:cubicBezTo>
                      <a:pt x="5946" y="212"/>
                      <a:pt x="4852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120891">
                <a:off x="6596123" y="1255724"/>
                <a:ext cx="51282" cy="96904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14" extrusionOk="0">
                    <a:moveTo>
                      <a:pt x="1330" y="0"/>
                    </a:moveTo>
                    <a:cubicBezTo>
                      <a:pt x="627" y="0"/>
                      <a:pt x="0" y="544"/>
                      <a:pt x="0" y="544"/>
                    </a:cubicBezTo>
                    <a:lnTo>
                      <a:pt x="603" y="6544"/>
                    </a:lnTo>
                    <a:cubicBezTo>
                      <a:pt x="1004" y="6726"/>
                      <a:pt x="1363" y="6814"/>
                      <a:pt x="1678" y="6814"/>
                    </a:cubicBezTo>
                    <a:cubicBezTo>
                      <a:pt x="3077" y="6814"/>
                      <a:pt x="3606" y="5081"/>
                      <a:pt x="3017" y="2153"/>
                    </a:cubicBezTo>
                    <a:cubicBezTo>
                      <a:pt x="2666" y="447"/>
                      <a:pt x="1967" y="0"/>
                      <a:pt x="1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 rot="120891">
                <a:off x="6350551" y="1206842"/>
                <a:ext cx="233115" cy="30198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235" extrusionOk="0">
                    <a:moveTo>
                      <a:pt x="8524" y="1"/>
                    </a:moveTo>
                    <a:cubicBezTo>
                      <a:pt x="8145" y="1"/>
                      <a:pt x="7762" y="27"/>
                      <a:pt x="7375" y="81"/>
                    </a:cubicBezTo>
                    <a:cubicBezTo>
                      <a:pt x="3051" y="684"/>
                      <a:pt x="1" y="4523"/>
                      <a:pt x="570" y="8662"/>
                    </a:cubicBezTo>
                    <a:cubicBezTo>
                      <a:pt x="604" y="8914"/>
                      <a:pt x="655" y="9164"/>
                      <a:pt x="705" y="9399"/>
                    </a:cubicBezTo>
                    <a:lnTo>
                      <a:pt x="705" y="9416"/>
                    </a:lnTo>
                    <a:cubicBezTo>
                      <a:pt x="722" y="9450"/>
                      <a:pt x="722" y="9483"/>
                      <a:pt x="738" y="9517"/>
                    </a:cubicBezTo>
                    <a:lnTo>
                      <a:pt x="1073" y="10773"/>
                    </a:lnTo>
                    <a:cubicBezTo>
                      <a:pt x="253" y="11377"/>
                      <a:pt x="85" y="12701"/>
                      <a:pt x="722" y="13774"/>
                    </a:cubicBezTo>
                    <a:cubicBezTo>
                      <a:pt x="1073" y="14377"/>
                      <a:pt x="1610" y="14779"/>
                      <a:pt x="2163" y="14947"/>
                    </a:cubicBezTo>
                    <a:lnTo>
                      <a:pt x="2465" y="16069"/>
                    </a:lnTo>
                    <a:cubicBezTo>
                      <a:pt x="2481" y="16154"/>
                      <a:pt x="2498" y="16237"/>
                      <a:pt x="2532" y="16321"/>
                    </a:cubicBezTo>
                    <a:lnTo>
                      <a:pt x="2548" y="16388"/>
                    </a:lnTo>
                    <a:cubicBezTo>
                      <a:pt x="3396" y="19248"/>
                      <a:pt x="6143" y="21234"/>
                      <a:pt x="9260" y="21234"/>
                    </a:cubicBezTo>
                    <a:cubicBezTo>
                      <a:pt x="9595" y="21234"/>
                      <a:pt x="9934" y="21211"/>
                      <a:pt x="10275" y="21164"/>
                    </a:cubicBezTo>
                    <a:cubicBezTo>
                      <a:pt x="11498" y="20981"/>
                      <a:pt x="12604" y="20527"/>
                      <a:pt x="13526" y="19857"/>
                    </a:cubicBezTo>
                    <a:cubicBezTo>
                      <a:pt x="15453" y="18416"/>
                      <a:pt x="16342" y="16103"/>
                      <a:pt x="16392" y="12315"/>
                    </a:cubicBezTo>
                    <a:lnTo>
                      <a:pt x="16325" y="7354"/>
                    </a:lnTo>
                    <a:lnTo>
                      <a:pt x="16325" y="7254"/>
                    </a:lnTo>
                    <a:cubicBezTo>
                      <a:pt x="16308" y="7003"/>
                      <a:pt x="16291" y="6751"/>
                      <a:pt x="16258" y="6500"/>
                    </a:cubicBezTo>
                    <a:cubicBezTo>
                      <a:pt x="15738" y="2729"/>
                      <a:pt x="12397" y="1"/>
                      <a:pt x="85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 rot="120891">
                <a:off x="6582714" y="1386074"/>
                <a:ext cx="14" cy="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 rot="120891">
                <a:off x="6467991" y="1320076"/>
                <a:ext cx="42678" cy="2549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793" extrusionOk="0">
                    <a:moveTo>
                      <a:pt x="2716" y="0"/>
                    </a:moveTo>
                    <a:lnTo>
                      <a:pt x="1" y="1089"/>
                    </a:lnTo>
                    <a:lnTo>
                      <a:pt x="269" y="1793"/>
                    </a:lnTo>
                    <a:lnTo>
                      <a:pt x="3000" y="687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 rot="120891">
                <a:off x="6381476" y="1335840"/>
                <a:ext cx="28386" cy="1693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191" extrusionOk="0">
                    <a:moveTo>
                      <a:pt x="202" y="1"/>
                    </a:moveTo>
                    <a:lnTo>
                      <a:pt x="1" y="721"/>
                    </a:lnTo>
                    <a:lnTo>
                      <a:pt x="1795" y="1190"/>
                    </a:lnTo>
                    <a:lnTo>
                      <a:pt x="1996" y="470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 rot="120891">
                <a:off x="6286944" y="1189316"/>
                <a:ext cx="366312" cy="227782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6017" extrusionOk="0">
                    <a:moveTo>
                      <a:pt x="14438" y="1"/>
                    </a:moveTo>
                    <a:cubicBezTo>
                      <a:pt x="13717" y="1"/>
                      <a:pt x="12944" y="52"/>
                      <a:pt x="12117" y="162"/>
                    </a:cubicBezTo>
                    <a:cubicBezTo>
                      <a:pt x="0" y="1753"/>
                      <a:pt x="5983" y="13183"/>
                      <a:pt x="5983" y="13183"/>
                    </a:cubicBezTo>
                    <a:cubicBezTo>
                      <a:pt x="6486" y="11491"/>
                      <a:pt x="6369" y="8776"/>
                      <a:pt x="6369" y="8776"/>
                    </a:cubicBezTo>
                    <a:cubicBezTo>
                      <a:pt x="6369" y="8776"/>
                      <a:pt x="7542" y="6832"/>
                      <a:pt x="10458" y="6296"/>
                    </a:cubicBezTo>
                    <a:cubicBezTo>
                      <a:pt x="11153" y="6173"/>
                      <a:pt x="11832" y="6126"/>
                      <a:pt x="12463" y="6126"/>
                    </a:cubicBezTo>
                    <a:cubicBezTo>
                      <a:pt x="14497" y="6126"/>
                      <a:pt x="16039" y="6614"/>
                      <a:pt x="16039" y="6614"/>
                    </a:cubicBezTo>
                    <a:cubicBezTo>
                      <a:pt x="17296" y="9597"/>
                      <a:pt x="19726" y="12128"/>
                      <a:pt x="19726" y="12128"/>
                    </a:cubicBezTo>
                    <a:cubicBezTo>
                      <a:pt x="20296" y="14725"/>
                      <a:pt x="20816" y="16016"/>
                      <a:pt x="20816" y="16016"/>
                    </a:cubicBezTo>
                    <a:cubicBezTo>
                      <a:pt x="24360" y="12771"/>
                      <a:pt x="25758" y="1"/>
                      <a:pt x="14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 rot="120891">
                <a:off x="6548173" y="1325196"/>
                <a:ext cx="59829" cy="6755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750" extrusionOk="0">
                    <a:moveTo>
                      <a:pt x="2164" y="0"/>
                    </a:moveTo>
                    <a:cubicBezTo>
                      <a:pt x="1224" y="0"/>
                      <a:pt x="383" y="839"/>
                      <a:pt x="201" y="2022"/>
                    </a:cubicBezTo>
                    <a:cubicBezTo>
                      <a:pt x="0" y="3314"/>
                      <a:pt x="704" y="4520"/>
                      <a:pt x="1743" y="4721"/>
                    </a:cubicBezTo>
                    <a:cubicBezTo>
                      <a:pt x="1843" y="4740"/>
                      <a:pt x="1943" y="4750"/>
                      <a:pt x="2042" y="4750"/>
                    </a:cubicBezTo>
                    <a:cubicBezTo>
                      <a:pt x="2985" y="4750"/>
                      <a:pt x="3840" y="3909"/>
                      <a:pt x="4022" y="2726"/>
                    </a:cubicBezTo>
                    <a:cubicBezTo>
                      <a:pt x="4206" y="1436"/>
                      <a:pt x="3520" y="230"/>
                      <a:pt x="2463" y="29"/>
                    </a:cubicBezTo>
                    <a:cubicBezTo>
                      <a:pt x="2363" y="9"/>
                      <a:pt x="2263" y="0"/>
                      <a:pt x="2164" y="0"/>
                    </a:cubicBezTo>
                    <a:close/>
                  </a:path>
                </a:pathLst>
              </a:custGeom>
              <a:solidFill>
                <a:srgbClr val="F7A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 rot="120891">
                <a:off x="6576003" y="1338928"/>
                <a:ext cx="17649" cy="2982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97" extrusionOk="0">
                    <a:moveTo>
                      <a:pt x="101" y="1"/>
                    </a:moveTo>
                    <a:lnTo>
                      <a:pt x="0" y="202"/>
                    </a:lnTo>
                    <a:cubicBezTo>
                      <a:pt x="1006" y="705"/>
                      <a:pt x="888" y="2045"/>
                      <a:pt x="888" y="2063"/>
                    </a:cubicBezTo>
                    <a:lnTo>
                      <a:pt x="1106" y="2096"/>
                    </a:lnTo>
                    <a:cubicBezTo>
                      <a:pt x="1106" y="2029"/>
                      <a:pt x="1240" y="588"/>
                      <a:pt x="10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 rot="120891">
                <a:off x="6477081" y="1350412"/>
                <a:ext cx="14790" cy="1695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92" extrusionOk="0">
                    <a:moveTo>
                      <a:pt x="498" y="0"/>
                    </a:moveTo>
                    <a:cubicBezTo>
                      <a:pt x="489" y="0"/>
                      <a:pt x="479" y="1"/>
                      <a:pt x="470" y="1"/>
                    </a:cubicBezTo>
                    <a:cubicBezTo>
                      <a:pt x="202" y="35"/>
                      <a:pt x="1" y="319"/>
                      <a:pt x="34" y="638"/>
                    </a:cubicBezTo>
                    <a:cubicBezTo>
                      <a:pt x="67" y="962"/>
                      <a:pt x="286" y="1191"/>
                      <a:pt x="543" y="1191"/>
                    </a:cubicBezTo>
                    <a:cubicBezTo>
                      <a:pt x="552" y="1191"/>
                      <a:pt x="561" y="1191"/>
                      <a:pt x="570" y="1191"/>
                    </a:cubicBezTo>
                    <a:cubicBezTo>
                      <a:pt x="839" y="1174"/>
                      <a:pt x="1040" y="889"/>
                      <a:pt x="1006" y="554"/>
                    </a:cubicBezTo>
                    <a:cubicBezTo>
                      <a:pt x="974" y="230"/>
                      <a:pt x="754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rot="120891">
                <a:off x="6393995" y="1359610"/>
                <a:ext cx="13354" cy="1696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93" extrusionOk="0">
                    <a:moveTo>
                      <a:pt x="443" y="1"/>
                    </a:moveTo>
                    <a:cubicBezTo>
                      <a:pt x="435" y="1"/>
                      <a:pt x="428" y="1"/>
                      <a:pt x="420" y="1"/>
                    </a:cubicBezTo>
                    <a:cubicBezTo>
                      <a:pt x="185" y="19"/>
                      <a:pt x="0" y="303"/>
                      <a:pt x="34" y="638"/>
                    </a:cubicBezTo>
                    <a:cubicBezTo>
                      <a:pt x="66" y="948"/>
                      <a:pt x="273" y="1193"/>
                      <a:pt x="499" y="1193"/>
                    </a:cubicBezTo>
                    <a:cubicBezTo>
                      <a:pt x="506" y="1193"/>
                      <a:pt x="513" y="1192"/>
                      <a:pt x="521" y="1192"/>
                    </a:cubicBezTo>
                    <a:cubicBezTo>
                      <a:pt x="771" y="1175"/>
                      <a:pt x="939" y="890"/>
                      <a:pt x="905" y="555"/>
                    </a:cubicBezTo>
                    <a:cubicBezTo>
                      <a:pt x="890" y="246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 rot="120891">
                <a:off x="6394919" y="1253163"/>
                <a:ext cx="147318" cy="44242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3111" extrusionOk="0">
                    <a:moveTo>
                      <a:pt x="4406" y="1"/>
                    </a:moveTo>
                    <a:cubicBezTo>
                      <a:pt x="3180" y="1"/>
                      <a:pt x="1724" y="179"/>
                      <a:pt x="1" y="629"/>
                    </a:cubicBezTo>
                    <a:cubicBezTo>
                      <a:pt x="1" y="629"/>
                      <a:pt x="1554" y="3111"/>
                      <a:pt x="6144" y="3111"/>
                    </a:cubicBezTo>
                    <a:cubicBezTo>
                      <a:pt x="7335" y="3111"/>
                      <a:pt x="8731" y="2943"/>
                      <a:pt x="10358" y="2522"/>
                    </a:cubicBezTo>
                    <a:cubicBezTo>
                      <a:pt x="10358" y="2522"/>
                      <a:pt x="9019" y="1"/>
                      <a:pt x="4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 rot="120891">
                <a:off x="6350450" y="1251587"/>
                <a:ext cx="79867" cy="80237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42" extrusionOk="0">
                    <a:moveTo>
                      <a:pt x="4046" y="0"/>
                    </a:moveTo>
                    <a:cubicBezTo>
                      <a:pt x="3484" y="0"/>
                      <a:pt x="2795" y="190"/>
                      <a:pt x="2029" y="797"/>
                    </a:cubicBezTo>
                    <a:cubicBezTo>
                      <a:pt x="0" y="2406"/>
                      <a:pt x="1090" y="5642"/>
                      <a:pt x="1090" y="5642"/>
                    </a:cubicBezTo>
                    <a:cubicBezTo>
                      <a:pt x="5615" y="3177"/>
                      <a:pt x="5548" y="513"/>
                      <a:pt x="5548" y="513"/>
                    </a:cubicBezTo>
                    <a:cubicBezTo>
                      <a:pt x="5548" y="513"/>
                      <a:pt x="4970" y="0"/>
                      <a:pt x="4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 rot="120891">
                <a:off x="6444967" y="1430993"/>
                <a:ext cx="36719" cy="27191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912" extrusionOk="0">
                    <a:moveTo>
                      <a:pt x="2363" y="1"/>
                    </a:moveTo>
                    <a:cubicBezTo>
                      <a:pt x="2348" y="82"/>
                      <a:pt x="2034" y="1700"/>
                      <a:pt x="207" y="1700"/>
                    </a:cubicBezTo>
                    <a:cubicBezTo>
                      <a:pt x="146" y="1700"/>
                      <a:pt x="82" y="1698"/>
                      <a:pt x="17" y="1694"/>
                    </a:cubicBezTo>
                    <a:lnTo>
                      <a:pt x="1" y="1911"/>
                    </a:lnTo>
                    <a:lnTo>
                      <a:pt x="218" y="1911"/>
                    </a:lnTo>
                    <a:cubicBezTo>
                      <a:pt x="2229" y="1911"/>
                      <a:pt x="2582" y="68"/>
                      <a:pt x="2582" y="52"/>
                    </a:cubicBez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 rot="120891">
                <a:off x="6404024" y="1263593"/>
                <a:ext cx="69258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2806" extrusionOk="0">
                    <a:moveTo>
                      <a:pt x="467" y="0"/>
                    </a:moveTo>
                    <a:cubicBezTo>
                      <a:pt x="1" y="0"/>
                      <a:pt x="110" y="897"/>
                      <a:pt x="1115" y="1514"/>
                    </a:cubicBezTo>
                    <a:cubicBezTo>
                      <a:pt x="1115" y="1514"/>
                      <a:pt x="2258" y="2805"/>
                      <a:pt x="4822" y="2805"/>
                    </a:cubicBezTo>
                    <a:cubicBezTo>
                      <a:pt x="4838" y="2805"/>
                      <a:pt x="4854" y="2805"/>
                      <a:pt x="4869" y="2805"/>
                    </a:cubicBezTo>
                    <a:cubicBezTo>
                      <a:pt x="4869" y="2805"/>
                      <a:pt x="2858" y="2336"/>
                      <a:pt x="1468" y="709"/>
                    </a:cubicBezTo>
                    <a:cubicBezTo>
                      <a:pt x="1030" y="197"/>
                      <a:pt x="686" y="0"/>
                      <a:pt x="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 rot="1254617" flipH="1">
                <a:off x="6421342" y="1359296"/>
                <a:ext cx="39565" cy="7032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21"/>
          <p:cNvSpPr/>
          <p:nvPr/>
        </p:nvSpPr>
        <p:spPr>
          <a:xfrm>
            <a:off x="3505125" y="1176700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845925" y="1176700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2826047" y="1309437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869673" y="2319129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713225" y="3663664"/>
            <a:ext cx="1762202" cy="940086"/>
            <a:chOff x="713225" y="3663664"/>
            <a:chExt cx="1762202" cy="940086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713228" y="3947650"/>
              <a:ext cx="1762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object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Skill 3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811825" y="2559475"/>
            <a:ext cx="1602601" cy="940074"/>
            <a:chOff x="6811825" y="2559475"/>
            <a:chExt cx="1602601" cy="940074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6" y="2843449"/>
              <a:ext cx="16026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25" y="2559475"/>
              <a:ext cx="1602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Skill 2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713225" y="1455225"/>
            <a:ext cx="1762200" cy="940079"/>
            <a:chOff x="713225" y="1455225"/>
            <a:chExt cx="1762200" cy="940079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713225" y="1739204"/>
              <a:ext cx="1762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713225" y="1455225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Skill 1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3"/>
          <p:cNvGrpSpPr/>
          <p:nvPr/>
        </p:nvGrpSpPr>
        <p:grpSpPr>
          <a:xfrm>
            <a:off x="2669522" y="1595303"/>
            <a:ext cx="3805048" cy="1354869"/>
            <a:chOff x="2562150" y="1900125"/>
            <a:chExt cx="4019700" cy="1431300"/>
          </a:xfrm>
        </p:grpSpPr>
        <p:sp>
          <p:nvSpPr>
            <p:cNvPr id="626" name="Google Shape;626;p23"/>
            <p:cNvSpPr/>
            <p:nvPr/>
          </p:nvSpPr>
          <p:spPr>
            <a:xfrm>
              <a:off x="2562150" y="2326425"/>
              <a:ext cx="4019700" cy="100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619500" y="1900125"/>
              <a:ext cx="1905000" cy="504900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Soccer infographics</a:t>
            </a:r>
            <a:endParaRPr/>
          </a:p>
        </p:txBody>
      </p:sp>
      <p:sp>
        <p:nvSpPr>
          <p:cNvPr id="629" name="Google Shape;629;p23"/>
          <p:cNvSpPr/>
          <p:nvPr/>
        </p:nvSpPr>
        <p:spPr>
          <a:xfrm>
            <a:off x="919338" y="1748676"/>
            <a:ext cx="2172900" cy="1451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>
            <a:off x="6051771" y="1748676"/>
            <a:ext cx="2172900" cy="14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31" name="Google Shape;631;p23"/>
          <p:cNvSpPr txBox="1"/>
          <p:nvPr/>
        </p:nvSpPr>
        <p:spPr>
          <a:xfrm>
            <a:off x="3738169" y="1595325"/>
            <a:ext cx="1667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90:00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2" name="Google Shape;632;p23"/>
          <p:cNvSpPr txBox="1"/>
          <p:nvPr/>
        </p:nvSpPr>
        <p:spPr>
          <a:xfrm>
            <a:off x="6304374" y="2044019"/>
            <a:ext cx="1667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Team 2</a:t>
            </a:r>
            <a:endParaRPr sz="3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Name</a:t>
            </a:r>
            <a:endParaRPr sz="3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3" name="Google Shape;633;p23"/>
          <p:cNvSpPr txBox="1"/>
          <p:nvPr/>
        </p:nvSpPr>
        <p:spPr>
          <a:xfrm>
            <a:off x="1171988" y="2044019"/>
            <a:ext cx="1667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Team 1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Name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4" name="Google Shape;634;p23"/>
          <p:cNvSpPr txBox="1"/>
          <p:nvPr/>
        </p:nvSpPr>
        <p:spPr>
          <a:xfrm>
            <a:off x="3738158" y="2235708"/>
            <a:ext cx="16677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0:0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3953246" y="3445242"/>
            <a:ext cx="1237505" cy="1163331"/>
            <a:chOff x="3953246" y="3445242"/>
            <a:chExt cx="1237505" cy="1163331"/>
          </a:xfrm>
        </p:grpSpPr>
        <p:sp>
          <p:nvSpPr>
            <p:cNvPr id="636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23"/>
          <p:cNvSpPr txBox="1"/>
          <p:nvPr/>
        </p:nvSpPr>
        <p:spPr>
          <a:xfrm>
            <a:off x="1031350" y="3486150"/>
            <a:ext cx="1948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23"/>
          <p:cNvSpPr txBox="1"/>
          <p:nvPr/>
        </p:nvSpPr>
        <p:spPr>
          <a:xfrm>
            <a:off x="6163849" y="3486150"/>
            <a:ext cx="1948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1379</Words>
  <Application>Microsoft Macintosh PowerPoint</Application>
  <PresentationFormat>On-screen Show (16:9)</PresentationFormat>
  <Paragraphs>376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Fira Sans Extra Condensed</vt:lpstr>
      <vt:lpstr>Fira Sans</vt:lpstr>
      <vt:lpstr>Roboto</vt:lpstr>
      <vt:lpstr>Arial</vt:lpstr>
      <vt:lpstr>Fira Sans Extra Condensed SemiBold</vt:lpstr>
      <vt:lpstr>Soccer Infographics by Slidesgo</vt:lpstr>
      <vt:lpstr>FIFA Player Analysis</vt:lpstr>
      <vt:lpstr>Outline </vt:lpstr>
      <vt:lpstr>Motivation</vt:lpstr>
      <vt:lpstr>Data Overview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  <vt:lpstr>Soccer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Analysis</dc:title>
  <cp:lastModifiedBy>Students for Falun Gong</cp:lastModifiedBy>
  <cp:revision>3</cp:revision>
  <dcterms:modified xsi:type="dcterms:W3CDTF">2022-12-07T17:30:03Z</dcterms:modified>
</cp:coreProperties>
</file>