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415" r:id="rId3"/>
    <p:sldId id="412" r:id="rId4"/>
    <p:sldId id="401" r:id="rId5"/>
    <p:sldId id="413" r:id="rId6"/>
    <p:sldId id="414" r:id="rId7"/>
    <p:sldId id="411" r:id="rId8"/>
    <p:sldId id="274" r:id="rId9"/>
    <p:sldId id="275" r:id="rId10"/>
    <p:sldId id="419" r:id="rId11"/>
    <p:sldId id="420" r:id="rId12"/>
    <p:sldId id="40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1C7D-859D-401C-8599-C3D877C5825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429B6-40C0-467E-A996-B3F087FE7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37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</a:t>
            </a:r>
            <a:r>
              <a:rPr kumimoji="1" lang="ja-JP" altLang="en-US" dirty="0"/>
              <a:t>ではない方の、</a:t>
            </a:r>
            <a:r>
              <a:rPr kumimoji="1" lang="ja-JP" altLang="en-US" dirty="0">
                <a:solidFill>
                  <a:srgbClr val="FF0000"/>
                </a:solidFill>
              </a:rPr>
              <a:t>　「</a:t>
            </a:r>
            <a:r>
              <a:rPr kumimoji="1" lang="en-US" altLang="ja-JP" dirty="0">
                <a:solidFill>
                  <a:srgbClr val="FF0000"/>
                </a:solidFill>
              </a:rPr>
              <a:t>installer</a:t>
            </a:r>
            <a:r>
              <a:rPr kumimoji="1" lang="ja-JP" altLang="en-US" dirty="0">
                <a:solidFill>
                  <a:srgbClr val="FF0000"/>
                </a:solidFill>
              </a:rPr>
              <a:t>」の方を選択する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73485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Terminal</a:t>
            </a:r>
            <a:r>
              <a:rPr kumimoji="1" lang="ja-JP" altLang="en-US" dirty="0"/>
              <a:t>の起動は</a:t>
            </a:r>
            <a:r>
              <a:rPr kumimoji="1" lang="en-US" altLang="ja-JP" dirty="0"/>
              <a:t>Launchpad</a:t>
            </a:r>
            <a:r>
              <a:rPr kumimoji="1" lang="ja-JP" altLang="en-US" dirty="0"/>
              <a:t>から行います</a:t>
            </a:r>
            <a:endParaRPr kumimoji="1" lang="en-US" altLang="ja-JP" dirty="0"/>
          </a:p>
          <a:p>
            <a:r>
              <a:rPr kumimoji="1" lang="en-US" altLang="ja-JP" dirty="0"/>
              <a:t>“ls”</a:t>
            </a:r>
            <a:r>
              <a:rPr kumimoji="1" lang="ja-JP" altLang="en-US" dirty="0"/>
              <a:t>と　</a:t>
            </a:r>
            <a:r>
              <a:rPr kumimoji="1" lang="en-US" altLang="ja-JP" dirty="0"/>
              <a:t>”-l”</a:t>
            </a:r>
            <a:r>
              <a:rPr kumimoji="1" lang="ja-JP" altLang="en-US" dirty="0"/>
              <a:t>と　</a:t>
            </a:r>
            <a:r>
              <a:rPr kumimoji="1" lang="en-US" altLang="ja-JP" dirty="0"/>
              <a:t>“/dev/</a:t>
            </a:r>
            <a:r>
              <a:rPr kumimoji="1" lang="en-US" altLang="ja-JP" dirty="0" err="1"/>
              <a:t>tty.usb</a:t>
            </a:r>
            <a:r>
              <a:rPr kumimoji="1" lang="en-US" altLang="ja-JP" dirty="0"/>
              <a:t>*”</a:t>
            </a:r>
            <a:r>
              <a:rPr kumimoji="1" lang="ja-JP" altLang="en-US" dirty="0"/>
              <a:t>の間にはそれぞれ空白を入れること（繋げないこと）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528461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ツールメニューを開いて確認・設定する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1000453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ツールメニューを開いて確認・設定する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01694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ライブラリは、ツールメニューの「ライブラリを管理」から、確認やインストールが行える。</a:t>
            </a:r>
            <a:endParaRPr kumimoji="1" lang="en-US" altLang="ja-JP" dirty="0"/>
          </a:p>
          <a:p>
            <a:r>
              <a:rPr kumimoji="1" lang="ja-JP" altLang="en-US" dirty="0"/>
              <a:t>スケッチ→ライブラリをインクルード→ライブラリを管理→</a:t>
            </a:r>
            <a:r>
              <a:rPr kumimoji="1" lang="en-US" altLang="ja-JP" dirty="0"/>
              <a:t>VL53L0X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344554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5605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40082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展開された</a:t>
            </a:r>
            <a:r>
              <a:rPr kumimoji="1" lang="en-US" altLang="ja-JP" dirty="0"/>
              <a:t>(</a:t>
            </a:r>
            <a:r>
              <a:rPr kumimoji="1" lang="ja-JP" altLang="en-US" dirty="0"/>
              <a:t>圧縮されていない</a:t>
            </a:r>
            <a:r>
              <a:rPr kumimoji="1" lang="en-US" altLang="ja-JP" dirty="0"/>
              <a:t>)</a:t>
            </a:r>
            <a:r>
              <a:rPr kumimoji="1" lang="ja-JP" altLang="en-US" dirty="0"/>
              <a:t>ものと圧縮されたもの（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ファイル）がある場合があるが、常に圧縮された方を選択すること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351244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このメッセージを見逃しても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 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のメニューから確認できる。</a:t>
            </a:r>
            <a:endParaRPr kumimoji="1" lang="en-US" altLang="ja-JP" dirty="0"/>
          </a:p>
          <a:p>
            <a:r>
              <a:rPr kumimoji="1" lang="ja-JP" altLang="en-US" dirty="0"/>
              <a:t>やり方は次のページで説明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19869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VL53L0X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RumiCar</a:t>
            </a:r>
            <a:r>
              <a:rPr kumimoji="1" lang="ja-JP" altLang="en-US" dirty="0"/>
              <a:t>の両方が入っている必要があります。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87657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デバイスマネージャーの呼び出しは、キーボード左下の「窓キー」と「</a:t>
            </a:r>
            <a:r>
              <a:rPr kumimoji="1" lang="en-US" altLang="ja-JP" dirty="0"/>
              <a:t>x</a:t>
            </a:r>
            <a:r>
              <a:rPr kumimoji="1" lang="ja-JP" altLang="en-US" dirty="0"/>
              <a:t>キー」を同時に押すとメニューが表示されるので「デバイスマネージャー」を選ぶ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88146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ツールメニューを開いて確認・設定する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C7618-6CD3-4A7F-B7E2-78E14C21E9B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17738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702B1-AB6A-5628-376C-921F1DB3A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68AF7-98B8-78B1-78F7-1B33F854D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E6F24-E48D-DB40-17B8-2F1A48A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DA71B-4D1E-22D6-AAF7-8C8AF481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EC46D2-C958-95A0-68CE-678E33A1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9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E78D4-2D8D-170A-B885-05886000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BFE25-93F1-43D2-E8B6-C8EB7AA7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4BB2C-4BA1-A581-EE53-FEB323E7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8804E-741F-16A8-B096-63AE0844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051A2-C806-7231-9BFF-59107DD1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12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055A97-3BD1-C841-42DD-386259F60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BCB155-3263-68EC-63B1-DD4AE392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CFC6E-BB5C-BA31-2FAA-D681FD6C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241A8-3903-9381-C195-315956B7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4DFF8-D150-18FA-E56D-D35290FA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2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B7796-DFCE-6AFA-9E22-D78F4717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6AED6-7BFD-C719-A7F4-EC484898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9F307-1EB5-EBCC-1554-FCBA0485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0D7DB4-B404-640B-5AC5-97850AA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9B3F9-60CC-C43E-4A8D-E87B8E5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B34D8-C885-E466-76ED-39403AF4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5197D0-42D4-E50D-6BB0-ACFE1420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1ADEC9-1DE6-C02F-B32B-40B7D8C3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7F93F-EAD3-7208-2029-4D400010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F32DD5-8D72-4FA0-73C1-C23134B2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98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2D069-0603-79F2-D422-5FA1823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B01C0-F125-2A6B-E866-10D918D7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5ED625-0395-02AA-079B-94626898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A7823-488E-8F1C-DBEA-B4DE6D68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AD11C-786E-94DB-84C9-25EC7A6E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A2F9BD-FE73-28BC-E3CE-2677627D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8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B2176-9CDD-6F7A-7109-F9A03524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0FC4C1-67CC-100B-CBA0-F416BF41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5A37C9-81CC-8FCE-22AD-F326B1CFA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3BEB2B-70A3-704A-403B-4EE180238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2432B0-EAA0-47CE-3941-9891F77C2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1E8AA0-5AAB-668F-2C28-76F8E233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CFAADA-651A-E950-B089-4B2CA465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1EEAF5-A26C-022C-BEB6-3F3F4CBF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4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12AC0-841B-D870-FEF5-46982932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758200-FEF0-CFF2-B544-694CC9C4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118C56-0873-2EEB-8133-707E9D2F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6F469-519D-72F3-31FE-1EF3402D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6CD3B7-4E65-BCDA-9961-2B99945E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0BA5C5-D908-619B-0B89-9A45C767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06331F-5E17-AF54-4D52-498347C1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F0519-69B8-B8BB-D5EB-9A1A9C83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11FA9-DE66-590B-BD87-AFE7F268F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7BFAF-CDB4-D731-440E-6125B050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FEA969-49FB-800C-F8E6-023063AA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EB8A12-D287-8BC8-51F9-8ADCA1A5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BBA2D-AAF7-FAA9-1A9B-4D0FC1ED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14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F9CC9-CCD4-40A9-32D0-F1B32AB8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1F540D-8C90-D531-C385-CA0E6E541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6832E8-2ADB-F956-2242-F86720279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FB298-81AF-5FF4-F6D2-A54C9A15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28D68F-7690-0CFC-71A6-227E5CA4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541A8-FEED-EF2C-5947-2C16A104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1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6A91B-329D-DF77-EFA0-D17E1713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648CDE-0C9D-A289-62CD-09F4D500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5E454-D083-3610-C789-9E57E0381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EC5F-4154-418E-9239-9308DB827897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B93E6-3185-0321-4AAE-5CB8C7986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0A7CF-5AC0-F4F6-13CA-C7B99C174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9EB5-61CF-48C6-8AB0-C7BFF07ED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6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arduino.cc/en/Main/Softwar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RumiCar-group/RumiCar/tree/master/ArduinoAndESP32/Librari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sz="3600" dirty="0"/>
              <a:t>Arduino</a:t>
            </a:r>
            <a:r>
              <a:rPr lang="ja-JP" altLang="en-US" sz="3600" dirty="0"/>
              <a:t> </a:t>
            </a:r>
            <a:r>
              <a:rPr lang="en-US" altLang="ja-JP" sz="3600" dirty="0"/>
              <a:t>IDE</a:t>
            </a:r>
            <a:r>
              <a:rPr lang="ja-JP" altLang="en-US" sz="3600" dirty="0"/>
              <a:t>のインストール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1825626"/>
            <a:ext cx="7886700" cy="1037215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>
                <a:hlinkClick r:id="rId4"/>
              </a:rPr>
              <a:t>URL:https://www.arduino.cc/en/Main/Software</a:t>
            </a:r>
            <a:endParaRPr lang="en-US" altLang="ja-JP" sz="2000" dirty="0"/>
          </a:p>
          <a:p>
            <a:r>
              <a:rPr lang="ja-JP" altLang="en-US" sz="2200" dirty="0"/>
              <a:t>「</a:t>
            </a:r>
            <a:r>
              <a:rPr lang="en-US" altLang="ja-JP" sz="2200" dirty="0"/>
              <a:t>Windows Installer, for Windows 7 and up</a:t>
            </a:r>
            <a:r>
              <a:rPr lang="ja-JP" altLang="en-US" sz="2200" dirty="0"/>
              <a:t>」をインストール</a:t>
            </a:r>
            <a:endParaRPr lang="en-US" altLang="ja-JP" sz="2200" dirty="0"/>
          </a:p>
          <a:p>
            <a:r>
              <a:rPr lang="en-US" altLang="ja-JP" sz="2200" dirty="0"/>
              <a:t>(</a:t>
            </a:r>
            <a:r>
              <a:rPr lang="ja-JP" altLang="en-US" sz="2200" dirty="0"/>
              <a:t>既にインストール済の人はこの作業は飛ばしていただいて結構です</a:t>
            </a:r>
            <a:r>
              <a:rPr lang="en-US" altLang="ja-JP" sz="2200" dirty="0"/>
              <a:t>)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780DDA-89B9-400E-A3FB-7EDC7CF64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517" y="2918137"/>
            <a:ext cx="5654488" cy="3364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007172-E866-4233-A4D7-D107E0DED745}"/>
              </a:ext>
            </a:extLst>
          </p:cNvPr>
          <p:cNvCxnSpPr>
            <a:cxnSpLocks/>
          </p:cNvCxnSpPr>
          <p:nvPr/>
        </p:nvCxnSpPr>
        <p:spPr>
          <a:xfrm flipV="1">
            <a:off x="5995148" y="5070220"/>
            <a:ext cx="477371" cy="5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925501E-A81A-481C-80F2-5593FC896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785" y="2862840"/>
            <a:ext cx="4733925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下矢印 4"/>
          <p:cNvSpPr/>
          <p:nvPr/>
        </p:nvSpPr>
        <p:spPr>
          <a:xfrm rot="5400000">
            <a:off x="9491393" y="2883409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134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altLang="ja-JP" dirty="0"/>
              <a:t>COM</a:t>
            </a:r>
            <a:r>
              <a:rPr lang="ja-JP" altLang="en-US" dirty="0"/>
              <a:t>ポートの確認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Mac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1825624"/>
            <a:ext cx="8349980" cy="2627700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Terminal</a:t>
            </a:r>
            <a:r>
              <a:rPr lang="ja-JP" altLang="en-US" sz="2000" dirty="0"/>
              <a:t>ソフトを起動します</a:t>
            </a:r>
            <a:endParaRPr lang="en-US" altLang="ja-JP" sz="2000" dirty="0"/>
          </a:p>
          <a:p>
            <a:r>
              <a:rPr lang="ja-JP" altLang="en-US" sz="2000" dirty="0"/>
              <a:t>コマンド</a:t>
            </a:r>
            <a:r>
              <a:rPr lang="en-US" altLang="ja-JP" sz="2000" dirty="0"/>
              <a:t>”ls –l /dev/</a:t>
            </a:r>
            <a:r>
              <a:rPr lang="en-US" altLang="ja-JP" sz="2000" dirty="0" err="1"/>
              <a:t>tty.usb</a:t>
            </a:r>
            <a:r>
              <a:rPr lang="ja-JP" altLang="en-US" sz="2000" dirty="0"/>
              <a:t>*</a:t>
            </a:r>
            <a:r>
              <a:rPr lang="en-US" altLang="ja-JP" sz="2000" dirty="0"/>
              <a:t>”</a:t>
            </a:r>
            <a:r>
              <a:rPr lang="ja-JP" altLang="en-US" sz="2000" dirty="0"/>
              <a:t>と入力することで接続されている</a:t>
            </a:r>
            <a:r>
              <a:rPr lang="en-US" altLang="ja-JP" sz="2000" dirty="0"/>
              <a:t>COM</a:t>
            </a:r>
            <a:r>
              <a:rPr lang="ja-JP" altLang="en-US" sz="2000" dirty="0"/>
              <a:t>ポートの一覧を表示させます</a:t>
            </a:r>
            <a:endParaRPr lang="en-US" altLang="ja-JP" sz="2000" dirty="0"/>
          </a:p>
          <a:p>
            <a:r>
              <a:rPr lang="en-US" altLang="ja-JP" sz="2000" dirty="0"/>
              <a:t>Arduino</a:t>
            </a:r>
            <a:r>
              <a:rPr lang="ja-JP" altLang="en-US" sz="2000" dirty="0"/>
              <a:t>が接続された</a:t>
            </a:r>
            <a:r>
              <a:rPr lang="en-US" altLang="ja-JP" sz="2000" dirty="0"/>
              <a:t>COM</a:t>
            </a:r>
            <a:r>
              <a:rPr lang="ja-JP" altLang="en-US" sz="2000" dirty="0"/>
              <a:t>ポートを確認する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lang="ja-JP" altLang="en-US" sz="2000" dirty="0">
                <a:solidFill>
                  <a:schemeClr val="accent1"/>
                </a:solidFill>
              </a:rPr>
              <a:t>下記の例では「</a:t>
            </a:r>
            <a:r>
              <a:rPr lang="en-US" altLang="ja-JP" sz="2000" dirty="0">
                <a:solidFill>
                  <a:schemeClr val="accent1"/>
                </a:solidFill>
              </a:rPr>
              <a:t>usbserial-14120</a:t>
            </a:r>
            <a:r>
              <a:rPr lang="ja-JP" altLang="en-US" sz="2000" dirty="0">
                <a:solidFill>
                  <a:schemeClr val="accent1"/>
                </a:solidFill>
              </a:rPr>
              <a:t>」（覚えておくこと）</a:t>
            </a:r>
            <a:endParaRPr lang="en-US" altLang="ja-JP" sz="2000" dirty="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1" y="4119151"/>
            <a:ext cx="6692491" cy="2189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7332575" y="4446529"/>
            <a:ext cx="15696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コマンド入力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6338855" y="4809441"/>
            <a:ext cx="1001314" cy="4664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830745" y="574282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結果表示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8378165" y="5591655"/>
            <a:ext cx="6579" cy="1409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8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kumimoji="1" lang="en-US" altLang="ja-JP" dirty="0"/>
              <a:t>Arduino</a:t>
            </a:r>
            <a:r>
              <a:rPr kumimoji="1" lang="ja-JP" altLang="en-US" dirty="0"/>
              <a:t> 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の設定</a:t>
            </a:r>
            <a:br>
              <a:rPr kumimoji="1" lang="en-US" altLang="ja-JP" dirty="0"/>
            </a:br>
            <a:r>
              <a:rPr lang="en-US" altLang="ja-JP" dirty="0"/>
              <a:t>(Mac</a:t>
            </a:r>
            <a:r>
              <a:rPr lang="ja-JP" altLang="en-US" dirty="0"/>
              <a:t>の場合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1882309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ボード：</a:t>
            </a:r>
            <a:r>
              <a:rPr lang="en-US" altLang="ja-JP" sz="2400" dirty="0"/>
              <a:t>Arduino</a:t>
            </a:r>
            <a:r>
              <a:rPr lang="ja-JP" altLang="en-US" sz="2400" dirty="0"/>
              <a:t> </a:t>
            </a:r>
            <a:r>
              <a:rPr lang="en-US" altLang="ja-JP" sz="2400" dirty="0"/>
              <a:t>Nano</a:t>
            </a:r>
          </a:p>
          <a:p>
            <a:r>
              <a:rPr lang="ja-JP" altLang="en-US" sz="2400" dirty="0"/>
              <a:t>プロセサ：</a:t>
            </a:r>
            <a:r>
              <a:rPr lang="en-US" altLang="ja-JP" sz="2400" dirty="0"/>
              <a:t>ATmega328P(Old Bootloader)</a:t>
            </a:r>
          </a:p>
          <a:p>
            <a:r>
              <a:rPr lang="ja-JP" altLang="en-US" sz="2400" dirty="0"/>
              <a:t>シリアルポート：</a:t>
            </a:r>
            <a:r>
              <a:rPr lang="en-US" altLang="ja-JP" sz="2400" dirty="0">
                <a:solidFill>
                  <a:schemeClr val="accent1"/>
                </a:solidFill>
              </a:rPr>
              <a:t>Terminal</a:t>
            </a:r>
            <a:r>
              <a:rPr lang="ja-JP" altLang="en-US" sz="2400" dirty="0">
                <a:solidFill>
                  <a:schemeClr val="accent1"/>
                </a:solidFill>
              </a:rPr>
              <a:t>で確認したデバイス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234" y="3293554"/>
            <a:ext cx="8221863" cy="2777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854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ja-JP" altLang="en-US" dirty="0"/>
              <a:t>設定の確認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2060813"/>
            <a:ext cx="7886700" cy="464024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重要！</a:t>
            </a:r>
            <a:r>
              <a:rPr lang="ja-JP" altLang="en-US" sz="2400" dirty="0"/>
              <a:t>　もう一度、確認しよう！</a:t>
            </a:r>
            <a:endParaRPr lang="en-US" altLang="ja-JP" sz="24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1769660" y="2649395"/>
          <a:ext cx="870727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499">
                  <a:extLst>
                    <a:ext uri="{9D8B030D-6E8A-4147-A177-3AD203B41FA5}">
                      <a16:colId xmlns:a16="http://schemas.microsoft.com/office/drawing/2014/main" val="3984899451"/>
                    </a:ext>
                  </a:extLst>
                </a:gridCol>
                <a:gridCol w="3329372">
                  <a:extLst>
                    <a:ext uri="{9D8B030D-6E8A-4147-A177-3AD203B41FA5}">
                      <a16:colId xmlns:a16="http://schemas.microsoft.com/office/drawing/2014/main" val="356320079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89220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ボード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Nano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UNO</a:t>
                      </a:r>
                      <a:r>
                        <a:rPr kumimoji="1" lang="ja-JP" altLang="en-US" dirty="0"/>
                        <a:t>では動きません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58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プロセッサ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ATmega328P(Old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Bootloader)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Old Bootloader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のほう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56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シリアルポート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1"/>
                          </a:solidFill>
                        </a:rPr>
                        <a:t>“</a:t>
                      </a:r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デバイスマネージャで確認した番号</a:t>
                      </a:r>
                      <a:r>
                        <a:rPr kumimoji="1" lang="en-US" altLang="ja-JP" dirty="0">
                          <a:solidFill>
                            <a:schemeClr val="accent1"/>
                          </a:solidFill>
                        </a:rPr>
                        <a:t>”</a:t>
                      </a:r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ボードを変えると、変わったりしますので注意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6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書込装置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USBasp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ユーザ自身でデフォルトから変えている場合があります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2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シリアルポートのボーレート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9600bps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Arduino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Nano</a:t>
                      </a:r>
                      <a:r>
                        <a:rPr kumimoji="1" lang="ja-JP" altLang="en-US" dirty="0"/>
                        <a:t>では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9600bps</a:t>
                      </a:r>
                      <a:r>
                        <a:rPr kumimoji="1" lang="ja-JP" altLang="en-US" dirty="0"/>
                        <a:t>に設定されている必要があります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Arduino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IDE</a:t>
                      </a:r>
                      <a:r>
                        <a:rPr kumimoji="1" lang="ja-JP" altLang="en-US" dirty="0"/>
                        <a:t>のシリアルモニタを開いて確認します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2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6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sz="3600" dirty="0"/>
              <a:t>VL53L0X</a:t>
            </a:r>
            <a:r>
              <a:rPr lang="ja-JP" altLang="en-US" sz="3600" dirty="0"/>
              <a:t>ライブラリのインストール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1488026"/>
          </a:xfrm>
        </p:spPr>
        <p:txBody>
          <a:bodyPr>
            <a:normAutofit/>
          </a:bodyPr>
          <a:lstStyle/>
          <a:p>
            <a:r>
              <a:rPr lang="en-US" altLang="ja-JP" dirty="0"/>
              <a:t>Arduino</a:t>
            </a:r>
            <a:r>
              <a:rPr lang="ja-JP" altLang="en-US" dirty="0"/>
              <a:t> </a:t>
            </a:r>
            <a:r>
              <a:rPr lang="en-US" altLang="ja-JP" dirty="0"/>
              <a:t>IDE</a:t>
            </a:r>
            <a:r>
              <a:rPr lang="ja-JP" altLang="en-US" dirty="0" err="1"/>
              <a:t>にて</a:t>
            </a:r>
            <a:r>
              <a:rPr lang="ja-JP" altLang="en-US" dirty="0"/>
              <a:t>ツール</a:t>
            </a:r>
            <a:r>
              <a:rPr lang="en-US" altLang="ja-JP" dirty="0"/>
              <a:t>-&gt;</a:t>
            </a:r>
            <a:r>
              <a:rPr lang="ja-JP" altLang="en-US" dirty="0"/>
              <a:t>ライブラリを管理</a:t>
            </a:r>
            <a:r>
              <a:rPr lang="en-US" altLang="ja-JP" dirty="0"/>
              <a:t>..</a:t>
            </a:r>
          </a:p>
          <a:p>
            <a:r>
              <a:rPr lang="en-US" altLang="ja-JP" dirty="0"/>
              <a:t>VL53L0X</a:t>
            </a:r>
            <a:r>
              <a:rPr lang="ja-JP" altLang="en-US" dirty="0"/>
              <a:t>ライブラリ（</a:t>
            </a:r>
            <a:r>
              <a:rPr lang="en-US" altLang="ja-JP" dirty="0"/>
              <a:t>by </a:t>
            </a:r>
            <a:r>
              <a:rPr lang="en-US" altLang="ja-JP" dirty="0" err="1"/>
              <a:t>Pololu</a:t>
            </a:r>
            <a:r>
              <a:rPr lang="ja-JP" altLang="en-US" dirty="0"/>
              <a:t>）がインストールされていること</a:t>
            </a: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440" y="3105150"/>
            <a:ext cx="6315117" cy="329624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下矢印 4"/>
          <p:cNvSpPr/>
          <p:nvPr/>
        </p:nvSpPr>
        <p:spPr>
          <a:xfrm rot="16200000">
            <a:off x="2938380" y="5194650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2</a:t>
            </a:fld>
            <a:endParaRPr kumimoji="1" lang="ja-JP" altLang="en-US"/>
          </a:p>
        </p:txBody>
      </p:sp>
      <p:sp useBgFill="1">
        <p:nvSpPr>
          <p:cNvPr id="8" name="テキスト ボックス 7"/>
          <p:cNvSpPr txBox="1"/>
          <p:nvPr/>
        </p:nvSpPr>
        <p:spPr>
          <a:xfrm>
            <a:off x="8391325" y="3744282"/>
            <a:ext cx="229742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VL53L0X</a:t>
            </a:r>
            <a:r>
              <a:rPr lang="ja-JP" altLang="en-US" dirty="0"/>
              <a:t>で検索する</a:t>
            </a:r>
          </a:p>
        </p:txBody>
      </p:sp>
      <p:cxnSp>
        <p:nvCxnSpPr>
          <p:cNvPr id="10" name="直線矢印コネクタ 9"/>
          <p:cNvCxnSpPr>
            <a:stCxn id="8" idx="1"/>
          </p:cNvCxnSpPr>
          <p:nvPr/>
        </p:nvCxnSpPr>
        <p:spPr>
          <a:xfrm flipH="1" flipV="1">
            <a:off x="6308651" y="3448588"/>
            <a:ext cx="2082674" cy="48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テキスト ボックス 13"/>
          <p:cNvSpPr txBox="1"/>
          <p:nvPr/>
        </p:nvSpPr>
        <p:spPr>
          <a:xfrm>
            <a:off x="1709044" y="4457025"/>
            <a:ext cx="361507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インストールされていない場合は</a:t>
            </a:r>
            <a:endParaRPr lang="en-US" altLang="ja-JP" dirty="0"/>
          </a:p>
          <a:p>
            <a:r>
              <a:rPr lang="ja-JP" altLang="en-US" dirty="0"/>
              <a:t>「インストール」をクリック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86717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sz="3600" dirty="0" err="1"/>
              <a:t>RumiCar</a:t>
            </a:r>
            <a:r>
              <a:rPr lang="ja-JP" altLang="en-US" sz="3600" dirty="0"/>
              <a:t>ライブラリのインストール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226695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RumiCar</a:t>
            </a:r>
            <a:r>
              <a:rPr lang="ja-JP" altLang="en-US" dirty="0"/>
              <a:t>ライブラリがインストールされていること</a:t>
            </a:r>
            <a:endParaRPr lang="en-US" altLang="ja-JP" dirty="0"/>
          </a:p>
          <a:p>
            <a:pPr lvl="1"/>
            <a:r>
              <a:rPr lang="ja-JP" altLang="en-US" sz="1700" dirty="0"/>
              <a:t>場所</a:t>
            </a:r>
            <a:r>
              <a:rPr lang="en-US" altLang="ja-JP" sz="1700" dirty="0"/>
              <a:t>:</a:t>
            </a:r>
            <a:r>
              <a:rPr lang="en-US" altLang="ja-JP" sz="1700" dirty="0">
                <a:hlinkClick r:id="rId4"/>
              </a:rPr>
              <a:t>https://github.com/</a:t>
            </a:r>
            <a:r>
              <a:rPr lang="en-US" altLang="ja-JP" sz="1700" dirty="0" err="1">
                <a:hlinkClick r:id="rId4"/>
              </a:rPr>
              <a:t>RumiCar</a:t>
            </a:r>
            <a:r>
              <a:rPr lang="en-US" altLang="ja-JP" sz="1700" dirty="0">
                <a:hlinkClick r:id="rId4"/>
              </a:rPr>
              <a:t>-group/</a:t>
            </a:r>
            <a:r>
              <a:rPr lang="en-US" altLang="ja-JP" sz="1700" dirty="0" err="1">
                <a:hlinkClick r:id="rId4"/>
              </a:rPr>
              <a:t>RumiCar</a:t>
            </a:r>
            <a:r>
              <a:rPr lang="en-US" altLang="ja-JP" sz="1700" dirty="0">
                <a:hlinkClick r:id="rId4"/>
              </a:rPr>
              <a:t>/tree/master/ArduinoAndESP32/Libraries</a:t>
            </a:r>
            <a:endParaRPr lang="en-US" altLang="ja-JP" sz="1700" dirty="0"/>
          </a:p>
          <a:p>
            <a:pPr lvl="1"/>
            <a:r>
              <a:rPr lang="ja-JP" altLang="en-US" sz="1700" dirty="0"/>
              <a:t>ファイル名</a:t>
            </a:r>
            <a:r>
              <a:rPr lang="en-US" altLang="ja-JP" sz="1700" dirty="0"/>
              <a:t>:RumiCar.zip</a:t>
            </a:r>
          </a:p>
          <a:p>
            <a:pPr lvl="1"/>
            <a:r>
              <a:rPr lang="en-US" altLang="ja-JP" sz="1700" dirty="0"/>
              <a:t>RumiCar.zip</a:t>
            </a:r>
            <a:r>
              <a:rPr lang="ja-JP" altLang="en-US" sz="1700" dirty="0"/>
              <a:t>をダウンロードする</a:t>
            </a:r>
            <a:endParaRPr lang="en-US" altLang="ja-JP" sz="17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54465"/>
            <a:ext cx="3733800" cy="19559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512" y="4233867"/>
            <a:ext cx="2057400" cy="1619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下矢印 4"/>
          <p:cNvSpPr/>
          <p:nvPr/>
        </p:nvSpPr>
        <p:spPr>
          <a:xfrm rot="16200000">
            <a:off x="3094152" y="4971634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5693797" y="5379236"/>
            <a:ext cx="713095" cy="816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961E80-6D84-4FD8-8C11-F78F569988EB}"/>
              </a:ext>
            </a:extLst>
          </p:cNvPr>
          <p:cNvSpPr txBox="1"/>
          <p:nvPr/>
        </p:nvSpPr>
        <p:spPr>
          <a:xfrm>
            <a:off x="1887390" y="4615565"/>
            <a:ext cx="144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これをダウンロードすること</a:t>
            </a:r>
          </a:p>
        </p:txBody>
      </p:sp>
    </p:spTree>
    <p:extLst>
      <p:ext uri="{BB962C8B-B14F-4D97-AF65-F5344CB8AC3E}">
        <p14:creationId xmlns:p14="http://schemas.microsoft.com/office/powerpoint/2010/main" val="10913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sz="3600" dirty="0" err="1"/>
              <a:t>RumiCar</a:t>
            </a:r>
            <a:r>
              <a:rPr lang="ja-JP" altLang="en-US" sz="3600" dirty="0"/>
              <a:t>ライブラリのインストール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49" y="1825624"/>
            <a:ext cx="8301038" cy="2322794"/>
          </a:xfrm>
        </p:spPr>
        <p:txBody>
          <a:bodyPr>
            <a:normAutofit/>
          </a:bodyPr>
          <a:lstStyle/>
          <a:p>
            <a:r>
              <a:rPr lang="en-US" altLang="ja-JP" dirty="0"/>
              <a:t>Arduino</a:t>
            </a:r>
            <a:r>
              <a:rPr lang="ja-JP" altLang="en-US" dirty="0"/>
              <a:t> </a:t>
            </a:r>
            <a:r>
              <a:rPr lang="en-US" altLang="ja-JP" dirty="0"/>
              <a:t>IDE</a:t>
            </a:r>
            <a:r>
              <a:rPr lang="ja-JP" altLang="en-US" dirty="0"/>
              <a:t>を開く</a:t>
            </a:r>
            <a:endParaRPr lang="ja-JP" altLang="en-US" sz="1700" dirty="0"/>
          </a:p>
          <a:p>
            <a:pPr lvl="1"/>
            <a:r>
              <a:rPr lang="ja-JP" altLang="en-US" sz="1700" dirty="0"/>
              <a:t>「スケッチ」</a:t>
            </a:r>
            <a:r>
              <a:rPr lang="en-US" altLang="ja-JP" sz="1700" dirty="0"/>
              <a:t>-</a:t>
            </a:r>
            <a:r>
              <a:rPr lang="ja-JP" altLang="en-US" sz="1700" dirty="0"/>
              <a:t> </a:t>
            </a:r>
            <a:r>
              <a:rPr lang="en-US" altLang="ja-JP" sz="1700" dirty="0"/>
              <a:t>&gt;</a:t>
            </a:r>
            <a:r>
              <a:rPr lang="ja-JP" altLang="en-US" sz="1700" dirty="0"/>
              <a:t>「</a:t>
            </a:r>
            <a:r>
              <a:rPr lang="en-US" altLang="ja-JP" sz="1700" dirty="0"/>
              <a:t> </a:t>
            </a:r>
            <a:r>
              <a:rPr lang="ja-JP" altLang="en-US" sz="1700" dirty="0"/>
              <a:t>ライブラリをインクルード」</a:t>
            </a:r>
            <a:r>
              <a:rPr lang="en-US" altLang="ja-JP" sz="1700" dirty="0"/>
              <a:t>-</a:t>
            </a:r>
            <a:r>
              <a:rPr lang="ja-JP" altLang="en-US" sz="1700" dirty="0"/>
              <a:t> </a:t>
            </a:r>
            <a:r>
              <a:rPr lang="en-US" altLang="ja-JP" sz="1700" dirty="0"/>
              <a:t>&gt;</a:t>
            </a:r>
            <a:r>
              <a:rPr lang="ja-JP" altLang="en-US" sz="1700" dirty="0"/>
              <a:t>「</a:t>
            </a:r>
            <a:r>
              <a:rPr lang="en-US" altLang="ja-JP" sz="1700" dirty="0"/>
              <a:t> .ZIP</a:t>
            </a:r>
            <a:r>
              <a:rPr lang="ja-JP" altLang="en-US" sz="1700" dirty="0"/>
              <a:t>形式のライブラリをインストール</a:t>
            </a:r>
            <a:r>
              <a:rPr lang="en-US" altLang="ja-JP" sz="1700" dirty="0"/>
              <a:t>...</a:t>
            </a:r>
            <a:r>
              <a:rPr lang="ja-JP" altLang="en-US" sz="1700" dirty="0"/>
              <a:t>」を選択する　　</a:t>
            </a:r>
            <a:endParaRPr lang="en-US" altLang="ja-JP" sz="17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83E7DC-6008-4E2B-A64A-BAB0C9581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603" y="2872036"/>
            <a:ext cx="5217085" cy="338112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475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sz="3600" dirty="0" err="1"/>
              <a:t>RumiCar</a:t>
            </a:r>
            <a:r>
              <a:rPr lang="ja-JP" altLang="en-US" sz="3600" dirty="0"/>
              <a:t>ライブラリのインストール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49" y="1825625"/>
            <a:ext cx="7886700" cy="1273923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/>
              <a:t>GitHub</a:t>
            </a:r>
            <a:r>
              <a:rPr lang="ja-JP" altLang="en-US" dirty="0"/>
              <a:t>からダウンロードし保存した</a:t>
            </a:r>
            <a:r>
              <a:rPr lang="en-US" altLang="ja-JP" dirty="0"/>
              <a:t>RumiCar.zip</a:t>
            </a:r>
            <a:r>
              <a:rPr lang="ja-JP" altLang="en-US" dirty="0"/>
              <a:t>ファイルを選択</a:t>
            </a:r>
            <a:endParaRPr lang="en-US" altLang="ja-JP" sz="1300" dirty="0"/>
          </a:p>
          <a:p>
            <a:pPr lvl="1"/>
            <a:r>
              <a:rPr lang="ja-JP" altLang="en-US" dirty="0"/>
              <a:t>フォルダは</a:t>
            </a:r>
            <a:r>
              <a:rPr lang="en-US" altLang="ja-JP" dirty="0"/>
              <a:t>GitHub</a:t>
            </a:r>
            <a:r>
              <a:rPr lang="ja-JP" altLang="en-US" dirty="0"/>
              <a:t>の</a:t>
            </a:r>
            <a:r>
              <a:rPr lang="en-US" altLang="ja-JP" dirty="0"/>
              <a:t>RumiCar.zip</a:t>
            </a:r>
            <a:r>
              <a:rPr lang="ja-JP" altLang="en-US" dirty="0"/>
              <a:t>をダウンロードした場所</a:t>
            </a:r>
            <a:r>
              <a:rPr lang="en-US" altLang="ja-JP" dirty="0"/>
              <a:t>(</a:t>
            </a:r>
            <a:r>
              <a:rPr lang="ja-JP" altLang="en-US" dirty="0"/>
              <a:t>下記の例では</a:t>
            </a:r>
            <a:r>
              <a:rPr lang="en-US" altLang="ja-JP" dirty="0"/>
              <a:t>c:\Users\Yoshi\Documents\GitHub\Rumicar\ArduinoAndESP32\Libraries)</a:t>
            </a:r>
          </a:p>
          <a:p>
            <a:pPr lvl="1"/>
            <a:r>
              <a:rPr lang="ja-JP" altLang="en-US" dirty="0"/>
              <a:t>圧縮されている方を選択すること</a:t>
            </a:r>
            <a:r>
              <a:rPr lang="en-US" altLang="ja-JP" dirty="0"/>
              <a:t>(</a:t>
            </a:r>
            <a:r>
              <a:rPr lang="ja-JP" altLang="en-US" dirty="0"/>
              <a:t>下記の例では下の方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選択後「開く」をクリック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43F4145-88B2-4AD0-B18A-CC854A3D1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59" y="3062993"/>
            <a:ext cx="5338482" cy="33711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DF133E-2D92-447A-BB2B-721282BF1E8B}"/>
              </a:ext>
            </a:extLst>
          </p:cNvPr>
          <p:cNvSpPr txBox="1"/>
          <p:nvPr/>
        </p:nvSpPr>
        <p:spPr>
          <a:xfrm>
            <a:off x="7639051" y="4061013"/>
            <a:ext cx="2275915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圧縮ファイルのこちらを選択すること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9A9122C-D662-4BC2-917B-CA039F2BEAF2}"/>
              </a:ext>
            </a:extLst>
          </p:cNvPr>
          <p:cNvCxnSpPr>
            <a:cxnSpLocks/>
          </p:cNvCxnSpPr>
          <p:nvPr/>
        </p:nvCxnSpPr>
        <p:spPr>
          <a:xfrm flipH="1" flipV="1">
            <a:off x="6196854" y="3758454"/>
            <a:ext cx="1442197" cy="62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5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sz="3600" dirty="0" err="1"/>
              <a:t>RumiCar</a:t>
            </a:r>
            <a:r>
              <a:rPr lang="ja-JP" altLang="en-US" sz="3600" dirty="0"/>
              <a:t>ライブラリのインストール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49" y="1825625"/>
            <a:ext cx="7886700" cy="127392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「ライブラリが追加されました。「ライブラリをインクルード」メニューを確認してください。」のメッセージが表示されているか確認する</a:t>
            </a:r>
            <a:endParaRPr lang="en-US" altLang="ja-JP" sz="20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6B392B-62FB-4E00-844E-0478B7C6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961" y="2669241"/>
            <a:ext cx="6079389" cy="39157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F57212-C541-4A43-A6A7-3B6C798E4931}"/>
              </a:ext>
            </a:extLst>
          </p:cNvPr>
          <p:cNvSpPr txBox="1"/>
          <p:nvPr/>
        </p:nvSpPr>
        <p:spPr>
          <a:xfrm>
            <a:off x="2334183" y="5224184"/>
            <a:ext cx="11079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00CCFF"/>
                </a:solidFill>
              </a:rPr>
              <a:t>確認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151004B-1BC8-4ECA-8A55-A251451B0168}"/>
              </a:ext>
            </a:extLst>
          </p:cNvPr>
          <p:cNvCxnSpPr>
            <a:cxnSpLocks/>
          </p:cNvCxnSpPr>
          <p:nvPr/>
        </p:nvCxnSpPr>
        <p:spPr>
          <a:xfrm>
            <a:off x="3442180" y="5547349"/>
            <a:ext cx="46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6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ja-JP" altLang="en-US" sz="3600" dirty="0"/>
              <a:t>ライブラリのインストール</a:t>
            </a:r>
            <a:r>
              <a:rPr lang="en-US" altLang="ja-JP" sz="3600" dirty="0">
                <a:solidFill>
                  <a:srgbClr val="FF0000"/>
                </a:solidFill>
              </a:rPr>
              <a:t>(</a:t>
            </a:r>
            <a:r>
              <a:rPr lang="ja-JP" altLang="en-US" sz="3600" dirty="0">
                <a:solidFill>
                  <a:srgbClr val="FF0000"/>
                </a:solidFill>
              </a:rPr>
              <a:t>確認</a:t>
            </a:r>
            <a:r>
              <a:rPr lang="en-US" altLang="ja-JP" sz="3600" dirty="0">
                <a:solidFill>
                  <a:srgbClr val="FF0000"/>
                </a:solidFill>
              </a:rPr>
              <a:t>)</a:t>
            </a:r>
            <a:endParaRPr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2632075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メニュー「スケッチ」</a:t>
            </a:r>
            <a:r>
              <a:rPr lang="en-US" altLang="ja-JP" sz="2000" dirty="0"/>
              <a:t>-&gt;</a:t>
            </a:r>
            <a:r>
              <a:rPr lang="ja-JP" altLang="en-US" sz="2000" dirty="0"/>
              <a:t>「ライブラリをインクルード」の「提供されたライブラリ」のところを確認する</a:t>
            </a:r>
            <a:endParaRPr lang="en-US" altLang="ja-JP" sz="2000" dirty="0"/>
          </a:p>
          <a:p>
            <a:pPr lvl="1"/>
            <a:endParaRPr lang="en-US" altLang="ja-JP" sz="17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B6843C-CB57-4924-A8E7-79A60E3C9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30" y="3323577"/>
            <a:ext cx="1572222" cy="3032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4D39A5-1856-4265-9492-2AE507AA2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529" y="4126441"/>
            <a:ext cx="2961715" cy="207876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F4A0C37-459E-4C39-B4FC-231E3F1D5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602" y="4112979"/>
            <a:ext cx="2691824" cy="2092224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C6A81C5-9AA0-4828-B199-78731B544BA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7452" y="5165823"/>
            <a:ext cx="442076" cy="45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F23B1CD-C2B3-4C5D-B215-0A3DA30FFEB9}"/>
              </a:ext>
            </a:extLst>
          </p:cNvPr>
          <p:cNvSpPr txBox="1"/>
          <p:nvPr/>
        </p:nvSpPr>
        <p:spPr>
          <a:xfrm>
            <a:off x="4861681" y="2921169"/>
            <a:ext cx="271741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</a:rPr>
              <a:t>ダメ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dirty="0"/>
              <a:t>VL53L0X</a:t>
            </a:r>
            <a:r>
              <a:rPr lang="ja-JP" altLang="en-US" dirty="0"/>
              <a:t>はあるが</a:t>
            </a:r>
            <a:endParaRPr lang="en-US" altLang="ja-JP" dirty="0"/>
          </a:p>
          <a:p>
            <a:r>
              <a:rPr lang="en-US" altLang="ja-JP" dirty="0" err="1"/>
              <a:t>RumiCar</a:t>
            </a:r>
            <a:r>
              <a:rPr lang="ja-JP" altLang="en-US" dirty="0"/>
              <a:t>が入っていない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25256A-B950-4023-B0C9-8D630B02D0FB}"/>
              </a:ext>
            </a:extLst>
          </p:cNvPr>
          <p:cNvSpPr txBox="1"/>
          <p:nvPr/>
        </p:nvSpPr>
        <p:spPr>
          <a:xfrm>
            <a:off x="7820771" y="2941457"/>
            <a:ext cx="252184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00B0F0"/>
                </a:solidFill>
              </a:rPr>
              <a:t>よい</a:t>
            </a:r>
            <a:endParaRPr lang="en-US" altLang="ja-JP" sz="2400" dirty="0">
              <a:solidFill>
                <a:srgbClr val="00B0F0"/>
              </a:solidFill>
            </a:endParaRPr>
          </a:p>
          <a:p>
            <a:r>
              <a:rPr lang="en-US" altLang="ja-JP" dirty="0"/>
              <a:t>VL53L0X</a:t>
            </a:r>
            <a:r>
              <a:rPr lang="ja-JP" altLang="en-US" dirty="0"/>
              <a:t>と</a:t>
            </a:r>
            <a:r>
              <a:rPr lang="en-US" altLang="ja-JP" dirty="0" err="1"/>
              <a:t>RumiCar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両方が入っている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7075542-28BE-49D4-A32A-33817DE62E3A}"/>
              </a:ext>
            </a:extLst>
          </p:cNvPr>
          <p:cNvSpPr/>
          <p:nvPr/>
        </p:nvSpPr>
        <p:spPr>
          <a:xfrm>
            <a:off x="7960232" y="5541402"/>
            <a:ext cx="1559612" cy="3987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172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altLang="ja-JP" dirty="0"/>
              <a:t>COM</a:t>
            </a:r>
            <a:r>
              <a:rPr lang="ja-JP" altLang="en-US" dirty="0"/>
              <a:t>ポートの確認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Windows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1825624"/>
            <a:ext cx="8349980" cy="2627700"/>
          </a:xfrm>
        </p:spPr>
        <p:txBody>
          <a:bodyPr>
            <a:normAutofit/>
          </a:bodyPr>
          <a:lstStyle/>
          <a:p>
            <a:r>
              <a:rPr lang="en-US" altLang="ja-JP" sz="2000" dirty="0" err="1"/>
              <a:t>RumiCar</a:t>
            </a:r>
            <a:r>
              <a:rPr lang="ja-JP" altLang="en-US" sz="2000" dirty="0"/>
              <a:t>のコンピュータモジュールを</a:t>
            </a:r>
            <a:r>
              <a:rPr lang="en-US" altLang="ja-JP" sz="2000" dirty="0"/>
              <a:t>USB</a:t>
            </a:r>
            <a:r>
              <a:rPr lang="ja-JP" altLang="en-US" sz="2000" dirty="0"/>
              <a:t>ケーブルでパソコンに接続する</a:t>
            </a:r>
            <a:endParaRPr lang="en-US" altLang="ja-JP" sz="2000" dirty="0"/>
          </a:p>
          <a:p>
            <a:r>
              <a:rPr lang="ja-JP" altLang="en-US" sz="2000" dirty="0"/>
              <a:t>デバイスマネージャで接続された</a:t>
            </a:r>
            <a:r>
              <a:rPr lang="en-US" altLang="ja-JP" sz="2000" dirty="0"/>
              <a:t>COM</a:t>
            </a:r>
            <a:r>
              <a:rPr lang="ja-JP" altLang="en-US" sz="2000" dirty="0"/>
              <a:t>ポート番号を確認する。</a:t>
            </a:r>
            <a:r>
              <a:rPr lang="en-US" altLang="ja-JP" sz="2000" dirty="0">
                <a:solidFill>
                  <a:schemeClr val="accent1"/>
                </a:solidFill>
              </a:rPr>
              <a:t>CH340</a:t>
            </a:r>
            <a:r>
              <a:rPr lang="ja-JP" altLang="en-US" sz="2000" dirty="0">
                <a:solidFill>
                  <a:schemeClr val="accent1"/>
                </a:solidFill>
              </a:rPr>
              <a:t>を探します（</a:t>
            </a:r>
            <a:r>
              <a:rPr lang="en-US" altLang="ja-JP" sz="2000" dirty="0">
                <a:solidFill>
                  <a:schemeClr val="accent1"/>
                </a:solidFill>
              </a:rPr>
              <a:t>COM</a:t>
            </a:r>
            <a:r>
              <a:rPr lang="ja-JP" altLang="en-US" sz="2000" dirty="0">
                <a:solidFill>
                  <a:schemeClr val="accent1"/>
                </a:solidFill>
              </a:rPr>
              <a:t>番号を覚えておくこと</a:t>
            </a:r>
            <a:r>
              <a:rPr lang="ja-JP" altLang="en-US" dirty="0">
                <a:solidFill>
                  <a:schemeClr val="accent1"/>
                </a:solidFill>
              </a:rPr>
              <a:t>）</a:t>
            </a:r>
            <a:endParaRPr kumimoji="1" lang="en-US" altLang="ja-JP" dirty="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04" y="3219033"/>
            <a:ext cx="4648200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36604C-2845-4C22-BE2C-4DCBD969EA61}"/>
              </a:ext>
            </a:extLst>
          </p:cNvPr>
          <p:cNvSpPr txBox="1"/>
          <p:nvPr/>
        </p:nvSpPr>
        <p:spPr>
          <a:xfrm>
            <a:off x="7639050" y="4741272"/>
            <a:ext cx="23391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確認</a:t>
            </a:r>
            <a:r>
              <a:rPr lang="en-US" altLang="ja-JP" dirty="0"/>
              <a:t>(</a:t>
            </a:r>
            <a:r>
              <a:rPr lang="ja-JP" altLang="en-US" dirty="0"/>
              <a:t>この例では</a:t>
            </a:r>
            <a:r>
              <a:rPr lang="en-US" altLang="ja-JP" dirty="0"/>
              <a:t>4</a:t>
            </a:r>
            <a:r>
              <a:rPr lang="ja-JP" altLang="en-US" dirty="0"/>
              <a:t>番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" name="下矢印 4"/>
          <p:cNvSpPr/>
          <p:nvPr/>
        </p:nvSpPr>
        <p:spPr>
          <a:xfrm rot="3569808">
            <a:off x="6704432" y="4739800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1290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kumimoji="1" lang="en-US" altLang="ja-JP" dirty="0"/>
              <a:t>Arduino</a:t>
            </a:r>
            <a:r>
              <a:rPr kumimoji="1" lang="ja-JP" altLang="en-US" dirty="0"/>
              <a:t> 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1882309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ボード：</a:t>
            </a:r>
            <a:r>
              <a:rPr lang="en-US" altLang="ja-JP" sz="2400" dirty="0"/>
              <a:t>Arduino</a:t>
            </a:r>
            <a:r>
              <a:rPr lang="ja-JP" altLang="en-US" sz="2400" dirty="0"/>
              <a:t> </a:t>
            </a:r>
            <a:r>
              <a:rPr lang="en-US" altLang="ja-JP" sz="2400" dirty="0"/>
              <a:t>Nano</a:t>
            </a:r>
          </a:p>
          <a:p>
            <a:r>
              <a:rPr lang="ja-JP" altLang="en-US" sz="2400" dirty="0"/>
              <a:t>プロセサ：</a:t>
            </a:r>
            <a:r>
              <a:rPr lang="en-US" altLang="ja-JP" sz="2400" dirty="0"/>
              <a:t>ATmega328P(Old Bootloader)</a:t>
            </a:r>
          </a:p>
          <a:p>
            <a:r>
              <a:rPr lang="ja-JP" altLang="en-US" sz="2400" dirty="0"/>
              <a:t>シリアルポート：</a:t>
            </a:r>
            <a:r>
              <a:rPr lang="ja-JP" altLang="en-US" sz="2400" dirty="0">
                <a:solidFill>
                  <a:schemeClr val="accent1"/>
                </a:solidFill>
              </a:rPr>
              <a:t>デバイスマネージャで確認した番号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342" y="3181059"/>
            <a:ext cx="5797317" cy="32494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ワイド画面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Arduino IDEのインストール</vt:lpstr>
      <vt:lpstr>VL53L0Xライブラリのインストール</vt:lpstr>
      <vt:lpstr>RumiCarライブラリのインストール</vt:lpstr>
      <vt:lpstr>RumiCarライブラリのインストール</vt:lpstr>
      <vt:lpstr>RumiCarライブラリのインストール</vt:lpstr>
      <vt:lpstr>RumiCarライブラリのインストール</vt:lpstr>
      <vt:lpstr>ライブラリのインストール(確認)</vt:lpstr>
      <vt:lpstr>COMポートの確認 （Windowsの場合）</vt:lpstr>
      <vt:lpstr>Arduino IDEの設定</vt:lpstr>
      <vt:lpstr>COMポートの確認 （Macの場合）</vt:lpstr>
      <vt:lpstr>Arduino IDEの設定 (Macの場合)</vt:lpstr>
      <vt:lpstr>設定の確認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IDEのインストール</dc:title>
  <dc:creator>Chiba Rumika</dc:creator>
  <cp:lastModifiedBy>Chiba Rumika</cp:lastModifiedBy>
  <cp:revision>1</cp:revision>
  <dcterms:created xsi:type="dcterms:W3CDTF">2023-02-23T07:03:46Z</dcterms:created>
  <dcterms:modified xsi:type="dcterms:W3CDTF">2023-02-23T07:03:57Z</dcterms:modified>
</cp:coreProperties>
</file>