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C32D7-E0CF-4DB6-8CB5-E509CF5FBE02}" v="2" dt="2024-04-30T10:38:2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nchez Alvarez" userId="cd8f4763-ef1f-4fa2-b3c6-9eb6385c0c14" providerId="ADAL" clId="{2FA9554B-FDAB-4A29-8811-4D24F36C2A7E}"/>
    <pc:docChg chg="undo custSel modSld">
      <pc:chgData name="Javier Sanchez Alvarez" userId="cd8f4763-ef1f-4fa2-b3c6-9eb6385c0c14" providerId="ADAL" clId="{2FA9554B-FDAB-4A29-8811-4D24F36C2A7E}" dt="2024-03-25T16:34:51.046" v="445" actId="20577"/>
      <pc:docMkLst>
        <pc:docMk/>
      </pc:docMkLst>
      <pc:sldChg chg="modSp mod">
        <pc:chgData name="Javier Sanchez Alvarez" userId="cd8f4763-ef1f-4fa2-b3c6-9eb6385c0c14" providerId="ADAL" clId="{2FA9554B-FDAB-4A29-8811-4D24F36C2A7E}" dt="2024-03-25T16:34:51.046" v="445" actId="20577"/>
        <pc:sldMkLst>
          <pc:docMk/>
          <pc:sldMk cId="4109918226" sldId="257"/>
        </pc:sldMkLst>
        <pc:spChg chg="mod">
          <ac:chgData name="Javier Sanchez Alvarez" userId="cd8f4763-ef1f-4fa2-b3c6-9eb6385c0c14" providerId="ADAL" clId="{2FA9554B-FDAB-4A29-8811-4D24F36C2A7E}" dt="2024-03-25T16:34:51.046" v="445" actId="20577"/>
          <ac:spMkLst>
            <pc:docMk/>
            <pc:sldMk cId="4109918226" sldId="257"/>
            <ac:spMk id="3" creationId="{24061D9A-D4B1-C44D-1849-4D9354CEB9D5}"/>
          </ac:spMkLst>
        </pc:spChg>
      </pc:sldChg>
    </pc:docChg>
  </pc:docChgLst>
  <pc:docChgLst>
    <pc:chgData name="Javier Sanchez Alvarez" userId="cd8f4763-ef1f-4fa2-b3c6-9eb6385c0c14" providerId="ADAL" clId="{73BC32D7-E0CF-4DB6-8CB5-E509CF5FBE02}"/>
    <pc:docChg chg="undo custSel modSld">
      <pc:chgData name="Javier Sanchez Alvarez" userId="cd8f4763-ef1f-4fa2-b3c6-9eb6385c0c14" providerId="ADAL" clId="{73BC32D7-E0CF-4DB6-8CB5-E509CF5FBE02}" dt="2024-04-30T10:39:58.508" v="261" actId="20577"/>
      <pc:docMkLst>
        <pc:docMk/>
      </pc:docMkLst>
      <pc:sldChg chg="modSp mod">
        <pc:chgData name="Javier Sanchez Alvarez" userId="cd8f4763-ef1f-4fa2-b3c6-9eb6385c0c14" providerId="ADAL" clId="{73BC32D7-E0CF-4DB6-8CB5-E509CF5FBE02}" dt="2024-04-30T10:39:58.508" v="261" actId="20577"/>
        <pc:sldMkLst>
          <pc:docMk/>
          <pc:sldMk cId="4109918226" sldId="257"/>
        </pc:sldMkLst>
        <pc:spChg chg="mod">
          <ac:chgData name="Javier Sanchez Alvarez" userId="cd8f4763-ef1f-4fa2-b3c6-9eb6385c0c14" providerId="ADAL" clId="{73BC32D7-E0CF-4DB6-8CB5-E509CF5FBE02}" dt="2024-04-30T10:39:58.508" v="261" actId="20577"/>
          <ac:spMkLst>
            <pc:docMk/>
            <pc:sldMk cId="4109918226" sldId="257"/>
            <ac:spMk id="3" creationId="{24061D9A-D4B1-C44D-1849-4D9354CEB9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16DC-58AD-EB8C-95F9-7523E16B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87C5A-362C-9B3C-84DF-A900B4274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0285-A528-1DB9-339B-F981C705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DC78-B836-F4B9-FE6C-6B8B145B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AAA9-7B2F-2EE5-39C1-7FB6CD80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BC6E-81F5-0E07-F9FD-A0EAE5D0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22A0A-A47B-998A-95B1-477EEC61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5C5D-211F-6994-AC93-6EB37C11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FB2D-3563-76D5-A727-EA1D87DA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1047-12FC-11CD-57CF-39BB4888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846CF-7619-2CCF-B0E9-AFCC9CF13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5D4C1-2B37-E971-C199-154FF3CF6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93C2-0B1D-CC19-8055-4F585B6D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5311-FCF4-7FCA-801B-5FC80EDF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886A-B6F6-42DF-E123-C7C4869B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552-88A1-4D0E-D33C-08C062D3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2EE2-093F-1A5C-F3F9-A2FB7DD1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AE7-B409-457D-1F4D-8E66F171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6DD0-9B22-E0E3-C86E-6F5C2857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25C8-67C8-A673-9104-8597819F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7BB9-69D6-7562-0160-7FD45DE4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27DA7-50C1-0367-A927-9496E48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E281-A842-C052-1871-4B93106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9587-C112-A70F-F747-EEF6A15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632F-05BE-6333-80CD-0A8A00FE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AED3-AAD9-3E33-FC27-1DDDAE51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7DB5-5ADF-BB2D-D6BD-49C83466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34A10-9997-1EA9-13DC-2F186D86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FCA1-A4A4-7BB4-9EF2-408B574C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F445-0B43-F32B-9102-CA52CE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D925-C17A-43E5-66DA-D66B952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0FE3-082F-61F5-07FD-8464C70E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8824-9742-DC50-9B49-06356820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931C8-2E52-F624-5EA5-73BE12DF9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B0D71-C60D-C58F-E529-DA58450F8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808EC-CA83-B64B-4FE2-504C15C5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9A7C2-03D6-A1E6-FA99-AB5BD8A1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3C707-ED7B-2A12-4AE9-6C298E8A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4B8CA-0DB8-11C5-E228-FC04DB83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4B87-C299-857F-525F-FAAA5321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8A3F7-BF42-F7BA-4EAA-853C5438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2125A-1F28-E6F6-BA91-C359F66F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4888C-3E00-818D-365E-98443EEF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B965-820B-0DCE-34C3-9DE5E57E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14A1D-0CAC-2774-DB9A-F280879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F302-E431-84D5-0461-FA211AF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AF7B-0B2C-A9DF-2D60-23B7205B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FB33-0457-1F44-8597-3DEB1069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F12E-013B-459C-2BDE-41B4B7C1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C2AC-F491-CA3D-10A0-A2508748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2C15E-0E37-7288-9BEC-97E04238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8AE5-0371-E1CA-59F1-4829CFC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16-2CCD-55B5-273F-79C440D8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E7354-3A76-6308-266C-6DE0B35A7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F0F66-5557-A1E7-0145-18D7C4A9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A0D9-0716-55AA-C718-9FA37A4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C6B2-B129-5B47-6D72-EC2DF772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DD631-CB46-B466-9A30-28FD8688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1660F-2435-FD99-1813-4DEAFEF8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6715-2E6D-7D65-ED4E-E387EEE7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6CD3-661E-E58A-D657-273861A2B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4A56-A9CE-430E-A4AE-E3438CBC3BA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9F13-3BF1-CC59-57FA-3BC2800E7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B578-9945-7905-6CDF-D75CCB60E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1D9A-D4B1-C44D-1849-4D9354CE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0551"/>
            <a:ext cx="11031747" cy="6280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u="sng" dirty="0"/>
              <a:t>R DICE LOOP</a:t>
            </a:r>
          </a:p>
          <a:p>
            <a:pPr marL="0" indent="0">
              <a:buNone/>
            </a:pPr>
            <a:r>
              <a:rPr lang="en-US" sz="1200" b="1" dirty="0"/>
              <a:t>I - Declare global objects</a:t>
            </a:r>
          </a:p>
          <a:p>
            <a:pPr marL="0" indent="0">
              <a:buNone/>
            </a:pPr>
            <a:r>
              <a:rPr lang="en-US" sz="1200" b="1" dirty="0"/>
              <a:t>II - Call functions to declare which inputs are loaded when, events, </a:t>
            </a:r>
            <a:r>
              <a:rPr lang="en-US" sz="1200" b="1" dirty="0" err="1"/>
              <a:t>etc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III - Run main DICE engine loop:</a:t>
            </a:r>
          </a:p>
          <a:p>
            <a:pPr marL="0" indent="0">
              <a:buNone/>
            </a:pPr>
            <a:r>
              <a:rPr lang="en-US" sz="1200" b="1" dirty="0"/>
              <a:t>1- For analysis in </a:t>
            </a:r>
            <a:r>
              <a:rPr lang="en-US" sz="1200" b="1" dirty="0" err="1"/>
              <a:t>n_analysis</a:t>
            </a:r>
            <a:r>
              <a:rPr lang="en-US" sz="1200" b="1" dirty="0"/>
              <a:t> </a:t>
            </a:r>
            <a:r>
              <a:rPr lang="en-US" sz="1200" dirty="0"/>
              <a:t>(e.g., DSA)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Load Analysis level inputs (constants, structural statics)</a:t>
            </a:r>
          </a:p>
          <a:p>
            <a:pPr marL="0" indent="0">
              <a:buNone/>
            </a:pPr>
            <a:r>
              <a:rPr lang="en-US" sz="1200" b="1" dirty="0"/>
              <a:t>	2- For replication in </a:t>
            </a:r>
            <a:r>
              <a:rPr lang="en-US" sz="1200" b="1" dirty="0" err="1"/>
              <a:t>n_replication</a:t>
            </a:r>
            <a:r>
              <a:rPr lang="en-US" sz="1200" b="1" dirty="0"/>
              <a:t> </a:t>
            </a:r>
            <a:r>
              <a:rPr lang="en-US" sz="1200" dirty="0"/>
              <a:t>(e.g., PSA)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	Load Simulation level inputs (other statics)</a:t>
            </a:r>
          </a:p>
          <a:p>
            <a:pPr marL="0" indent="0">
              <a:buNone/>
            </a:pPr>
            <a:r>
              <a:rPr lang="en-US" sz="1200" b="1" dirty="0"/>
              <a:t>		3- For patient in </a:t>
            </a:r>
            <a:r>
              <a:rPr lang="en-US" sz="1200" b="1" dirty="0" err="1"/>
              <a:t>n_patients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		Load Patient level inputs (profiles)</a:t>
            </a:r>
          </a:p>
          <a:p>
            <a:pPr marL="0" indent="0">
              <a:buNone/>
            </a:pPr>
            <a:r>
              <a:rPr lang="en-US" sz="1200" b="1" dirty="0"/>
              <a:t>			4- For intervention in </a:t>
            </a:r>
            <a:r>
              <a:rPr lang="en-US" sz="1200" b="1" dirty="0" err="1"/>
              <a:t>n_intervention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			Load Intervention level inputs (Intervention Data, dynamic conditions)</a:t>
            </a:r>
          </a:p>
          <a:p>
            <a:pPr marL="0" indent="0">
              <a:buNone/>
            </a:pPr>
            <a:r>
              <a:rPr lang="en-US" sz="1200" dirty="0"/>
              <a:t>				Set time = 0</a:t>
            </a:r>
          </a:p>
          <a:p>
            <a:pPr marL="0" indent="0">
              <a:buNone/>
            </a:pPr>
            <a:r>
              <a:rPr lang="en-US" sz="1200" dirty="0"/>
              <a:t>				Initialize event times (by default set to Infinity)</a:t>
            </a:r>
          </a:p>
          <a:p>
            <a:pPr marL="0" indent="0">
              <a:buNone/>
            </a:pPr>
            <a:r>
              <a:rPr lang="en-US" sz="1200" b="1" dirty="0"/>
              <a:t>				5- For event in </a:t>
            </a:r>
            <a:r>
              <a:rPr lang="en-US" sz="1200" b="1" dirty="0" err="1"/>
              <a:t>list_events</a:t>
            </a:r>
            <a:r>
              <a:rPr lang="en-US" sz="1200" b="1" dirty="0"/>
              <a:t> (sorted by time)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				Reset instantaneous items back to 0</a:t>
            </a:r>
          </a:p>
          <a:p>
            <a:pPr marL="0" indent="0">
              <a:buNone/>
            </a:pPr>
            <a:r>
              <a:rPr lang="en-US" sz="1200" dirty="0"/>
              <a:t>					Execute reaction to event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					Create/modify/remove inputs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						If ongoing variable, add a flag which determines that it was called here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					Create/modify/remove events</a:t>
            </a:r>
          </a:p>
          <a:p>
            <a:pPr marL="0" indent="0">
              <a:buNone/>
            </a:pPr>
            <a:r>
              <a:rPr lang="en-US" sz="1200" dirty="0"/>
              <a:t>					Stop at time = Infinity</a:t>
            </a:r>
          </a:p>
          <a:p>
            <a:pPr marL="0" indent="0">
              <a:buNone/>
            </a:pPr>
            <a:r>
              <a:rPr lang="en-US" sz="1200" dirty="0"/>
              <a:t>		Compute costs, qalys and </a:t>
            </a:r>
            <a:r>
              <a:rPr lang="en-US" sz="1200" dirty="0" err="1"/>
              <a:t>lys</a:t>
            </a:r>
            <a:r>
              <a:rPr lang="en-US" sz="1200" dirty="0"/>
              <a:t> (vectorized) [ongoing (if ongoing, it uses the flags declared in </a:t>
            </a:r>
            <a:r>
              <a:rPr lang="en-US" sz="1200" dirty="0" err="1"/>
              <a:t>modify_inputs</a:t>
            </a:r>
            <a:r>
              <a:rPr lang="en-US" sz="1200" dirty="0"/>
              <a:t>), instant, or per cycle] </a:t>
            </a:r>
          </a:p>
          <a:p>
            <a:pPr marL="0" indent="0">
              <a:buNone/>
            </a:pPr>
            <a:r>
              <a:rPr lang="en-US" sz="1200" dirty="0"/>
              <a:t>Return nested list of outcomes (e.g., results[analysis 1][simulation 1])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991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Sanchez Alvarez</dc:creator>
  <cp:lastModifiedBy>Javier Sanchez Alvarez</cp:lastModifiedBy>
  <cp:revision>1</cp:revision>
  <dcterms:created xsi:type="dcterms:W3CDTF">2024-03-25T14:37:46Z</dcterms:created>
  <dcterms:modified xsi:type="dcterms:W3CDTF">2024-04-30T10:40:03Z</dcterms:modified>
</cp:coreProperties>
</file>