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Sanchez Alvarez" userId="cd8f4763-ef1f-4fa2-b3c6-9eb6385c0c14" providerId="ADAL" clId="{2FA9554B-FDAB-4A29-8811-4D24F36C2A7E}"/>
    <pc:docChg chg="undo custSel modSld">
      <pc:chgData name="Javier Sanchez Alvarez" userId="cd8f4763-ef1f-4fa2-b3c6-9eb6385c0c14" providerId="ADAL" clId="{2FA9554B-FDAB-4A29-8811-4D24F36C2A7E}" dt="2024-03-25T16:34:51.046" v="445" actId="20577"/>
      <pc:docMkLst>
        <pc:docMk/>
      </pc:docMkLst>
      <pc:sldChg chg="modSp mod">
        <pc:chgData name="Javier Sanchez Alvarez" userId="cd8f4763-ef1f-4fa2-b3c6-9eb6385c0c14" providerId="ADAL" clId="{2FA9554B-FDAB-4A29-8811-4D24F36C2A7E}" dt="2024-03-25T16:34:51.046" v="445" actId="20577"/>
        <pc:sldMkLst>
          <pc:docMk/>
          <pc:sldMk cId="4109918226" sldId="257"/>
        </pc:sldMkLst>
        <pc:spChg chg="mod">
          <ac:chgData name="Javier Sanchez Alvarez" userId="cd8f4763-ef1f-4fa2-b3c6-9eb6385c0c14" providerId="ADAL" clId="{2FA9554B-FDAB-4A29-8811-4D24F36C2A7E}" dt="2024-03-25T16:34:51.046" v="445" actId="20577"/>
          <ac:spMkLst>
            <pc:docMk/>
            <pc:sldMk cId="4109918226" sldId="257"/>
            <ac:spMk id="3" creationId="{24061D9A-D4B1-C44D-1849-4D9354CEB9D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516DC-58AD-EB8C-95F9-7523E16BB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87C5A-362C-9B3C-84DF-A900B4274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F0285-A528-1DB9-339B-F981C705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4A56-A9CE-430E-A4AE-E3438CBC3BA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7DC78-B836-F4B9-FE6C-6B8B145BA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3AAA9-7B2F-2EE5-39C1-7FB6CD80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3AF7-DB02-4FAA-95E4-168920C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15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2BC6E-81F5-0E07-F9FD-A0EAE5D0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22A0A-A47B-998A-95B1-477EEC619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95C5D-211F-6994-AC93-6EB37C11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4A56-A9CE-430E-A4AE-E3438CBC3BA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EFB2D-3563-76D5-A727-EA1D87DA0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71047-12FC-11CD-57CF-39BB4888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3AF7-DB02-4FAA-95E4-168920C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9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4846CF-7619-2CCF-B0E9-AFCC9CF13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5D4C1-2B37-E971-C199-154FF3CF6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A93C2-0B1D-CC19-8055-4F585B6D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4A56-A9CE-430E-A4AE-E3438CBC3BA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35311-FCF4-7FCA-801B-5FC80EDF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D886A-B6F6-42DF-E123-C7C4869B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3AF7-DB02-4FAA-95E4-168920C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01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D552-88A1-4D0E-D33C-08C062D3F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12EE2-093F-1A5C-F3F9-A2FB7DD1F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C3AE7-B409-457D-1F4D-8E66F171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4A56-A9CE-430E-A4AE-E3438CBC3BA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6DD0-9B22-E0E3-C86E-6F5C2857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725C8-67C8-A673-9104-8597819F8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3AF7-DB02-4FAA-95E4-168920C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0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A7BB9-69D6-7562-0160-7FD45DE4D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27DA7-50C1-0367-A927-9496E4885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DE281-A842-C052-1871-4B9310622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4A56-A9CE-430E-A4AE-E3438CBC3BA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99587-C112-A70F-F747-EEF6A15B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5632F-05BE-6333-80CD-0A8A00FE0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3AF7-DB02-4FAA-95E4-168920C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3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AED3-AAD9-3E33-FC27-1DDDAE519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57DB5-5ADF-BB2D-D6BD-49C834668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34A10-9997-1EA9-13DC-2F186D863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BFCA1-A4A4-7BB4-9EF2-408B574C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4A56-A9CE-430E-A4AE-E3438CBC3BA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CF445-0B43-F32B-9102-CA52CE05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BD925-C17A-43E5-66DA-D66B952D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3AF7-DB02-4FAA-95E4-168920C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3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20FE3-082F-61F5-07FD-8464C70E7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18824-9742-DC50-9B49-063568205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931C8-2E52-F624-5EA5-73BE12DF9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9B0D71-C60D-C58F-E529-DA58450F8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A808EC-CA83-B64B-4FE2-504C15C56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B9A7C2-03D6-A1E6-FA99-AB5BD8A13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4A56-A9CE-430E-A4AE-E3438CBC3BA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53C707-ED7B-2A12-4AE9-6C298E8A3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04B8CA-0DB8-11C5-E228-FC04DB83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3AF7-DB02-4FAA-95E4-168920C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77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44B87-C299-857F-525F-FAAA5321A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8A3F7-BF42-F7BA-4EAA-853C54384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4A56-A9CE-430E-A4AE-E3438CBC3BA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2125A-1F28-E6F6-BA91-C359F66F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4888C-3E00-818D-365E-98443EEF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3AF7-DB02-4FAA-95E4-168920C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0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32B965-820B-0DCE-34C3-9DE5E57EF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4A56-A9CE-430E-A4AE-E3438CBC3BA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B14A1D-0CAC-2774-DB9A-F2808799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0F302-E431-84D5-0461-FA211AFE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3AF7-DB02-4FAA-95E4-168920C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9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8AF7B-0B2C-A9DF-2D60-23B7205B4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1FB33-0457-1F44-8597-3DEB1069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BF12E-013B-459C-2BDE-41B4B7C10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DC2AC-F491-CA3D-10A0-A2508748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4A56-A9CE-430E-A4AE-E3438CBC3BA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2C15E-0E37-7288-9BEC-97E04238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68AE5-0371-E1CA-59F1-4829CFC5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3AF7-DB02-4FAA-95E4-168920C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7D16-2CCD-55B5-273F-79C440D8F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E7354-3A76-6308-266C-6DE0B35A7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F0F66-5557-A1E7-0145-18D7C4A9C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7A0D9-0716-55AA-C718-9FA37A4FD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4A56-A9CE-430E-A4AE-E3438CBC3BA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FC6B2-B129-5B47-6D72-EC2DF7722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DD631-CB46-B466-9A30-28FD86880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3AF7-DB02-4FAA-95E4-168920C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9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81660F-2435-FD99-1813-4DEAFEF8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D6715-2E6D-7D65-ED4E-E387EEE7C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F6CD3-661E-E58A-D657-273861A2B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64A56-A9CE-430E-A4AE-E3438CBC3BA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D9F13-3BF1-CC59-57FA-3BC2800E7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7B578-9945-7905-6CDF-D75CCB60E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83AF7-DB02-4FAA-95E4-168920C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61D9A-D4B1-C44D-1849-4D9354CEB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551"/>
            <a:ext cx="10515600" cy="62800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1" u="sng" dirty="0"/>
              <a:t>R DICE LOOP</a:t>
            </a:r>
          </a:p>
          <a:p>
            <a:pPr marL="0" indent="0">
              <a:buNone/>
            </a:pPr>
            <a:r>
              <a:rPr lang="en-US" sz="1400" b="1" dirty="0"/>
              <a:t>I - Declare global objects</a:t>
            </a:r>
          </a:p>
          <a:p>
            <a:pPr marL="0" indent="0">
              <a:buNone/>
            </a:pPr>
            <a:r>
              <a:rPr lang="en-US" sz="1400" b="1" dirty="0"/>
              <a:t>II - Call functions to declare which inputs are loaded when, events, </a:t>
            </a:r>
            <a:r>
              <a:rPr lang="en-US" sz="1400" b="1" dirty="0" err="1"/>
              <a:t>etc</a:t>
            </a: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III - Run main DICE engine loop:</a:t>
            </a:r>
          </a:p>
          <a:p>
            <a:pPr marL="0" indent="0">
              <a:buNone/>
            </a:pPr>
            <a:r>
              <a:rPr lang="en-US" sz="1400" b="1" dirty="0"/>
              <a:t>1- For analysis in </a:t>
            </a:r>
            <a:r>
              <a:rPr lang="en-US" sz="1400" b="1" dirty="0" err="1"/>
              <a:t>n_analysis</a:t>
            </a:r>
            <a:r>
              <a:rPr lang="en-US" sz="1400" b="1" dirty="0"/>
              <a:t> </a:t>
            </a:r>
            <a:r>
              <a:rPr lang="en-US" sz="1400" dirty="0"/>
              <a:t>(e.g., DSA)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</a:rPr>
              <a:t>	Load Analysis level inputs (constants, structural statics)</a:t>
            </a:r>
          </a:p>
          <a:p>
            <a:pPr marL="0" indent="0">
              <a:buNone/>
            </a:pPr>
            <a:r>
              <a:rPr lang="en-US" sz="1400" b="1" dirty="0"/>
              <a:t>	2- For replication in </a:t>
            </a:r>
            <a:r>
              <a:rPr lang="en-US" sz="1400" b="1" dirty="0" err="1"/>
              <a:t>n_replication</a:t>
            </a:r>
            <a:r>
              <a:rPr lang="en-US" sz="1400" b="1" dirty="0"/>
              <a:t> </a:t>
            </a:r>
            <a:r>
              <a:rPr lang="en-US" sz="1400" dirty="0"/>
              <a:t>(e.g., PSA)</a:t>
            </a:r>
            <a:endParaRPr lang="en-US" sz="1400" b="1" dirty="0"/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</a:rPr>
              <a:t>		Load Simulation level inputs (other statics)</a:t>
            </a:r>
          </a:p>
          <a:p>
            <a:pPr marL="0" indent="0">
              <a:buNone/>
            </a:pPr>
            <a:r>
              <a:rPr lang="en-US" sz="1400" b="1" dirty="0"/>
              <a:t>		3- For patient in </a:t>
            </a:r>
            <a:r>
              <a:rPr lang="en-US" sz="1400" b="1" dirty="0" err="1"/>
              <a:t>n_patients</a:t>
            </a:r>
            <a:endParaRPr lang="en-US" sz="1400" b="1" dirty="0"/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</a:rPr>
              <a:t>			Load Patient level inputs (profiles)</a:t>
            </a:r>
          </a:p>
          <a:p>
            <a:pPr marL="0" indent="0">
              <a:buNone/>
            </a:pPr>
            <a:r>
              <a:rPr lang="en-US" sz="1400" b="1" dirty="0"/>
              <a:t>			4- For intervention in </a:t>
            </a:r>
            <a:r>
              <a:rPr lang="en-US" sz="1400" b="1" dirty="0" err="1"/>
              <a:t>n_intervention</a:t>
            </a:r>
            <a:endParaRPr lang="en-US" sz="1400" b="1" dirty="0"/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</a:rPr>
              <a:t>				Load Intervention level inputs (Intervention Data, dynamic conditions)</a:t>
            </a:r>
          </a:p>
          <a:p>
            <a:pPr marL="0" indent="0">
              <a:buNone/>
            </a:pPr>
            <a:r>
              <a:rPr lang="en-US" sz="1400" dirty="0"/>
              <a:t>				Set time = 0</a:t>
            </a:r>
          </a:p>
          <a:p>
            <a:pPr marL="0" indent="0">
              <a:buNone/>
            </a:pPr>
            <a:r>
              <a:rPr lang="en-US" sz="1400" dirty="0"/>
              <a:t>				Initialize event times (by default set to Infinity)</a:t>
            </a:r>
          </a:p>
          <a:p>
            <a:pPr marL="0" indent="0">
              <a:buNone/>
            </a:pPr>
            <a:r>
              <a:rPr lang="en-US" sz="1400" b="1" dirty="0"/>
              <a:t>				5- For event in </a:t>
            </a:r>
            <a:r>
              <a:rPr lang="en-US" sz="1400" b="1" dirty="0" err="1"/>
              <a:t>list_events</a:t>
            </a:r>
            <a:r>
              <a:rPr lang="en-US" sz="1400" b="1" dirty="0"/>
              <a:t> (sorted by time)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</a:rPr>
              <a:t>					Evaluate costs/utilities formulas</a:t>
            </a:r>
          </a:p>
          <a:p>
            <a:pPr marL="0" indent="0">
              <a:buNone/>
            </a:pPr>
            <a:r>
              <a:rPr lang="en-US" sz="1400" dirty="0"/>
              <a:t>					Execute reaction to event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</a:rPr>
              <a:t>						Create/modify/remove inputs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</a:rPr>
              <a:t>						Create/modify/remove events</a:t>
            </a:r>
          </a:p>
          <a:p>
            <a:pPr marL="0" indent="0">
              <a:buNone/>
            </a:pPr>
            <a:r>
              <a:rPr lang="en-US" sz="1400" dirty="0"/>
              <a:t>					Stop at time = Infinity</a:t>
            </a:r>
          </a:p>
          <a:p>
            <a:pPr marL="0" indent="0">
              <a:buNone/>
            </a:pPr>
            <a:r>
              <a:rPr lang="en-US" sz="1400" dirty="0"/>
              <a:t>		Compute costs, qalys and </a:t>
            </a:r>
            <a:r>
              <a:rPr lang="en-US" sz="1400" dirty="0" err="1"/>
              <a:t>lys</a:t>
            </a:r>
            <a:r>
              <a:rPr lang="en-US" sz="1400" dirty="0"/>
              <a:t> (vectorized) [continuously, instant, or per cycle] </a:t>
            </a:r>
          </a:p>
          <a:p>
            <a:pPr marL="0" indent="0">
              <a:buNone/>
            </a:pPr>
            <a:r>
              <a:rPr lang="en-US" sz="1400" dirty="0"/>
              <a:t>Return nested list of outcomes (e.g., results[analysis 1][simulation 1])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9918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254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Sanchez Alvarez</dc:creator>
  <cp:lastModifiedBy>Javier Sanchez Alvarez</cp:lastModifiedBy>
  <cp:revision>1</cp:revision>
  <dcterms:created xsi:type="dcterms:W3CDTF">2024-03-25T14:37:46Z</dcterms:created>
  <dcterms:modified xsi:type="dcterms:W3CDTF">2024-03-25T16:34:55Z</dcterms:modified>
</cp:coreProperties>
</file>