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b038af98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eb038af98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eb038af98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eb038af98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ec87408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ec87408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b038af98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b038af98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b038af98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b038af98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eb038af98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eb038af98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9fe596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9fe596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1b953a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a1b953a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eb038af98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eb038af98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eb038af98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eb038af9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b038af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eb038af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9fe596a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9fe596a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a74440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a74440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eb038af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eb038af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b038af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b038af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b038af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b038af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b038af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b038af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b038af98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b038af98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eb038af98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eb038af98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eb038af9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eb038af9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XfAbEvzZ5v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1450" y="791275"/>
            <a:ext cx="8681100" cy="22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RAGNER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LLMs performance using RAG and 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68500" y="3537050"/>
            <a:ext cx="33714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Rumit Gore 		(234101045)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Rahul Agarkar 	(234101041)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Jay Khinchi 		(234101020)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413"/>
              <a:buFont typeface="Arial"/>
              <a:buNone/>
            </a:pPr>
            <a:r>
              <a:rPr b="1" lang="en-GB" sz="2320">
                <a:solidFill>
                  <a:schemeClr val="dk1"/>
                </a:solidFill>
              </a:rPr>
              <a:t>(</a:t>
            </a:r>
            <a:r>
              <a:rPr b="1" lang="en-GB" sz="2320">
                <a:solidFill>
                  <a:schemeClr val="dk1"/>
                </a:solidFill>
              </a:rPr>
              <a:t>MTech CSE)</a:t>
            </a:r>
            <a:endParaRPr b="1" sz="232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85775" y="180100"/>
            <a:ext cx="2211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Team 21</a:t>
            </a:r>
            <a:endParaRPr b="1"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832800" y="727575"/>
            <a:ext cx="5734200" cy="13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9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NER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16125" y="34362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QUERY related to latest AGI launched by AI4Bharat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449875" y="34362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LLM trained till 2023 has no idea about 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586475" y="34365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Better Response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062113" y="895550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Vector Database containing info about AI4Bharat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947675" y="2314650"/>
            <a:ext cx="453900" cy="638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 rot="10800000">
            <a:off x="4769988" y="2324269"/>
            <a:ext cx="453900" cy="637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 rot="5400000">
            <a:off x="2840525" y="3556425"/>
            <a:ext cx="453900" cy="638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 rot="5400000">
            <a:off x="5960950" y="3556425"/>
            <a:ext cx="453900" cy="638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966363" y="895550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Pretrained NER model knowing Laxmi is an AGI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4551500" y="1281050"/>
            <a:ext cx="281100" cy="259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Sample text in context to IITG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8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6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NER Annotations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" y="874750"/>
            <a:ext cx="8089474" cy="4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 LLM Response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4400"/>
            <a:ext cx="8839201" cy="244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with RAG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343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with RAG and NER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9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4400" y="1285775"/>
            <a:ext cx="85152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220"/>
              <a:t>Demo</a:t>
            </a:r>
            <a:endParaRPr sz="5220"/>
          </a:p>
        </p:txBody>
      </p:sp>
      <p:sp>
        <p:nvSpPr>
          <p:cNvPr id="164" name="Google Shape;164;p28"/>
          <p:cNvSpPr txBox="1"/>
          <p:nvPr>
            <p:ph idx="4294967295" type="subTitle"/>
          </p:nvPr>
        </p:nvSpPr>
        <p:spPr>
          <a:xfrm>
            <a:off x="448575" y="3486625"/>
            <a:ext cx="8520600" cy="11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GB" sz="1385" u="sng">
                <a:solidFill>
                  <a:schemeClr val="hlink"/>
                </a:solidFill>
                <a:hlinkClick r:id="rId3"/>
              </a:rPr>
              <a:t>https://www.youtube.com/watch?v=XfAbEvzZ5vc</a:t>
            </a:r>
            <a:r>
              <a:rPr lang="en-GB" sz="1385"/>
              <a:t> </a:t>
            </a:r>
            <a:endParaRPr sz="1385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385">
                <a:solidFill>
                  <a:schemeClr val="dk1"/>
                </a:solidFill>
              </a:rPr>
              <a:t>(Youtube Demo Link)</a:t>
            </a:r>
            <a:endParaRPr sz="138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385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8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318300"/>
            <a:ext cx="85206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Frequent Changes in libraries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 resources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Dataset issues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Specific input output formats of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Less Computation power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Used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09392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VS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Google Colab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Local LLM used using Ollama (llama2)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Embeddings using </a:t>
            </a:r>
            <a:r>
              <a:rPr lang="en-GB">
                <a:solidFill>
                  <a:schemeClr val="dk1"/>
                </a:solidFill>
              </a:rPr>
              <a:t>Ollama Embeddings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Langchain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Prompt Template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Document Loader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DocArrayInMemorySearch to form </a:t>
            </a:r>
            <a:r>
              <a:rPr lang="en-GB">
                <a:solidFill>
                  <a:schemeClr val="dk1"/>
                </a:solidFill>
              </a:rPr>
              <a:t>vector database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Chaining (context, question, prompt, model, parser)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Spacy for NER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Spacy NER Annotator for annotations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Streamlit for Frontend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nltk library for accuracy comparison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rake_nltk library for finding keywords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246250"/>
            <a:ext cx="8080800" cy="3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For </a:t>
            </a:r>
            <a:r>
              <a:rPr lang="en-GB">
                <a:solidFill>
                  <a:schemeClr val="dk1"/>
                </a:solidFill>
              </a:rPr>
              <a:t>RAG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Any data can be uploaded.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The data can be of formal pdf, csv or JSON.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Langchain is used to load and process the data.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For NER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Custom made dataset is used.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The organisation can train the NER model as per their needs.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Generic</a:t>
            </a:r>
            <a:r>
              <a:rPr lang="en-GB">
                <a:solidFill>
                  <a:schemeClr val="dk1"/>
                </a:solidFill>
              </a:rPr>
              <a:t> dataset can also be used.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RAG (Retrieval Augmented Generation)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175" y="1075325"/>
            <a:ext cx="64496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90925" y="1275075"/>
            <a:ext cx="8520600" cy="4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00">
                <a:solidFill>
                  <a:schemeClr val="dk1"/>
                </a:solidFill>
              </a:rPr>
              <a:t>This is Novel idea with a promising future uses.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00">
                <a:solidFill>
                  <a:schemeClr val="dk1"/>
                </a:solidFill>
              </a:rPr>
              <a:t>By combining the strengths of </a:t>
            </a:r>
            <a:r>
              <a:rPr lang="en-GB" sz="2800" u="sng">
                <a:solidFill>
                  <a:schemeClr val="dk1"/>
                </a:solidFill>
              </a:rPr>
              <a:t>RAG for context-aware generation</a:t>
            </a:r>
            <a:r>
              <a:rPr lang="en-GB" sz="2800">
                <a:solidFill>
                  <a:schemeClr val="dk1"/>
                </a:solidFill>
              </a:rPr>
              <a:t> and </a:t>
            </a:r>
            <a:r>
              <a:rPr lang="en-GB" sz="2800" u="sng">
                <a:solidFill>
                  <a:schemeClr val="dk1"/>
                </a:solidFill>
              </a:rPr>
              <a:t>NER for accurate entity recognition</a:t>
            </a:r>
            <a:r>
              <a:rPr lang="en-GB" sz="2800">
                <a:solidFill>
                  <a:schemeClr val="dk1"/>
                </a:solidFill>
              </a:rPr>
              <a:t>, you can create a more powerful and contextually relevant language model tailored to your specific use case.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00">
                <a:solidFill>
                  <a:schemeClr val="dk1"/>
                </a:solidFill>
              </a:rPr>
              <a:t>And LLM used with RAG gives good results, but when combined with NER gives better results.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NER (Name Entity Recognition)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25" y="1147400"/>
            <a:ext cx="7554275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 Life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52125" y="18729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QUERY related to latest AGI launched by </a:t>
            </a:r>
            <a:r>
              <a:rPr lang="en-GB" sz="1800">
                <a:solidFill>
                  <a:schemeClr val="dk1"/>
                </a:solidFill>
              </a:rPr>
              <a:t>AI4Bharat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487800" y="18729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LLM trained till 2023 has no idea about 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622500" y="18729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Absurd response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787875" y="2276400"/>
            <a:ext cx="4467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009600" y="2276400"/>
            <a:ext cx="4467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Mentos Life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44925" y="33603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QUERY related to latest AGI launched by AI4Bharat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433713" y="33603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LLM trained till 2023 has no idea about 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586475" y="3360375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Correct</a:t>
            </a:r>
            <a:r>
              <a:rPr lang="en-GB" sz="1800">
                <a:solidFill>
                  <a:schemeClr val="dk1"/>
                </a:solidFill>
              </a:rPr>
              <a:t> response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433713" y="1200350"/>
            <a:ext cx="2355600" cy="103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Vector Database </a:t>
            </a:r>
            <a:r>
              <a:rPr lang="en-GB" sz="1800">
                <a:solidFill>
                  <a:schemeClr val="dk1"/>
                </a:solidFill>
              </a:rPr>
              <a:t>containing</a:t>
            </a:r>
            <a:r>
              <a:rPr lang="en-GB" sz="1800">
                <a:solidFill>
                  <a:schemeClr val="dk1"/>
                </a:solidFill>
              </a:rPr>
              <a:t> info about AI4Bharat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947675" y="2467050"/>
            <a:ext cx="453900" cy="638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10800000">
            <a:off x="4769988" y="2476669"/>
            <a:ext cx="453900" cy="637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5400000">
            <a:off x="2840525" y="3556425"/>
            <a:ext cx="453900" cy="638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5400000">
            <a:off x="5960950" y="3556425"/>
            <a:ext cx="453900" cy="638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0" y="3968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RAG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0" y="846850"/>
            <a:ext cx="83248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50" y="2708650"/>
            <a:ext cx="6995566" cy="15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7706825" y="812950"/>
            <a:ext cx="1390200" cy="19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09725" y="979725"/>
            <a:ext cx="8638800" cy="28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the AGI is called LAXMI.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LLM might confuse it with the goddess Laxmi,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say ‘</a:t>
            </a:r>
            <a:r>
              <a:rPr i="1" lang="en-GB"/>
              <a:t>JAI</a:t>
            </a:r>
            <a:r>
              <a:rPr i="1" lang="en-GB"/>
              <a:t> MATA DI</a:t>
            </a:r>
            <a:r>
              <a:rPr lang="en-GB"/>
              <a:t>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