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1"/>
  </p:notesMasterIdLst>
  <p:sldIdLst>
    <p:sldId id="274" r:id="rId2"/>
    <p:sldId id="500" r:id="rId3"/>
    <p:sldId id="275" r:id="rId4"/>
    <p:sldId id="276" r:id="rId5"/>
    <p:sldId id="393" r:id="rId6"/>
    <p:sldId id="395" r:id="rId7"/>
    <p:sldId id="396" r:id="rId8"/>
    <p:sldId id="510" r:id="rId9"/>
    <p:sldId id="391" r:id="rId10"/>
    <p:sldId id="398" r:id="rId11"/>
    <p:sldId id="501" r:id="rId12"/>
    <p:sldId id="507" r:id="rId13"/>
    <p:sldId id="508" r:id="rId14"/>
    <p:sldId id="458" r:id="rId15"/>
    <p:sldId id="505" r:id="rId16"/>
    <p:sldId id="506" r:id="rId17"/>
    <p:sldId id="459" r:id="rId18"/>
    <p:sldId id="502" r:id="rId19"/>
    <p:sldId id="503" r:id="rId20"/>
    <p:sldId id="273" r:id="rId21"/>
    <p:sldId id="512" r:id="rId22"/>
    <p:sldId id="513" r:id="rId23"/>
    <p:sldId id="299" r:id="rId24"/>
    <p:sldId id="521" r:id="rId25"/>
    <p:sldId id="449" r:id="rId26"/>
    <p:sldId id="317" r:id="rId27"/>
    <p:sldId id="400" r:id="rId28"/>
    <p:sldId id="528" r:id="rId29"/>
    <p:sldId id="529" r:id="rId30"/>
    <p:sldId id="383" r:id="rId31"/>
    <p:sldId id="524" r:id="rId32"/>
    <p:sldId id="387" r:id="rId33"/>
    <p:sldId id="385" r:id="rId34"/>
    <p:sldId id="518" r:id="rId35"/>
    <p:sldId id="452" r:id="rId36"/>
    <p:sldId id="454" r:id="rId37"/>
    <p:sldId id="520" r:id="rId38"/>
    <p:sldId id="456" r:id="rId39"/>
    <p:sldId id="519" r:id="rId40"/>
    <p:sldId id="401" r:id="rId41"/>
    <p:sldId id="530" r:id="rId42"/>
    <p:sldId id="533" r:id="rId43"/>
    <p:sldId id="531" r:id="rId44"/>
    <p:sldId id="532" r:id="rId45"/>
    <p:sldId id="515" r:id="rId46"/>
    <p:sldId id="525" r:id="rId47"/>
    <p:sldId id="526" r:id="rId48"/>
    <p:sldId id="527" r:id="rId49"/>
    <p:sldId id="517" r:id="rId50"/>
    <p:sldId id="461" r:id="rId51"/>
    <p:sldId id="457" r:id="rId52"/>
    <p:sldId id="464" r:id="rId53"/>
    <p:sldId id="466" r:id="rId54"/>
    <p:sldId id="465" r:id="rId55"/>
    <p:sldId id="516" r:id="rId56"/>
    <p:sldId id="389" r:id="rId57"/>
    <p:sldId id="468" r:id="rId58"/>
    <p:sldId id="469" r:id="rId59"/>
    <p:sldId id="470" r:id="rId60"/>
    <p:sldId id="471" r:id="rId61"/>
    <p:sldId id="472" r:id="rId62"/>
    <p:sldId id="541" r:id="rId63"/>
    <p:sldId id="542" r:id="rId64"/>
    <p:sldId id="543" r:id="rId65"/>
    <p:sldId id="544" r:id="rId66"/>
    <p:sldId id="545" r:id="rId67"/>
    <p:sldId id="406" r:id="rId68"/>
    <p:sldId id="407" r:id="rId69"/>
    <p:sldId id="409" r:id="rId70"/>
    <p:sldId id="408" r:id="rId71"/>
    <p:sldId id="410" r:id="rId72"/>
    <p:sldId id="534" r:id="rId73"/>
    <p:sldId id="535" r:id="rId74"/>
    <p:sldId id="536" r:id="rId75"/>
    <p:sldId id="537" r:id="rId76"/>
    <p:sldId id="538" r:id="rId77"/>
    <p:sldId id="540" r:id="rId78"/>
    <p:sldId id="420" r:id="rId79"/>
    <p:sldId id="421" r:id="rId80"/>
    <p:sldId id="422" r:id="rId81"/>
    <p:sldId id="423" r:id="rId82"/>
    <p:sldId id="424" r:id="rId83"/>
    <p:sldId id="425" r:id="rId84"/>
    <p:sldId id="426" r:id="rId85"/>
    <p:sldId id="427" r:id="rId86"/>
    <p:sldId id="428" r:id="rId87"/>
    <p:sldId id="429" r:id="rId88"/>
    <p:sldId id="430" r:id="rId89"/>
    <p:sldId id="431" r:id="rId90"/>
    <p:sldId id="478" r:id="rId91"/>
    <p:sldId id="479" r:id="rId92"/>
    <p:sldId id="480" r:id="rId93"/>
    <p:sldId id="433" r:id="rId94"/>
    <p:sldId id="434" r:id="rId95"/>
    <p:sldId id="435" r:id="rId96"/>
    <p:sldId id="436" r:id="rId97"/>
    <p:sldId id="437" r:id="rId98"/>
    <p:sldId id="438" r:id="rId99"/>
    <p:sldId id="439" r:id="rId100"/>
    <p:sldId id="440" r:id="rId101"/>
    <p:sldId id="441" r:id="rId102"/>
    <p:sldId id="442" r:id="rId103"/>
    <p:sldId id="443" r:id="rId104"/>
    <p:sldId id="444" r:id="rId105"/>
    <p:sldId id="445" r:id="rId106"/>
    <p:sldId id="446" r:id="rId107"/>
    <p:sldId id="447" r:id="rId108"/>
    <p:sldId id="448" r:id="rId109"/>
    <p:sldId id="481" r:id="rId110"/>
    <p:sldId id="482" r:id="rId111"/>
    <p:sldId id="483" r:id="rId112"/>
    <p:sldId id="484" r:id="rId113"/>
    <p:sldId id="485" r:id="rId114"/>
    <p:sldId id="486" r:id="rId115"/>
    <p:sldId id="487" r:id="rId116"/>
    <p:sldId id="488" r:id="rId117"/>
    <p:sldId id="489" r:id="rId118"/>
    <p:sldId id="490" r:id="rId119"/>
    <p:sldId id="491" r:id="rId120"/>
    <p:sldId id="492" r:id="rId121"/>
    <p:sldId id="493" r:id="rId122"/>
    <p:sldId id="494" r:id="rId123"/>
    <p:sldId id="495" r:id="rId124"/>
    <p:sldId id="496" r:id="rId125"/>
    <p:sldId id="497" r:id="rId126"/>
    <p:sldId id="498" r:id="rId127"/>
    <p:sldId id="499" r:id="rId128"/>
    <p:sldId id="467" r:id="rId129"/>
    <p:sldId id="463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08" autoAdjust="0"/>
    <p:restoredTop sz="89969" autoAdjust="0"/>
  </p:normalViewPr>
  <p:slideViewPr>
    <p:cSldViewPr snapToGrid="0">
      <p:cViewPr varScale="1">
        <p:scale>
          <a:sx n="90" d="100"/>
          <a:sy n="90" d="100"/>
        </p:scale>
        <p:origin x="208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508E4-EAAD-40C8-BAA4-BE4ADF8043BA}" type="datetimeFigureOut">
              <a:rPr lang="en-IN" smtClean="0"/>
              <a:t>22/03/23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DE64D-A808-424E-BE80-43CF1A2FE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60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781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ebbc00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71ebbc00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50074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897403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67691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83565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769134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393791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6129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178645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48548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4790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0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558091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21290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93775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40038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42311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070557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d8f247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g89d8f247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68198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6eb66d12f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g6eb66d12f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5" name="Google Shape;705;g6eb66d12f7_0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1968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596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90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ebbc00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71ebbc00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338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7790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9448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ebbc00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71ebbc00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168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d8f247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g89d8f247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114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d8f247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g89d8f247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0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060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d8f247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g89d8f247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482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d8f247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g89d8f247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156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d8f247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g89d8f247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382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90eacd67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890eacd67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837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ebbc00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71ebbc00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577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775BB-2BDE-4B8D-B678-E89A8362A0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6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DE64D-A808-424E-BE80-43CF1A2FEB01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122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DE64D-A808-424E-BE80-43CF1A2FEB01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227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ebbc00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71ebbc00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759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ebbc00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71ebbc00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78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ebbc00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71ebbc00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594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ebbc00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71ebbc00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185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d8f247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g89d8f247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011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d8f247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g89d8f247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365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DE64D-A808-424E-BE80-43CF1A2FEB01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501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DE64D-A808-424E-BE80-43CF1A2FEB01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24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DE64D-A808-424E-BE80-43CF1A2FEB01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922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DE64D-A808-424E-BE80-43CF1A2FEB01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28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6eb66d12f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g6eb66d12f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5" name="Google Shape;705;g6eb66d12f7_0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86129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6eb66d12f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g6eb66d12f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5" name="Google Shape;705;g6eb66d12f7_0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99877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DE64D-A808-424E-BE80-43CF1A2FEB01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790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1ebbc002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71ebbc002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9370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1093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8145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5253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4464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78106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10194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5811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81062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8897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18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ebbc00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71ebbc00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587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1922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1683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7150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10094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12809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1923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2418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1842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5390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4343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ebbc00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71ebbc00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4467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07004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3032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9850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5633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512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4741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8632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21644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29908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240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ebbc00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71ebbc00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9187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42058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7688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69948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33249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2899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4475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0328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d8f247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g89d8f247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681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d8f247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g89d8f247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9765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51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d8f247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g89d8f247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0050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891104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88299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31942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869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51890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24350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24515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33266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734937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978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1ebbc002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71ebbc002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89562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997923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6831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03470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677466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37713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914249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1093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64816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04860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ebbc00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71ebbc00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71ebbc002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70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C4B-CEA4-4350-87BC-3A1879D43278}" type="datetimeFigureOut">
              <a:rPr lang="en-IN" smtClean="0"/>
              <a:t>22/03/23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834-4B93-46E5-BBA4-482167FD0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53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C4B-CEA4-4350-87BC-3A1879D43278}" type="datetimeFigureOut">
              <a:rPr lang="en-IN" smtClean="0"/>
              <a:t>22/03/23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834-4B93-46E5-BBA4-482167FD0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9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C4B-CEA4-4350-87BC-3A1879D43278}" type="datetimeFigureOut">
              <a:rPr lang="en-IN" smtClean="0"/>
              <a:t>22/03/23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834-4B93-46E5-BBA4-482167FD0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572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sign">
  <p:cSld name="2_Desig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8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C4B-CEA4-4350-87BC-3A1879D43278}" type="datetimeFigureOut">
              <a:rPr lang="en-IN" smtClean="0"/>
              <a:t>22/03/23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834-4B93-46E5-BBA4-482167FD0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14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C4B-CEA4-4350-87BC-3A1879D43278}" type="datetimeFigureOut">
              <a:rPr lang="en-IN" smtClean="0"/>
              <a:t>22/03/23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834-4B93-46E5-BBA4-482167FD0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2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C4B-CEA4-4350-87BC-3A1879D43278}" type="datetimeFigureOut">
              <a:rPr lang="en-IN" smtClean="0"/>
              <a:t>22/03/23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834-4B93-46E5-BBA4-482167FD0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98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C4B-CEA4-4350-87BC-3A1879D43278}" type="datetimeFigureOut">
              <a:rPr lang="en-IN" smtClean="0"/>
              <a:t>22/03/23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834-4B93-46E5-BBA4-482167FD0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77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C4B-CEA4-4350-87BC-3A1879D43278}" type="datetimeFigureOut">
              <a:rPr lang="en-IN" smtClean="0"/>
              <a:t>22/03/23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834-4B93-46E5-BBA4-482167FD0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99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C4B-CEA4-4350-87BC-3A1879D43278}" type="datetimeFigureOut">
              <a:rPr lang="en-IN" smtClean="0"/>
              <a:t>22/03/23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834-4B93-46E5-BBA4-482167FD0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46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C4B-CEA4-4350-87BC-3A1879D43278}" type="datetimeFigureOut">
              <a:rPr lang="en-IN" smtClean="0"/>
              <a:t>22/03/23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834-4B93-46E5-BBA4-482167FD0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4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C4B-CEA4-4350-87BC-3A1879D43278}" type="datetimeFigureOut">
              <a:rPr lang="en-IN" smtClean="0"/>
              <a:t>22/03/23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834-4B93-46E5-BBA4-482167FD0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1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F5C4B-CEA4-4350-87BC-3A1879D43278}" type="datetimeFigureOut">
              <a:rPr lang="en-IN" smtClean="0"/>
              <a:t>22/03/23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6834-4B93-46E5-BBA4-482167FD0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5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ke_Cafarella" TargetMode="External"/><Relationship Id="rId3" Type="http://schemas.openxmlformats.org/officeDocument/2006/relationships/image" Target="../media/image24.png"/><Relationship Id="rId7" Type="http://schemas.openxmlformats.org/officeDocument/2006/relationships/hyperlink" Target="https://en.wikipedia.org/wiki/Doug_Cutt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Google_File_System" TargetMode="External"/><Relationship Id="rId5" Type="http://schemas.openxmlformats.org/officeDocument/2006/relationships/hyperlink" Target="https://en.wikipedia.org/wiki/MapReduce" TargetMode="External"/><Relationship Id="rId10" Type="http://schemas.openxmlformats.org/officeDocument/2006/relationships/image" Target="../media/image2.svg"/><Relationship Id="rId4" Type="http://schemas.openxmlformats.org/officeDocument/2006/relationships/hyperlink" Target="https://en.wikipedia.org/wiki/Google" TargetMode="External"/><Relationship Id="rId9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.sv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2.svg"/><Relationship Id="rId4" Type="http://schemas.openxmlformats.org/officeDocument/2006/relationships/image" Target="../media/image4.svg"/><Relationship Id="rId9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.png"/><Relationship Id="rId21" Type="http://schemas.openxmlformats.org/officeDocument/2006/relationships/image" Target="../media/image62.png"/><Relationship Id="rId42" Type="http://schemas.openxmlformats.org/officeDocument/2006/relationships/image" Target="../media/image83.png"/><Relationship Id="rId47" Type="http://schemas.openxmlformats.org/officeDocument/2006/relationships/image" Target="../media/image88.png"/><Relationship Id="rId63" Type="http://schemas.openxmlformats.org/officeDocument/2006/relationships/image" Target="../media/image104.png"/><Relationship Id="rId68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9" Type="http://schemas.openxmlformats.org/officeDocument/2006/relationships/image" Target="../media/image70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32" Type="http://schemas.openxmlformats.org/officeDocument/2006/relationships/image" Target="../media/image73.png"/><Relationship Id="rId37" Type="http://schemas.openxmlformats.org/officeDocument/2006/relationships/image" Target="../media/image78.png"/><Relationship Id="rId40" Type="http://schemas.openxmlformats.org/officeDocument/2006/relationships/image" Target="../media/image81.png"/><Relationship Id="rId45" Type="http://schemas.openxmlformats.org/officeDocument/2006/relationships/image" Target="../media/image86.png"/><Relationship Id="rId53" Type="http://schemas.openxmlformats.org/officeDocument/2006/relationships/image" Target="../media/image94.png"/><Relationship Id="rId58" Type="http://schemas.openxmlformats.org/officeDocument/2006/relationships/image" Target="../media/image99.png"/><Relationship Id="rId66" Type="http://schemas.openxmlformats.org/officeDocument/2006/relationships/image" Target="../media/image107.png"/><Relationship Id="rId5" Type="http://schemas.openxmlformats.org/officeDocument/2006/relationships/image" Target="../media/image46.png"/><Relationship Id="rId61" Type="http://schemas.openxmlformats.org/officeDocument/2006/relationships/image" Target="../media/image102.png"/><Relationship Id="rId19" Type="http://schemas.openxmlformats.org/officeDocument/2006/relationships/image" Target="../media/image6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43" Type="http://schemas.openxmlformats.org/officeDocument/2006/relationships/image" Target="../media/image84.png"/><Relationship Id="rId48" Type="http://schemas.openxmlformats.org/officeDocument/2006/relationships/image" Target="../media/image89.png"/><Relationship Id="rId56" Type="http://schemas.openxmlformats.org/officeDocument/2006/relationships/image" Target="../media/image97.png"/><Relationship Id="rId64" Type="http://schemas.openxmlformats.org/officeDocument/2006/relationships/image" Target="../media/image105.png"/><Relationship Id="rId69" Type="http://schemas.openxmlformats.org/officeDocument/2006/relationships/image" Target="../media/image2.svg"/><Relationship Id="rId8" Type="http://schemas.openxmlformats.org/officeDocument/2006/relationships/image" Target="../media/image49.png"/><Relationship Id="rId51" Type="http://schemas.openxmlformats.org/officeDocument/2006/relationships/image" Target="../media/image92.png"/><Relationship Id="rId3" Type="http://schemas.openxmlformats.org/officeDocument/2006/relationships/image" Target="../media/image44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33" Type="http://schemas.openxmlformats.org/officeDocument/2006/relationships/image" Target="../media/image74.png"/><Relationship Id="rId38" Type="http://schemas.openxmlformats.org/officeDocument/2006/relationships/image" Target="../media/image79.png"/><Relationship Id="rId46" Type="http://schemas.openxmlformats.org/officeDocument/2006/relationships/image" Target="../media/image87.png"/><Relationship Id="rId59" Type="http://schemas.openxmlformats.org/officeDocument/2006/relationships/image" Target="../media/image100.png"/><Relationship Id="rId67" Type="http://schemas.openxmlformats.org/officeDocument/2006/relationships/image" Target="../media/image108.png"/><Relationship Id="rId20" Type="http://schemas.openxmlformats.org/officeDocument/2006/relationships/image" Target="../media/image61.png"/><Relationship Id="rId41" Type="http://schemas.openxmlformats.org/officeDocument/2006/relationships/image" Target="../media/image82.png"/><Relationship Id="rId54" Type="http://schemas.openxmlformats.org/officeDocument/2006/relationships/image" Target="../media/image95.png"/><Relationship Id="rId6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36" Type="http://schemas.openxmlformats.org/officeDocument/2006/relationships/image" Target="../media/image77.png"/><Relationship Id="rId49" Type="http://schemas.openxmlformats.org/officeDocument/2006/relationships/image" Target="../media/image90.png"/><Relationship Id="rId57" Type="http://schemas.openxmlformats.org/officeDocument/2006/relationships/image" Target="../media/image98.png"/><Relationship Id="rId10" Type="http://schemas.openxmlformats.org/officeDocument/2006/relationships/image" Target="../media/image51.png"/><Relationship Id="rId31" Type="http://schemas.openxmlformats.org/officeDocument/2006/relationships/image" Target="../media/image72.png"/><Relationship Id="rId44" Type="http://schemas.openxmlformats.org/officeDocument/2006/relationships/image" Target="../media/image85.png"/><Relationship Id="rId52" Type="http://schemas.openxmlformats.org/officeDocument/2006/relationships/image" Target="../media/image93.png"/><Relationship Id="rId60" Type="http://schemas.openxmlformats.org/officeDocument/2006/relationships/image" Target="../media/image101.png"/><Relationship Id="rId65" Type="http://schemas.openxmlformats.org/officeDocument/2006/relationships/image" Target="../media/image10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9" Type="http://schemas.openxmlformats.org/officeDocument/2006/relationships/image" Target="../media/image80.png"/><Relationship Id="rId34" Type="http://schemas.openxmlformats.org/officeDocument/2006/relationships/image" Target="../media/image75.png"/><Relationship Id="rId50" Type="http://schemas.openxmlformats.org/officeDocument/2006/relationships/image" Target="../media/image91.png"/><Relationship Id="rId55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2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668421" y="3097900"/>
            <a:ext cx="10058400" cy="10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6667" dirty="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Big data Introduction</a:t>
            </a:r>
            <a:endParaRPr sz="6667" dirty="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raphic 1">
            <a:extLst>
              <a:ext uri="{FF2B5EF4-FFF2-40B4-BE49-F238E27FC236}">
                <a16:creationId xmlns:a16="http://schemas.microsoft.com/office/drawing/2014/main" id="{0928FEBA-C023-4E41-830E-A93897094E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9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838200" y="556995"/>
            <a:ext cx="10515600" cy="5875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400"/>
            </a:pPr>
            <a:r>
              <a:rPr lang="en-US" sz="3600" dirty="0">
                <a:solidFill>
                  <a:srgbClr val="434343"/>
                </a:solidFill>
                <a:latin typeface="Avenir"/>
                <a:sym typeface="Avenir"/>
              </a:rPr>
              <a:t>Big Data Analytics</a:t>
            </a:r>
          </a:p>
        </p:txBody>
      </p:sp>
      <p:sp>
        <p:nvSpPr>
          <p:cNvPr id="75" name="Google Shape;75;p1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C347E853-4FE0-4B5E-998E-FDB917EB7E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27151B-3A20-472A-B8C2-86E56F4E8DFE}"/>
              </a:ext>
            </a:extLst>
          </p:cNvPr>
          <p:cNvSpPr txBox="1"/>
          <p:nvPr/>
        </p:nvSpPr>
        <p:spPr>
          <a:xfrm>
            <a:off x="704234" y="1424206"/>
            <a:ext cx="10327560" cy="5242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just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2400" dirty="0">
                <a:solidFill>
                  <a:schemeClr val="dk1"/>
                </a:solidFill>
                <a:latin typeface="Avenir"/>
              </a:rPr>
              <a:t>Process of collecting, organizing and analyzing large amounts of data to gain insight</a:t>
            </a:r>
          </a:p>
          <a:p>
            <a:pPr marL="457200" indent="-330200" algn="just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2400" dirty="0">
                <a:solidFill>
                  <a:schemeClr val="dk1"/>
                </a:solidFill>
                <a:latin typeface="Avenir"/>
              </a:rPr>
              <a:t>Information and Data as Assets</a:t>
            </a:r>
          </a:p>
          <a:p>
            <a:pPr marL="457200" indent="-330200" algn="just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2400" dirty="0">
                <a:solidFill>
                  <a:schemeClr val="dk1"/>
                </a:solidFill>
                <a:latin typeface="Avenir"/>
              </a:rPr>
              <a:t>Improve decision making</a:t>
            </a:r>
          </a:p>
          <a:p>
            <a:pPr marL="457200" indent="-330200" algn="just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2400" dirty="0">
                <a:solidFill>
                  <a:schemeClr val="dk1"/>
                </a:solidFill>
                <a:latin typeface="Avenir"/>
              </a:rPr>
              <a:t>Enhance performance</a:t>
            </a:r>
          </a:p>
          <a:p>
            <a:pPr marL="457200" indent="-330200" algn="just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2400" dirty="0">
                <a:solidFill>
                  <a:schemeClr val="dk1"/>
                </a:solidFill>
                <a:latin typeface="Avenir"/>
              </a:rPr>
              <a:t>To be competitive</a:t>
            </a:r>
          </a:p>
          <a:p>
            <a:pPr marL="457200" indent="-330200" algn="just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2400" dirty="0">
                <a:solidFill>
                  <a:schemeClr val="dk1"/>
                </a:solidFill>
                <a:latin typeface="Avenir"/>
              </a:rPr>
              <a:t>To be two steps ahead of the competition</a:t>
            </a:r>
          </a:p>
          <a:p>
            <a:pPr marL="457200" indent="-330200" algn="just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US" sz="2400" dirty="0">
                <a:solidFill>
                  <a:schemeClr val="dk1"/>
                </a:solidFill>
                <a:latin typeface="Avenir"/>
              </a:rPr>
              <a:t>Derive insights and drive growth</a:t>
            </a:r>
            <a:endParaRPr lang="en-US" sz="1800" kern="1200" dirty="0">
              <a:solidFill>
                <a:prstClr val="black"/>
              </a:solidFill>
              <a:latin typeface="Aveni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21533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A4826-06B2-449A-8FE8-2E2817A2A957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8637E1-2BD4-4223-B988-788B921AD1BE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7A428-FBF2-4E21-916F-9D01ACC3EAA5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184177-A453-4867-8E0B-0FE1E4BCFDEE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73BF0BB-1D76-4C92-B9EB-2F1635C93E3D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227F8-F08F-4A4A-AE01-4D9B00FD28EC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3FAB9-5456-4723-B2EB-50F30B5B7961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02ED66C6-0D5E-499C-A141-A4F26B9D14FA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6FA76889-CE49-4338-A014-79F13E00DC37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8E7A56E0-3AF4-47E0-B3FD-DE66B486C467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34D28371-F405-4344-BD3E-4B7A82BB4319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AE5A2651-A811-4BAC-815E-44EB26A3F23E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Snip Same Side Corner Rectangle 89">
            <a:extLst>
              <a:ext uri="{FF2B5EF4-FFF2-40B4-BE49-F238E27FC236}">
                <a16:creationId xmlns:a16="http://schemas.microsoft.com/office/drawing/2014/main" id="{7754FADC-8F04-4524-9C9D-6C16F79B2986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18" name="Snip Same Side Corner Rectangle 90">
            <a:extLst>
              <a:ext uri="{FF2B5EF4-FFF2-40B4-BE49-F238E27FC236}">
                <a16:creationId xmlns:a16="http://schemas.microsoft.com/office/drawing/2014/main" id="{06BE02A2-8C8B-4ABC-9BFA-2670A0359B2B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19" name="Snip Same Side Corner Rectangle 91">
            <a:extLst>
              <a:ext uri="{FF2B5EF4-FFF2-40B4-BE49-F238E27FC236}">
                <a16:creationId xmlns:a16="http://schemas.microsoft.com/office/drawing/2014/main" id="{8E29EA1F-C980-4A4B-AF8B-138348919022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0" name="Snip Same Side Corner Rectangle 92">
            <a:extLst>
              <a:ext uri="{FF2B5EF4-FFF2-40B4-BE49-F238E27FC236}">
                <a16:creationId xmlns:a16="http://schemas.microsoft.com/office/drawing/2014/main" id="{54CD35B0-CC67-4AE7-9067-BD0D3FF23016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1" name="Rounded Rectangle 94">
            <a:extLst>
              <a:ext uri="{FF2B5EF4-FFF2-40B4-BE49-F238E27FC236}">
                <a16:creationId xmlns:a16="http://schemas.microsoft.com/office/drawing/2014/main" id="{F1B4697E-AFE9-4B3F-B200-A404032FC85C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pic>
        <p:nvPicPr>
          <p:cNvPr id="22" name="Graphic 1">
            <a:extLst>
              <a:ext uri="{FF2B5EF4-FFF2-40B4-BE49-F238E27FC236}">
                <a16:creationId xmlns:a16="http://schemas.microsoft.com/office/drawing/2014/main" id="{875CAF82-D619-48B0-9555-D31F6A09C7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380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9A4F41-0B7A-4190-91BD-413DD7644F75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982AA7-858C-427E-8568-BC495A62B7CD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10B67-A08E-4AFF-91EC-68B1E0F011FA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2C44FD-5B67-41FD-8F83-F3C1732FC696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C18B20-C0C7-4C2D-93C3-B166C8443A6A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16D371-240D-424A-8171-7C9C263FFA3E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22F0E-B3AF-4CD8-891D-65EEFF09876B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A0738524-D623-4ED2-B478-62A381323569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66052AE4-F255-4693-8AE2-740266B1C9EC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B58D54A3-6B33-4969-A9DE-389C0AD89114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00DDA9DF-7D87-440F-9D51-B30757E0F583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985ACAC9-3E9E-4DA9-9FCC-78E9631C0739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Snip Same Side Corner Rectangle 89">
            <a:extLst>
              <a:ext uri="{FF2B5EF4-FFF2-40B4-BE49-F238E27FC236}">
                <a16:creationId xmlns:a16="http://schemas.microsoft.com/office/drawing/2014/main" id="{73FBDFD7-909C-4B95-8B33-911FD9BEC9BC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18" name="Snip Same Side Corner Rectangle 90">
            <a:extLst>
              <a:ext uri="{FF2B5EF4-FFF2-40B4-BE49-F238E27FC236}">
                <a16:creationId xmlns:a16="http://schemas.microsoft.com/office/drawing/2014/main" id="{9A1375AC-A771-46E7-BEB0-AA184BCF3E8B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19" name="Snip Same Side Corner Rectangle 91">
            <a:extLst>
              <a:ext uri="{FF2B5EF4-FFF2-40B4-BE49-F238E27FC236}">
                <a16:creationId xmlns:a16="http://schemas.microsoft.com/office/drawing/2014/main" id="{C02D4E52-0536-4EA2-849F-590F4245717A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0" name="Snip Same Side Corner Rectangle 92">
            <a:extLst>
              <a:ext uri="{FF2B5EF4-FFF2-40B4-BE49-F238E27FC236}">
                <a16:creationId xmlns:a16="http://schemas.microsoft.com/office/drawing/2014/main" id="{EDE35C7B-075E-47C3-811E-79F6172CA1CA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1" name="Rounded Rectangle 94">
            <a:extLst>
              <a:ext uri="{FF2B5EF4-FFF2-40B4-BE49-F238E27FC236}">
                <a16:creationId xmlns:a16="http://schemas.microsoft.com/office/drawing/2014/main" id="{5D17B29B-A6A2-41B8-9090-71470BFC94F5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6CC046-6ECE-4343-B12D-1139922FBC63}"/>
              </a:ext>
            </a:extLst>
          </p:cNvPr>
          <p:cNvCxnSpPr>
            <a:endCxn id="17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79055E-D27A-4685-A47C-DE43810A2461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pic>
        <p:nvPicPr>
          <p:cNvPr id="24" name="Graphic 1">
            <a:extLst>
              <a:ext uri="{FF2B5EF4-FFF2-40B4-BE49-F238E27FC236}">
                <a16:creationId xmlns:a16="http://schemas.microsoft.com/office/drawing/2014/main" id="{55B53A08-F0F3-444D-90E1-D2F4EA6CF6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7325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D7F1AD-C867-4EF7-8DA0-B7807A5D4610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FB0CCD-6173-4A3A-9C9A-F1626AB8053E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6C3B9-06AD-42DA-A006-4B22BF10A21F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F6ABD2-E8AF-44F2-A1A7-BAEE726759A7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8741B0-FB18-4141-AC27-02FDA94FBC93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A9EAC-D252-45F3-9480-E0EF240A3F58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79FCD7-D1EE-4408-A029-69B5D1F78991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43A22998-E1D3-440A-9773-7943207BBEBA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5C403722-A764-42B2-B692-2643708062E3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A4DD6AE9-F7D2-4D79-8A30-1846986A06D4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BD0E299F-D0E5-439E-9315-9DF904077821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0AE1EEFC-69F2-4B3A-A9B7-69FF06CDFE7E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Snip Same Side Corner Rectangle 89">
            <a:extLst>
              <a:ext uri="{FF2B5EF4-FFF2-40B4-BE49-F238E27FC236}">
                <a16:creationId xmlns:a16="http://schemas.microsoft.com/office/drawing/2014/main" id="{CF5C0E26-A105-461E-8662-D7DC59E7C2DD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18" name="Snip Same Side Corner Rectangle 90">
            <a:extLst>
              <a:ext uri="{FF2B5EF4-FFF2-40B4-BE49-F238E27FC236}">
                <a16:creationId xmlns:a16="http://schemas.microsoft.com/office/drawing/2014/main" id="{18125AA1-2045-4E39-9523-46F2B9F7DBD0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19" name="Snip Same Side Corner Rectangle 91">
            <a:extLst>
              <a:ext uri="{FF2B5EF4-FFF2-40B4-BE49-F238E27FC236}">
                <a16:creationId xmlns:a16="http://schemas.microsoft.com/office/drawing/2014/main" id="{AF3D77B3-FDEF-4710-A782-A3C48A31DD1A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0" name="Snip Same Side Corner Rectangle 92">
            <a:extLst>
              <a:ext uri="{FF2B5EF4-FFF2-40B4-BE49-F238E27FC236}">
                <a16:creationId xmlns:a16="http://schemas.microsoft.com/office/drawing/2014/main" id="{FC20427F-5E94-40B9-A446-A8665D845870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1" name="Rounded Rectangle 94">
            <a:extLst>
              <a:ext uri="{FF2B5EF4-FFF2-40B4-BE49-F238E27FC236}">
                <a16:creationId xmlns:a16="http://schemas.microsoft.com/office/drawing/2014/main" id="{8C70A591-400C-401A-93A1-FE85F0CAE7F4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B5A0D4-AB22-415A-904D-965E00434CED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F21EA2-4251-4858-B439-288EAFDD319E}"/>
              </a:ext>
            </a:extLst>
          </p:cNvPr>
          <p:cNvCxnSpPr>
            <a:endCxn id="17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46F9A8-81C6-4EB0-9085-5E0145259540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pic>
        <p:nvPicPr>
          <p:cNvPr id="25" name="Graphic 1">
            <a:extLst>
              <a:ext uri="{FF2B5EF4-FFF2-40B4-BE49-F238E27FC236}">
                <a16:creationId xmlns:a16="http://schemas.microsoft.com/office/drawing/2014/main" id="{622026B0-BBDE-4184-9E4A-A92EA1E66D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410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A9A60-84A7-461D-80B7-223F8878109C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9BC7FA-F5EA-40A8-A10C-B54ACBCF52A8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BC3C52-9D29-4800-8948-4292D11697DE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EF498-0F6A-4F0B-91EE-B763A77D718C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192497-25C6-4484-B9CA-8EA32C7035FC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40BF0C-081B-4633-96AB-588A1562E83B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3214D5-DF16-492B-9318-614C0C10029A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1819B9A3-9DAA-4DE1-A083-8A8AACB8E555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484B5130-C194-4699-BDCB-9C25224A3878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2C789195-3C67-46F7-B51A-38A7C0D4C6EB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E2B59A94-ED83-4DD7-ACC6-4AAAE846635C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83809CA6-9746-4C75-8BCA-A8ECD859D478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Snip Same Side Corner Rectangle 89">
            <a:extLst>
              <a:ext uri="{FF2B5EF4-FFF2-40B4-BE49-F238E27FC236}">
                <a16:creationId xmlns:a16="http://schemas.microsoft.com/office/drawing/2014/main" id="{0347D42A-F9D4-42EB-B5B7-43BE2F241B48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18" name="Snip Same Side Corner Rectangle 90">
            <a:extLst>
              <a:ext uri="{FF2B5EF4-FFF2-40B4-BE49-F238E27FC236}">
                <a16:creationId xmlns:a16="http://schemas.microsoft.com/office/drawing/2014/main" id="{E7E8B484-B525-471F-8ED5-9F8FF5D0996A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19" name="Snip Same Side Corner Rectangle 91">
            <a:extLst>
              <a:ext uri="{FF2B5EF4-FFF2-40B4-BE49-F238E27FC236}">
                <a16:creationId xmlns:a16="http://schemas.microsoft.com/office/drawing/2014/main" id="{B7FFD832-AC2D-40AF-8404-4D6B2976D500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0" name="Snip Same Side Corner Rectangle 92">
            <a:extLst>
              <a:ext uri="{FF2B5EF4-FFF2-40B4-BE49-F238E27FC236}">
                <a16:creationId xmlns:a16="http://schemas.microsoft.com/office/drawing/2014/main" id="{42F50668-F679-4914-8579-95C3F941D212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1" name="Rounded Rectangle 94">
            <a:extLst>
              <a:ext uri="{FF2B5EF4-FFF2-40B4-BE49-F238E27FC236}">
                <a16:creationId xmlns:a16="http://schemas.microsoft.com/office/drawing/2014/main" id="{FF539C33-DEB4-473F-8128-0C854F54837C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EB0A73-7187-48D8-BCC2-797C3C1BBB3D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02EA8D-6AF5-4053-A04B-C40316972A39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3FE58C-D0FC-4965-97F0-046753DD8284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2FABBD-2276-4989-AD1D-7B3C3095AE2A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23E2D5-FEFA-4CC3-8469-C05D6556801B}"/>
              </a:ext>
            </a:extLst>
          </p:cNvPr>
          <p:cNvCxnSpPr>
            <a:endCxn id="17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BF00D9B-8003-43D1-843F-ED019264B311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pic>
        <p:nvPicPr>
          <p:cNvPr id="28" name="Graphic 1">
            <a:extLst>
              <a:ext uri="{FF2B5EF4-FFF2-40B4-BE49-F238E27FC236}">
                <a16:creationId xmlns:a16="http://schemas.microsoft.com/office/drawing/2014/main" id="{0E983691-69CA-432F-891A-0F8C834DC6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876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0EC5-208E-4C48-BECD-246A6FFF0A92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84FA6-0C90-4632-8BC3-D57548CB8E05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BF8D83-5426-4A57-A9CD-C53AD4544D15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2AB966-E1C6-4D71-8447-E709D83756EB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533882-C365-4DC5-B8D2-A90B963379A1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CCCAF-090C-48CE-94A8-BBCBE18C2C32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F68F8-534D-42E9-B5B4-6838663158E4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D7F7A48F-4F2D-401A-8869-D59595FD3D03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D976BE04-75E3-4E81-A17E-B4D159228ACF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3875B5E4-F517-487D-8001-8AD8E43C9447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E8D3A9AF-19C8-4A49-80C0-1EACB0F2C111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2ED5E7E0-D428-483C-9285-C72552308AD9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8">
            <a:extLst>
              <a:ext uri="{FF2B5EF4-FFF2-40B4-BE49-F238E27FC236}">
                <a16:creationId xmlns:a16="http://schemas.microsoft.com/office/drawing/2014/main" id="{735A05E9-2CE5-4463-AD22-97E93D84B6A4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18" name="Snip Same Side Corner Rectangle 89">
            <a:extLst>
              <a:ext uri="{FF2B5EF4-FFF2-40B4-BE49-F238E27FC236}">
                <a16:creationId xmlns:a16="http://schemas.microsoft.com/office/drawing/2014/main" id="{0B2C6CCB-2A97-4C34-89A5-997B1DF50FDE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19" name="Snip Same Side Corner Rectangle 90">
            <a:extLst>
              <a:ext uri="{FF2B5EF4-FFF2-40B4-BE49-F238E27FC236}">
                <a16:creationId xmlns:a16="http://schemas.microsoft.com/office/drawing/2014/main" id="{805D3871-7D58-492A-9E3C-79794648A7BE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0" name="Snip Same Side Corner Rectangle 91">
            <a:extLst>
              <a:ext uri="{FF2B5EF4-FFF2-40B4-BE49-F238E27FC236}">
                <a16:creationId xmlns:a16="http://schemas.microsoft.com/office/drawing/2014/main" id="{517FE948-C99E-4F40-9758-C4AB38E8BAC6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1" name="Snip Same Side Corner Rectangle 92">
            <a:extLst>
              <a:ext uri="{FF2B5EF4-FFF2-40B4-BE49-F238E27FC236}">
                <a16:creationId xmlns:a16="http://schemas.microsoft.com/office/drawing/2014/main" id="{0B9A4BD5-F52D-4319-B52A-FE255F6F314F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2" name="Rounded Rectangle 94">
            <a:extLst>
              <a:ext uri="{FF2B5EF4-FFF2-40B4-BE49-F238E27FC236}">
                <a16:creationId xmlns:a16="http://schemas.microsoft.com/office/drawing/2014/main" id="{E9ADEA1E-C3ED-4F4E-BE15-13B769DE1ACE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2663B0-4ABE-459D-81DE-CFD38C8D11D0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24" name="Rounded Rectangle 105">
            <a:extLst>
              <a:ext uri="{FF2B5EF4-FFF2-40B4-BE49-F238E27FC236}">
                <a16:creationId xmlns:a16="http://schemas.microsoft.com/office/drawing/2014/main" id="{AC66E87D-50D8-407D-8F6E-A082634F714B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8877BA-A0BE-4991-B059-88E0FFEFE2F0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FB2724-896E-46DE-93E4-BF0D85A30610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A286C5B-2F12-4818-8281-4F7AC4D2826F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B0940D-61FF-4341-9A36-7E1B26C32B17}"/>
              </a:ext>
            </a:extLst>
          </p:cNvPr>
          <p:cNvCxnSpPr>
            <a:endCxn id="18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57959B-621B-4470-9B42-A427A2FA204D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pic>
        <p:nvPicPr>
          <p:cNvPr id="30" name="Graphic 1">
            <a:extLst>
              <a:ext uri="{FF2B5EF4-FFF2-40B4-BE49-F238E27FC236}">
                <a16:creationId xmlns:a16="http://schemas.microsoft.com/office/drawing/2014/main" id="{2AA1BB68-85AC-4A41-B870-490FF7748D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542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675353-20BE-4E48-A367-1E5B4E87DC07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D1AD36-665A-4E4A-ACB5-B82D1B42B276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44845-7051-4D01-8F8E-C8FF954DA0CC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F2354-7837-440C-A7D0-9C6301614F43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05A076-7A73-4FDA-BBAD-122ECFEA9826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1D4493-BA5A-47CD-9F4C-C12961715177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E97ED-3495-49FF-898C-5EC178FF7916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9687928C-764B-4AA9-B533-B36CBC3AA809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09F8870D-5174-4D5D-9D4E-046C4E994A4A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DA8B1F21-1E67-4D54-B9FA-7215696A726C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0306FCC2-4CF1-4FC3-B8FE-3256555BA63E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F3DEA208-280B-4CC0-BABF-6FDD70CAB39B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8">
            <a:extLst>
              <a:ext uri="{FF2B5EF4-FFF2-40B4-BE49-F238E27FC236}">
                <a16:creationId xmlns:a16="http://schemas.microsoft.com/office/drawing/2014/main" id="{36A18462-7E7A-4AA5-B5E4-F0C6C3394EC0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18" name="Snip Same Side Corner Rectangle 89">
            <a:extLst>
              <a:ext uri="{FF2B5EF4-FFF2-40B4-BE49-F238E27FC236}">
                <a16:creationId xmlns:a16="http://schemas.microsoft.com/office/drawing/2014/main" id="{AC10A3BA-7EBE-4FC8-9B70-B66BB32FC66F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19" name="Snip Same Side Corner Rectangle 90">
            <a:extLst>
              <a:ext uri="{FF2B5EF4-FFF2-40B4-BE49-F238E27FC236}">
                <a16:creationId xmlns:a16="http://schemas.microsoft.com/office/drawing/2014/main" id="{FA1549C3-8A04-4E73-9CA3-AF00CA1AA1B1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0" name="Snip Same Side Corner Rectangle 91">
            <a:extLst>
              <a:ext uri="{FF2B5EF4-FFF2-40B4-BE49-F238E27FC236}">
                <a16:creationId xmlns:a16="http://schemas.microsoft.com/office/drawing/2014/main" id="{F3C0AF9B-E3D3-47E2-90F5-7A7FC0D420EE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1" name="Snip Same Side Corner Rectangle 92">
            <a:extLst>
              <a:ext uri="{FF2B5EF4-FFF2-40B4-BE49-F238E27FC236}">
                <a16:creationId xmlns:a16="http://schemas.microsoft.com/office/drawing/2014/main" id="{F2653EA1-5479-43F4-81AD-BC008688B1DF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2" name="Rounded Rectangle 94">
            <a:extLst>
              <a:ext uri="{FF2B5EF4-FFF2-40B4-BE49-F238E27FC236}">
                <a16:creationId xmlns:a16="http://schemas.microsoft.com/office/drawing/2014/main" id="{29BBC753-02CE-4903-ABAF-35114831C639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A9EFE3-D849-4139-9ED8-7FA0934C64F6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528E272-F6DB-457D-9A76-B134A462A873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25" name="Rounded Rectangle 105">
            <a:extLst>
              <a:ext uri="{FF2B5EF4-FFF2-40B4-BE49-F238E27FC236}">
                <a16:creationId xmlns:a16="http://schemas.microsoft.com/office/drawing/2014/main" id="{DFB6F823-B0A9-49D9-86F7-E7A1EFDA4301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1B556D-72AD-4756-8ABD-DE541F5D8917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BCEA4D0-CE2A-4ACF-8F15-DFF24DAF0328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F7A446-0D88-4831-92D7-654C8C315191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7FE3CE-23E8-4F67-B7D8-9213ED912151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FE6B96-7EA3-411F-B54F-C4CBD99C0C89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C7212F-C26F-4723-A2DC-B75D44031325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978B1B-442E-410C-B772-CA0814A34410}"/>
              </a:ext>
            </a:extLst>
          </p:cNvPr>
          <p:cNvCxnSpPr>
            <a:endCxn id="18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AAF498-22A3-439D-81E2-85FEF75522A3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pic>
        <p:nvPicPr>
          <p:cNvPr id="34" name="Graphic 1">
            <a:extLst>
              <a:ext uri="{FF2B5EF4-FFF2-40B4-BE49-F238E27FC236}">
                <a16:creationId xmlns:a16="http://schemas.microsoft.com/office/drawing/2014/main" id="{2EC2B503-E26F-48DB-92F5-01ECC2071C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258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05F30-A1F9-4BF8-B4A7-6E448B24FA76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A5CC92-BE2B-4F85-AE96-682C6A643F70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C5B4E-D61F-432E-8EDF-FF7C7D6E3A9F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9D154-068E-4471-B0EF-60878BE864FA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7237D1-F781-4120-8524-7B49A8D255C1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339616-69EB-4F75-8A07-74C4F1C39413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2C5DE-F939-4563-B304-667DE0F97433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F95B6D72-16F3-45C9-B09F-F26FED25312A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FC749794-BAB1-49BD-B694-5C9469625153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3852EB12-E8C1-4054-A011-00C67BB66304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C8215891-2B0F-47B4-9F21-4D581E9BF464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C4E27415-6373-4C10-BB0D-F451730E4497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8">
            <a:extLst>
              <a:ext uri="{FF2B5EF4-FFF2-40B4-BE49-F238E27FC236}">
                <a16:creationId xmlns:a16="http://schemas.microsoft.com/office/drawing/2014/main" id="{7CDAF661-BC19-4C46-A4A0-B2BDDDB7CF19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18" name="Snip Same Side Corner Rectangle 89">
            <a:extLst>
              <a:ext uri="{FF2B5EF4-FFF2-40B4-BE49-F238E27FC236}">
                <a16:creationId xmlns:a16="http://schemas.microsoft.com/office/drawing/2014/main" id="{0125CF72-2D3A-4B95-8691-2FABD8DF6F67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19" name="Snip Same Side Corner Rectangle 90">
            <a:extLst>
              <a:ext uri="{FF2B5EF4-FFF2-40B4-BE49-F238E27FC236}">
                <a16:creationId xmlns:a16="http://schemas.microsoft.com/office/drawing/2014/main" id="{165FF308-EA64-40F9-B2EC-3C7B5ED2D144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0" name="Snip Same Side Corner Rectangle 91">
            <a:extLst>
              <a:ext uri="{FF2B5EF4-FFF2-40B4-BE49-F238E27FC236}">
                <a16:creationId xmlns:a16="http://schemas.microsoft.com/office/drawing/2014/main" id="{1A75A602-9C8B-48A2-B7DA-961796868014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1" name="Snip Same Side Corner Rectangle 92">
            <a:extLst>
              <a:ext uri="{FF2B5EF4-FFF2-40B4-BE49-F238E27FC236}">
                <a16:creationId xmlns:a16="http://schemas.microsoft.com/office/drawing/2014/main" id="{2C72CEA0-4465-4B4E-8B53-6B888D896B85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2" name="Rounded Rectangle 94">
            <a:extLst>
              <a:ext uri="{FF2B5EF4-FFF2-40B4-BE49-F238E27FC236}">
                <a16:creationId xmlns:a16="http://schemas.microsoft.com/office/drawing/2014/main" id="{F53EACA1-DBD5-410D-9616-12C0552EDD4F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1E188D-A328-4892-990C-90B276A0F354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59BFD0A-8D80-485A-9ADC-E423E108D7BC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25" name="Rounded Rectangle 105">
            <a:extLst>
              <a:ext uri="{FF2B5EF4-FFF2-40B4-BE49-F238E27FC236}">
                <a16:creationId xmlns:a16="http://schemas.microsoft.com/office/drawing/2014/main" id="{579D3F5F-D647-483D-94E7-5D5F21DE98DE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1EF82D-DCCC-494A-A442-4FDD864231EE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A5A535D-751C-4F59-9F52-7CB5FDF3EB83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0619EB-BCC3-4BB7-B89E-B9575E7C7528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1A7B420-BB5C-4EBF-8E8D-8C75476FC72E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0840B7-C111-421A-8B60-F7792050EACA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465C69-768B-4E98-B792-F4B49CDF7C4B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38312-B09B-40E9-9820-89E6FE3AFEC5}"/>
              </a:ext>
            </a:extLst>
          </p:cNvPr>
          <p:cNvCxnSpPr>
            <a:endCxn id="18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506FD5-FD75-4DAB-B45E-34BE94D9D10D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61041C-DA26-4343-9D85-AAB6CF63E264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637BFC-3EFC-4427-BCE8-ECD068BA7A4C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pic>
        <p:nvPicPr>
          <p:cNvPr id="36" name="Graphic 1">
            <a:extLst>
              <a:ext uri="{FF2B5EF4-FFF2-40B4-BE49-F238E27FC236}">
                <a16:creationId xmlns:a16="http://schemas.microsoft.com/office/drawing/2014/main" id="{7438417A-9B0A-43F2-B4B1-BBD83F3968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008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0015B-C341-43FF-8386-8075FAC438FB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C589D-E92C-4320-86AE-015EF3206179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046EB-55AF-4382-88A2-6E849193999F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4E713D-5DEE-4503-85C2-F9B63E846F13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3B6B57-1BA9-4EE9-9D5E-D7D5C0FE4155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936551-813A-4197-92CD-052250DA5B03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9F836A-2B40-442A-8395-0365113703F6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96683A9A-3EBC-4616-9131-1CFA45FE1AE8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318C9540-29C9-460F-9A99-1D1BE3DBFF15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09EE0EC9-5A9D-4066-8D94-A972F55DA838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19FD35EC-903F-4669-9E06-9A9C2F5BD4A1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2C3F71CB-BED0-4CBC-98DB-299C912F06AC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8">
            <a:extLst>
              <a:ext uri="{FF2B5EF4-FFF2-40B4-BE49-F238E27FC236}">
                <a16:creationId xmlns:a16="http://schemas.microsoft.com/office/drawing/2014/main" id="{D0F96C72-87C1-45D1-B7ED-10C38714C939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18" name="Snip Same Side Corner Rectangle 89">
            <a:extLst>
              <a:ext uri="{FF2B5EF4-FFF2-40B4-BE49-F238E27FC236}">
                <a16:creationId xmlns:a16="http://schemas.microsoft.com/office/drawing/2014/main" id="{9FEB437C-0383-47C6-9CBE-FFA9D434A523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19" name="Snip Same Side Corner Rectangle 90">
            <a:extLst>
              <a:ext uri="{FF2B5EF4-FFF2-40B4-BE49-F238E27FC236}">
                <a16:creationId xmlns:a16="http://schemas.microsoft.com/office/drawing/2014/main" id="{C1B9171C-EAAE-4103-A6A2-EC4062D8983B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0" name="Snip Same Side Corner Rectangle 91">
            <a:extLst>
              <a:ext uri="{FF2B5EF4-FFF2-40B4-BE49-F238E27FC236}">
                <a16:creationId xmlns:a16="http://schemas.microsoft.com/office/drawing/2014/main" id="{8A637468-8F6F-4F3E-9DA7-CD2F37E8838D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1" name="Snip Same Side Corner Rectangle 92">
            <a:extLst>
              <a:ext uri="{FF2B5EF4-FFF2-40B4-BE49-F238E27FC236}">
                <a16:creationId xmlns:a16="http://schemas.microsoft.com/office/drawing/2014/main" id="{F48F4E9C-D20D-413B-883E-D7DEF8687EDF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2" name="Rounded Rectangle 94">
            <a:extLst>
              <a:ext uri="{FF2B5EF4-FFF2-40B4-BE49-F238E27FC236}">
                <a16:creationId xmlns:a16="http://schemas.microsoft.com/office/drawing/2014/main" id="{104E910F-052A-4889-ACBA-24B8AD0C0EA7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23543D-F9E3-47A2-BD33-CA984EC2058E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D4F588-6D11-4011-9001-4F3CA7D9B92D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E74AA3-4699-47F2-8FB1-19E36340AA32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26" name="Rounded Rectangle 105">
            <a:extLst>
              <a:ext uri="{FF2B5EF4-FFF2-40B4-BE49-F238E27FC236}">
                <a16:creationId xmlns:a16="http://schemas.microsoft.com/office/drawing/2014/main" id="{DFCE7F55-0847-44B4-AB86-3ECD20102D4E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BA731E-3111-403F-8C45-87B171CAEB0D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437DCC-C8FF-4EA9-ABD5-2523F5A9711C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7792237-81E9-42B9-8B08-408CD8CBA620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DFA11B0-B5E9-41EF-9835-D24C692ADD9D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2B0C5C9-CF70-4291-9AF7-94C8BBFFAE8C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4885C-DF45-474C-A2D8-3554293CC1A1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1DC260-AE0C-4DEB-A3EE-30FFCBFBEC23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DCCCC-59BE-4029-B8AF-92887D50548C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B2138C-B2D1-45BF-A63E-808DB191E979}"/>
              </a:ext>
            </a:extLst>
          </p:cNvPr>
          <p:cNvCxnSpPr>
            <a:endCxn id="18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4ED87C-B803-4E0F-8D62-02BDA1999D13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A34D69-E3AB-43FC-9B0F-7BA43BCA65C0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D3713C-1FDD-4EB0-B39E-CD2AD110436C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8CEECF-5D44-4F0E-8EA2-96FC8A7078F9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pic>
        <p:nvPicPr>
          <p:cNvPr id="40" name="Graphic 1">
            <a:extLst>
              <a:ext uri="{FF2B5EF4-FFF2-40B4-BE49-F238E27FC236}">
                <a16:creationId xmlns:a16="http://schemas.microsoft.com/office/drawing/2014/main" id="{6C7F5BF8-8298-470F-A423-D6A69A5E27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3767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1512E-52B9-43A4-B57B-1B950A3E36C4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20EDAD-65C4-4EEE-B6D9-B5E19191BFD6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91620-D0FD-4978-BEAD-DD0C5D86AC94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111DFE-2586-4C98-B0A7-46F3948224DB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F74AC5-BE11-4F80-8AD1-0EB9751962F4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3C857-A343-40C8-9867-89651C1C941B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818B1-7156-493C-8146-0F4933C656D8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2B340149-9497-4CDF-B7DE-D5AAAE1831CB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64A8E927-5B9E-4C5C-AA62-ABAC18600BB2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75E7EC1E-2550-4AC3-A331-D4A0BBEB93B9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891CE115-083B-47CD-B65C-A366E723F3C1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3D529FE2-172D-4498-A908-82F4F4CD8B1E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6">
            <a:extLst>
              <a:ext uri="{FF2B5EF4-FFF2-40B4-BE49-F238E27FC236}">
                <a16:creationId xmlns:a16="http://schemas.microsoft.com/office/drawing/2014/main" id="{6D334D5A-696A-4405-A72C-63D269E4D89F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8" name="Rounded Rectangle 88">
            <a:extLst>
              <a:ext uri="{FF2B5EF4-FFF2-40B4-BE49-F238E27FC236}">
                <a16:creationId xmlns:a16="http://schemas.microsoft.com/office/drawing/2014/main" id="{A88EA77D-6509-43D6-8462-9F5BC106CE21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19" name="Snip Same Side Corner Rectangle 89">
            <a:extLst>
              <a:ext uri="{FF2B5EF4-FFF2-40B4-BE49-F238E27FC236}">
                <a16:creationId xmlns:a16="http://schemas.microsoft.com/office/drawing/2014/main" id="{C63F230C-A500-4AA4-B313-07C418F9A048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0" name="Snip Same Side Corner Rectangle 90">
            <a:extLst>
              <a:ext uri="{FF2B5EF4-FFF2-40B4-BE49-F238E27FC236}">
                <a16:creationId xmlns:a16="http://schemas.microsoft.com/office/drawing/2014/main" id="{0846007C-7CEC-4866-8C05-BAE33FE3AAD8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1" name="Snip Same Side Corner Rectangle 91">
            <a:extLst>
              <a:ext uri="{FF2B5EF4-FFF2-40B4-BE49-F238E27FC236}">
                <a16:creationId xmlns:a16="http://schemas.microsoft.com/office/drawing/2014/main" id="{A155CFF1-833D-4E2F-BA8B-9A80E7EAE9F1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2" name="Snip Same Side Corner Rectangle 92">
            <a:extLst>
              <a:ext uri="{FF2B5EF4-FFF2-40B4-BE49-F238E27FC236}">
                <a16:creationId xmlns:a16="http://schemas.microsoft.com/office/drawing/2014/main" id="{88F6D36C-C4AB-4A4E-AB70-0851F0E7F040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3" name="Rounded Rectangle 94">
            <a:extLst>
              <a:ext uri="{FF2B5EF4-FFF2-40B4-BE49-F238E27FC236}">
                <a16:creationId xmlns:a16="http://schemas.microsoft.com/office/drawing/2014/main" id="{E9A85B49-B7D2-4BE9-B24F-5B2F5D97907C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A70D2-882D-4761-8F9E-661435471783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73B6E0-4046-45CC-ACBD-CFD2A1BB5845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116F419-EC50-4BC2-A411-B0AC9D555087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27" name="Rounded Rectangle 103">
            <a:extLst>
              <a:ext uri="{FF2B5EF4-FFF2-40B4-BE49-F238E27FC236}">
                <a16:creationId xmlns:a16="http://schemas.microsoft.com/office/drawing/2014/main" id="{D963A277-3C56-48D0-A458-4CD55BF30334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28" name="Rounded Rectangle 105">
            <a:extLst>
              <a:ext uri="{FF2B5EF4-FFF2-40B4-BE49-F238E27FC236}">
                <a16:creationId xmlns:a16="http://schemas.microsoft.com/office/drawing/2014/main" id="{66016250-DD4F-4080-80E8-796BFCFEBC55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D96047-EE5C-4238-A7F0-FDFFC534D91B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D39E23-8BC0-480F-8F86-947D13FCB3CE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A6E43D5-AF0D-470D-999C-C620517A0A2F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806D8A-858D-4101-A606-73FA9F6126F8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A43195-0364-466C-82A5-6914CBCF3342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36D513-6132-44F6-904A-C2AA5F1BAEE7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AD7C91-2F7F-4AD9-877E-F8C6C00FDD54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E02A9A-AAF3-43B9-B847-B698024F6068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B5C18C-FF51-477A-92B4-F2FE7EBD079B}"/>
              </a:ext>
            </a:extLst>
          </p:cNvPr>
          <p:cNvCxnSpPr>
            <a:endCxn id="19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67BB73-EBF6-4258-8C0D-192203F5B44A}"/>
              </a:ext>
            </a:extLst>
          </p:cNvPr>
          <p:cNvCxnSpPr>
            <a:stCxn id="23" idx="3"/>
            <a:endCxn id="18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10FDFD-8BEB-4AD1-B70A-26311CC705F3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3BC399-0E32-442C-BEA2-1DF19D533630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A4616D-F5C3-4E3C-8B33-9174716905D2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pic>
        <p:nvPicPr>
          <p:cNvPr id="42" name="Graphic 1">
            <a:extLst>
              <a:ext uri="{FF2B5EF4-FFF2-40B4-BE49-F238E27FC236}">
                <a16:creationId xmlns:a16="http://schemas.microsoft.com/office/drawing/2014/main" id="{52AD6ED4-FF7A-4A02-95ED-9CEDA9126F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78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41F13-DB0A-4201-91D7-95D11D5E4613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9A9AA-3355-4950-B15D-213CE421BD9B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8D6F57-DE24-4271-974C-1E6979203D44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D3290-2EE6-4DEF-829D-F4EC640E806C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128090-15AD-4EBD-8B3B-2BB81A755F21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96A419-DBB7-4347-9A8A-E84C5EEF2D9C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2ADC57-4B0D-4A85-BF16-C32FE23AA8B0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56D1E946-40A7-49C0-9544-B5864950710C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899E08DE-D32C-49AC-99B4-23B7D5470D9D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D388C59E-86FF-4AE1-A170-C8C2AA9D6A59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F95860C9-A11F-402C-AA94-6CF03DD2D828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73DA3146-8718-46F9-A147-DF09517CFE49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6">
            <a:extLst>
              <a:ext uri="{FF2B5EF4-FFF2-40B4-BE49-F238E27FC236}">
                <a16:creationId xmlns:a16="http://schemas.microsoft.com/office/drawing/2014/main" id="{5E6BC522-9687-4099-9F70-A79C94D1606C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8" name="Rounded Rectangle 88">
            <a:extLst>
              <a:ext uri="{FF2B5EF4-FFF2-40B4-BE49-F238E27FC236}">
                <a16:creationId xmlns:a16="http://schemas.microsoft.com/office/drawing/2014/main" id="{941C5DBF-1A90-4B22-9B47-94F7EAB30EDA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19" name="Snip Same Side Corner Rectangle 89">
            <a:extLst>
              <a:ext uri="{FF2B5EF4-FFF2-40B4-BE49-F238E27FC236}">
                <a16:creationId xmlns:a16="http://schemas.microsoft.com/office/drawing/2014/main" id="{2FAB15E8-6BD2-46DE-8B39-A4BFC4F6B811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0" name="Snip Same Side Corner Rectangle 90">
            <a:extLst>
              <a:ext uri="{FF2B5EF4-FFF2-40B4-BE49-F238E27FC236}">
                <a16:creationId xmlns:a16="http://schemas.microsoft.com/office/drawing/2014/main" id="{BC4405B6-0D2A-48DC-8F4E-EA3CDB1B6E7E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1" name="Snip Same Side Corner Rectangle 91">
            <a:extLst>
              <a:ext uri="{FF2B5EF4-FFF2-40B4-BE49-F238E27FC236}">
                <a16:creationId xmlns:a16="http://schemas.microsoft.com/office/drawing/2014/main" id="{AE441D86-D07A-4C77-A00E-553823A84444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2" name="Snip Same Side Corner Rectangle 92">
            <a:extLst>
              <a:ext uri="{FF2B5EF4-FFF2-40B4-BE49-F238E27FC236}">
                <a16:creationId xmlns:a16="http://schemas.microsoft.com/office/drawing/2014/main" id="{40DD68FE-8FAD-45F9-8D1C-9BFB9B087F88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3" name="Rounded Rectangle 94">
            <a:extLst>
              <a:ext uri="{FF2B5EF4-FFF2-40B4-BE49-F238E27FC236}">
                <a16:creationId xmlns:a16="http://schemas.microsoft.com/office/drawing/2014/main" id="{3702DDDF-313E-423A-826A-C68B1790659A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A421D4-D4FA-4FC5-BADE-12FD4A9E2195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331E2F-F9F3-4B14-A182-F48E85E9CB54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B15EE45-D495-48EB-A79A-C84459B14B63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27" name="Rounded Rectangle 103">
            <a:extLst>
              <a:ext uri="{FF2B5EF4-FFF2-40B4-BE49-F238E27FC236}">
                <a16:creationId xmlns:a16="http://schemas.microsoft.com/office/drawing/2014/main" id="{5D1D4D16-7851-443D-AF8C-4A427D825CE6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28" name="Rounded Rectangle 105">
            <a:extLst>
              <a:ext uri="{FF2B5EF4-FFF2-40B4-BE49-F238E27FC236}">
                <a16:creationId xmlns:a16="http://schemas.microsoft.com/office/drawing/2014/main" id="{DF63204F-8CC1-4531-9EFC-788751DFD887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F57C09-6341-497A-A2A6-1677A7551F0F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914D86-3EBE-4FDD-BB22-0297DAF14656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A4BAEB2-4071-4F78-A2BA-F2CD5FE7F615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B574A9-E300-470A-AF0D-21C789EC1B76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B6B0626-4C1D-4F08-B219-0F4E097DCDB5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B55E1E-7E01-4A26-913D-40D6974506F5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6EEB05-48C3-4037-B6C2-EA1C563D26B7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ECA6FA-57A5-4017-941C-BA50E91075AC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D355AA-A407-42C5-AB19-674F57B3058A}"/>
              </a:ext>
            </a:extLst>
          </p:cNvPr>
          <p:cNvCxnSpPr>
            <a:endCxn id="19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1381B2-A5E6-4FEB-8502-E6679EADDB2C}"/>
              </a:ext>
            </a:extLst>
          </p:cNvPr>
          <p:cNvCxnSpPr>
            <a:stCxn id="23" idx="3"/>
            <a:endCxn id="18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FD01D3-DC10-4187-A3C9-C18471364342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474EC9-173D-419B-A8C2-7240C29429F5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4545D6-9CEC-4B5D-AFA5-DC03DA20F0F9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42" name="Snip Same Side Corner Rectangle 146">
            <a:extLst>
              <a:ext uri="{FF2B5EF4-FFF2-40B4-BE49-F238E27FC236}">
                <a16:creationId xmlns:a16="http://schemas.microsoft.com/office/drawing/2014/main" id="{B1EAB309-70A9-4956-8BB7-95E3F7175C6A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43" name="Snip Same Side Corner Rectangle 147">
            <a:extLst>
              <a:ext uri="{FF2B5EF4-FFF2-40B4-BE49-F238E27FC236}">
                <a16:creationId xmlns:a16="http://schemas.microsoft.com/office/drawing/2014/main" id="{34B3FAAC-6E6C-483F-AEF2-14BBE8F36C29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pic>
        <p:nvPicPr>
          <p:cNvPr id="44" name="Graphic 1">
            <a:extLst>
              <a:ext uri="{FF2B5EF4-FFF2-40B4-BE49-F238E27FC236}">
                <a16:creationId xmlns:a16="http://schemas.microsoft.com/office/drawing/2014/main" id="{E7E0D10A-FD3D-4D87-A41B-C377026AC8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9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711200" y="459848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3600" dirty="0">
                <a:solidFill>
                  <a:srgbClr val="434343"/>
                </a:solidFill>
                <a:latin typeface="Avenir"/>
              </a:rPr>
              <a:t>What is Data Warehouse?</a:t>
            </a:r>
            <a:endParaRPr lang="en-IN" sz="3600" dirty="0">
              <a:solidFill>
                <a:srgbClr val="434343"/>
              </a:solidFill>
              <a:latin typeface="Avenir"/>
            </a:endParaRPr>
          </a:p>
          <a:p>
            <a:pPr>
              <a:buClr>
                <a:srgbClr val="000000"/>
              </a:buClr>
              <a:buSzPts val="2400"/>
            </a:pPr>
            <a:endParaRPr sz="6667" dirty="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4;p16">
            <a:extLst>
              <a:ext uri="{FF2B5EF4-FFF2-40B4-BE49-F238E27FC236}">
                <a16:creationId xmlns:a16="http://schemas.microsoft.com/office/drawing/2014/main" id="{B66A9537-CDCA-418B-A7B5-DE580C10667E}"/>
              </a:ext>
            </a:extLst>
          </p:cNvPr>
          <p:cNvSpPr txBox="1"/>
          <p:nvPr/>
        </p:nvSpPr>
        <p:spPr>
          <a:xfrm>
            <a:off x="580400" y="1356967"/>
            <a:ext cx="11031200" cy="4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</a:rPr>
              <a:t>A Data Warehouse is a central location where consolidated data from multiple locations are stored.</a:t>
            </a:r>
            <a:br>
              <a:rPr lang="en-IN" sz="2400" dirty="0">
                <a:latin typeface="Avenir"/>
              </a:rPr>
            </a:br>
            <a:endParaRPr lang="en-IN" sz="2400" dirty="0">
              <a:latin typeface="Avenir"/>
            </a:endParaRPr>
          </a:p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</a:rPr>
              <a:t>The end user accesses it whenever he needs some information.</a:t>
            </a:r>
            <a:br>
              <a:rPr lang="en-IN" sz="2400" dirty="0">
                <a:latin typeface="Avenir"/>
              </a:rPr>
            </a:br>
            <a:endParaRPr lang="en-IN" sz="2400" dirty="0">
              <a:latin typeface="Avenir"/>
            </a:endParaRPr>
          </a:p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</a:rPr>
              <a:t>Data Warehouse is not loaded every time when new data is generated.</a:t>
            </a:r>
            <a:br>
              <a:rPr lang="en-IN" sz="2400" dirty="0">
                <a:latin typeface="Avenir"/>
              </a:rPr>
            </a:br>
            <a:r>
              <a:rPr lang="en-IN" sz="2400" dirty="0">
                <a:latin typeface="Avenir"/>
              </a:rPr>
              <a:t> </a:t>
            </a:r>
          </a:p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</a:rPr>
              <a:t>There are timelines determined by the business as to when a Data Warehouse needs to be loaded – daily, monthly,   once in a quarter etc. </a:t>
            </a:r>
          </a:p>
          <a:p>
            <a:pPr marL="1219170" algn="just"/>
            <a:endParaRPr sz="2400" dirty="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49EB0133-44F4-4EC4-87BA-8BE3D1E788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5547" y="4572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3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762BD-1411-493A-9F2B-67B80B683F3F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99DF23-CD54-4A7C-BD57-A08B39386B74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4DDC5-5C18-443B-977B-48BF36067740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84A678-010A-4124-9604-A8C2DE129D19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A2E322-A16F-454D-A820-7EFB66AE54CD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4C2497-5F21-4238-8D8E-16218E916A51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D04ED-673D-4FE9-A729-D87CB7C1EA08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3FD980B1-2C32-4CAC-BC51-537193FF6003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AE3848C2-9A81-4862-AAAD-81C05AEB7C6A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FEBCF6D7-F79B-4470-A13B-BF6BF5FFCA86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23B82F6F-E6D8-4E53-AD58-022EB3A502DD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ABF25199-467E-4F47-B884-03F639E2BBB3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6">
            <a:extLst>
              <a:ext uri="{FF2B5EF4-FFF2-40B4-BE49-F238E27FC236}">
                <a16:creationId xmlns:a16="http://schemas.microsoft.com/office/drawing/2014/main" id="{380C595C-E112-4EF4-877C-9C66BA61F707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8" name="Rounded Rectangle 88">
            <a:extLst>
              <a:ext uri="{FF2B5EF4-FFF2-40B4-BE49-F238E27FC236}">
                <a16:creationId xmlns:a16="http://schemas.microsoft.com/office/drawing/2014/main" id="{3977926F-7A5F-4C65-A7AD-C2354DC9423C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19" name="Snip Same Side Corner Rectangle 89">
            <a:extLst>
              <a:ext uri="{FF2B5EF4-FFF2-40B4-BE49-F238E27FC236}">
                <a16:creationId xmlns:a16="http://schemas.microsoft.com/office/drawing/2014/main" id="{F48EA7F3-71B8-452F-AAF0-30CD9104615F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0" name="Snip Same Side Corner Rectangle 90">
            <a:extLst>
              <a:ext uri="{FF2B5EF4-FFF2-40B4-BE49-F238E27FC236}">
                <a16:creationId xmlns:a16="http://schemas.microsoft.com/office/drawing/2014/main" id="{46AB7CE9-D4F1-4297-A6FE-1FF0F77418F4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1" name="Snip Same Side Corner Rectangle 91">
            <a:extLst>
              <a:ext uri="{FF2B5EF4-FFF2-40B4-BE49-F238E27FC236}">
                <a16:creationId xmlns:a16="http://schemas.microsoft.com/office/drawing/2014/main" id="{4971928B-81E3-49D1-A5DB-A5E29047701D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2" name="Snip Same Side Corner Rectangle 92">
            <a:extLst>
              <a:ext uri="{FF2B5EF4-FFF2-40B4-BE49-F238E27FC236}">
                <a16:creationId xmlns:a16="http://schemas.microsoft.com/office/drawing/2014/main" id="{1AF16907-3490-47DB-A0B2-1EA13347CEA7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3" name="Rounded Rectangle 94">
            <a:extLst>
              <a:ext uri="{FF2B5EF4-FFF2-40B4-BE49-F238E27FC236}">
                <a16:creationId xmlns:a16="http://schemas.microsoft.com/office/drawing/2014/main" id="{ED127393-39A4-4998-AF59-1F6394CA3F03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71D6E0-8B1F-4754-9460-07C730237FA2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70D0CC-D675-48BD-8722-C55D41F0FB2A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E929F01-DC27-453A-B720-859DC05E86C0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13B653-7477-4BE0-9C57-17376516F03E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28" name="Rounded Rectangle 103">
            <a:extLst>
              <a:ext uri="{FF2B5EF4-FFF2-40B4-BE49-F238E27FC236}">
                <a16:creationId xmlns:a16="http://schemas.microsoft.com/office/drawing/2014/main" id="{190B3D7D-77B9-4A3D-AD14-DE7CEE06D133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29" name="Rounded Rectangle 105">
            <a:extLst>
              <a:ext uri="{FF2B5EF4-FFF2-40B4-BE49-F238E27FC236}">
                <a16:creationId xmlns:a16="http://schemas.microsoft.com/office/drawing/2014/main" id="{0F490636-73E2-4EF9-8C95-525766B94AB7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6FF3B2-599C-4D71-AC84-B7411D7C61F2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9867AD-626C-4CFC-B644-F914AB95941A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F134648-CF4E-45FA-B812-2883AC5C6228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3F0E85-6FC0-4D2E-AFF2-37344BBA4D91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F73452-E223-4A84-B926-78CF86E026E6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75A33F-6C8F-45C1-BE07-F73B71A39CDD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401517-0A00-4246-AE8D-739D449FC428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5E1DAA-7406-4EAE-A32E-D484192A067A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080340-7AFD-4D93-8609-879887A9D6BD}"/>
              </a:ext>
            </a:extLst>
          </p:cNvPr>
          <p:cNvCxnSpPr>
            <a:endCxn id="19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81FC4B-3B60-4BCA-A537-6F63E44B2126}"/>
              </a:ext>
            </a:extLst>
          </p:cNvPr>
          <p:cNvCxnSpPr>
            <a:stCxn id="23" idx="3"/>
            <a:endCxn id="18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D3A403-96A9-4B59-8B00-3EB7354D35A7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B25BB6-917F-496A-B01F-B86F28F8B162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CC9F29-90CB-4DA0-B161-9AAD44AFA6F2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43" name="Snip Same Side Corner Rectangle 146">
            <a:extLst>
              <a:ext uri="{FF2B5EF4-FFF2-40B4-BE49-F238E27FC236}">
                <a16:creationId xmlns:a16="http://schemas.microsoft.com/office/drawing/2014/main" id="{B8939998-E196-4386-BBC9-3D2A533A9E36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44" name="Snip Same Side Corner Rectangle 147">
            <a:extLst>
              <a:ext uri="{FF2B5EF4-FFF2-40B4-BE49-F238E27FC236}">
                <a16:creationId xmlns:a16="http://schemas.microsoft.com/office/drawing/2014/main" id="{0E4D0B93-4A3F-43D7-9C1F-3750C92EC1F7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pic>
        <p:nvPicPr>
          <p:cNvPr id="45" name="Graphic 1">
            <a:extLst>
              <a:ext uri="{FF2B5EF4-FFF2-40B4-BE49-F238E27FC236}">
                <a16:creationId xmlns:a16="http://schemas.microsoft.com/office/drawing/2014/main" id="{E6B9DBE1-D4E2-408A-AC0C-7AFB225A38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18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3DAE1F-B33F-4C12-AE60-3798235D97FE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86244A-AEDE-460D-8E09-F08C48657D8A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11DE61-AC34-4656-B5CF-D645622F6BC8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7315AE-D6F5-41AD-BCFA-5A0990C13504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992AAE-9B3B-4CC3-9BE1-C65BA7CFE6C8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2E11C4-1673-427D-9837-E9574C15B33F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8477C4-50A9-4110-9F4D-45B701B6E9D4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712EE51A-4B10-4874-94E4-2797841BD520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3FDF5BAE-3D87-483E-A11A-FCC49B732E45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14C5FE65-25DE-453F-A6CF-3EB43B9EA5D0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4388C732-60E1-4CFD-80C8-EB26452D05E2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A4C89590-C21F-4C96-AC44-6AED7B6711F4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6">
            <a:extLst>
              <a:ext uri="{FF2B5EF4-FFF2-40B4-BE49-F238E27FC236}">
                <a16:creationId xmlns:a16="http://schemas.microsoft.com/office/drawing/2014/main" id="{88581EC0-F7DC-4385-BCC9-D8D0744C7EBF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8" name="Rounded Rectangle 88">
            <a:extLst>
              <a:ext uri="{FF2B5EF4-FFF2-40B4-BE49-F238E27FC236}">
                <a16:creationId xmlns:a16="http://schemas.microsoft.com/office/drawing/2014/main" id="{79092A71-BB53-4801-BEEB-A667DF217AE8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19" name="Snip Same Side Corner Rectangle 89">
            <a:extLst>
              <a:ext uri="{FF2B5EF4-FFF2-40B4-BE49-F238E27FC236}">
                <a16:creationId xmlns:a16="http://schemas.microsoft.com/office/drawing/2014/main" id="{13A79F4D-43D3-47FA-9BD7-6604CCE40DB4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0" name="Snip Same Side Corner Rectangle 90">
            <a:extLst>
              <a:ext uri="{FF2B5EF4-FFF2-40B4-BE49-F238E27FC236}">
                <a16:creationId xmlns:a16="http://schemas.microsoft.com/office/drawing/2014/main" id="{F5D576F3-4829-4A89-B787-242C195B9B4E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1" name="Snip Same Side Corner Rectangle 91">
            <a:extLst>
              <a:ext uri="{FF2B5EF4-FFF2-40B4-BE49-F238E27FC236}">
                <a16:creationId xmlns:a16="http://schemas.microsoft.com/office/drawing/2014/main" id="{468EFC9E-89FB-4318-BF64-2EF96C52C113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2" name="Snip Same Side Corner Rectangle 92">
            <a:extLst>
              <a:ext uri="{FF2B5EF4-FFF2-40B4-BE49-F238E27FC236}">
                <a16:creationId xmlns:a16="http://schemas.microsoft.com/office/drawing/2014/main" id="{0A6F0DAC-D115-4C1F-B881-15E48C738589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3" name="Rounded Rectangle 94">
            <a:extLst>
              <a:ext uri="{FF2B5EF4-FFF2-40B4-BE49-F238E27FC236}">
                <a16:creationId xmlns:a16="http://schemas.microsoft.com/office/drawing/2014/main" id="{8E54FED5-39DD-4082-A5C0-E5B17AC18C6A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DDC9D3-C4CA-475B-9D34-76F5163F3F45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172F6E-EAD3-47B3-9705-761A1B554FFC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1A72F9F-1132-45D9-A229-55173EBB43FC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879642-B834-49AA-8DC4-245522AD6EF6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28" name="Rounded Rectangle 103">
            <a:extLst>
              <a:ext uri="{FF2B5EF4-FFF2-40B4-BE49-F238E27FC236}">
                <a16:creationId xmlns:a16="http://schemas.microsoft.com/office/drawing/2014/main" id="{388A5515-C319-49E2-9095-1668B34751C7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29" name="Rounded Rectangle 105">
            <a:extLst>
              <a:ext uri="{FF2B5EF4-FFF2-40B4-BE49-F238E27FC236}">
                <a16:creationId xmlns:a16="http://schemas.microsoft.com/office/drawing/2014/main" id="{63FEAD02-2694-4358-8210-00729ED6462E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29BC78-45E5-41A0-A8AE-7F395971941E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AF4E9F-7E30-4409-9181-E445DFEC5886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3BA5992-8C09-4867-B4AF-11FECD1E12F2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225D94A-5F00-4BA6-8FB8-93A4F63396AE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0CF380-73BC-4EC1-858E-6B111FBF3026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0ACA58-FEE7-4F6B-9ACE-59953093CCA8}"/>
              </a:ext>
            </a:extLst>
          </p:cNvPr>
          <p:cNvCxnSpPr/>
          <p:nvPr/>
        </p:nvCxnSpPr>
        <p:spPr>
          <a:xfrm>
            <a:off x="3189492" y="4244904"/>
            <a:ext cx="4846320" cy="389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688ECE-B67F-447F-A8AF-591902F67AE3}"/>
              </a:ext>
            </a:extLst>
          </p:cNvPr>
          <p:cNvCxnSpPr/>
          <p:nvPr/>
        </p:nvCxnSpPr>
        <p:spPr>
          <a:xfrm flipH="1">
            <a:off x="3236259" y="4279751"/>
            <a:ext cx="475488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C267DC-3E24-4EB9-B486-BBA5CEFA6CB2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58C14E-FE2A-4A23-8FBB-75458F661390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31B1F-6702-43AA-B224-43337BFBEE7C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73C499-F217-4BCA-A654-6723007C8BE4}"/>
              </a:ext>
            </a:extLst>
          </p:cNvPr>
          <p:cNvCxnSpPr>
            <a:endCxn id="19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622A72-A1EF-41E1-A4FF-80140C0B09DC}"/>
              </a:ext>
            </a:extLst>
          </p:cNvPr>
          <p:cNvCxnSpPr>
            <a:stCxn id="23" idx="3"/>
            <a:endCxn id="18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0CE5AA-FA43-4154-8A12-8F0CFB684F85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63763B-A309-4134-83A2-AA1701A9F3C6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B46CA0-841B-46B9-AB1A-F4B372C9BDD3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45" name="Snip Same Side Corner Rectangle 146">
            <a:extLst>
              <a:ext uri="{FF2B5EF4-FFF2-40B4-BE49-F238E27FC236}">
                <a16:creationId xmlns:a16="http://schemas.microsoft.com/office/drawing/2014/main" id="{6EE11E19-C174-47A1-89E5-B542FBC49F99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46" name="Snip Same Side Corner Rectangle 147">
            <a:extLst>
              <a:ext uri="{FF2B5EF4-FFF2-40B4-BE49-F238E27FC236}">
                <a16:creationId xmlns:a16="http://schemas.microsoft.com/office/drawing/2014/main" id="{5F842765-054F-4739-96DC-102363AF27DD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pic>
        <p:nvPicPr>
          <p:cNvPr id="47" name="Graphic 1">
            <a:extLst>
              <a:ext uri="{FF2B5EF4-FFF2-40B4-BE49-F238E27FC236}">
                <a16:creationId xmlns:a16="http://schemas.microsoft.com/office/drawing/2014/main" id="{95E26708-D103-48C2-AB38-24EC3261C7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7728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606BD-9C2C-4933-BB4B-054E45CF7B6A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A44FDD-DAFB-4738-8A5B-55C31E4EB85F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CEC45-2128-434D-8D71-7F085F7806E2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26BDF-0745-4966-9F85-72D92D3ABAC0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DA6DAB-B78A-48D5-B17F-4D326FB92013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50CD4B-6199-4DE5-8844-E7E286751916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96802-6A42-4AA3-A278-A89C00345FBA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270DADD7-8E88-46C1-A06D-AAFF1408A1CC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F4A92DDC-24F3-484B-BE1A-4ACC5176B497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F88E1BBC-0CCE-40F8-9355-E11DDAD0D65C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3578ADFB-0959-4BFA-9832-8DB989A3EA4A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887C5196-BDD6-4CD7-9CB0-215A18D45C78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6">
            <a:extLst>
              <a:ext uri="{FF2B5EF4-FFF2-40B4-BE49-F238E27FC236}">
                <a16:creationId xmlns:a16="http://schemas.microsoft.com/office/drawing/2014/main" id="{06D74CE8-6D00-4555-A72E-6C13483C9251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8" name="Rounded Rectangle 88">
            <a:extLst>
              <a:ext uri="{FF2B5EF4-FFF2-40B4-BE49-F238E27FC236}">
                <a16:creationId xmlns:a16="http://schemas.microsoft.com/office/drawing/2014/main" id="{944E1829-1574-4258-BAD0-2CEAD4311DDD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19" name="Snip Same Side Corner Rectangle 89">
            <a:extLst>
              <a:ext uri="{FF2B5EF4-FFF2-40B4-BE49-F238E27FC236}">
                <a16:creationId xmlns:a16="http://schemas.microsoft.com/office/drawing/2014/main" id="{CFBD250D-DAB4-4DCB-967F-4631F0DE799C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0" name="Snip Same Side Corner Rectangle 90">
            <a:extLst>
              <a:ext uri="{FF2B5EF4-FFF2-40B4-BE49-F238E27FC236}">
                <a16:creationId xmlns:a16="http://schemas.microsoft.com/office/drawing/2014/main" id="{1940DBFB-72C8-4024-9DB8-E7658B5479EB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1" name="Snip Same Side Corner Rectangle 91">
            <a:extLst>
              <a:ext uri="{FF2B5EF4-FFF2-40B4-BE49-F238E27FC236}">
                <a16:creationId xmlns:a16="http://schemas.microsoft.com/office/drawing/2014/main" id="{2EE2ED5F-A340-4DF6-B0C2-397016B54111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2" name="Snip Same Side Corner Rectangle 92">
            <a:extLst>
              <a:ext uri="{FF2B5EF4-FFF2-40B4-BE49-F238E27FC236}">
                <a16:creationId xmlns:a16="http://schemas.microsoft.com/office/drawing/2014/main" id="{41227A21-6F9D-4C90-9E59-4A8A6E370DFB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3" name="Rounded Rectangle 94">
            <a:extLst>
              <a:ext uri="{FF2B5EF4-FFF2-40B4-BE49-F238E27FC236}">
                <a16:creationId xmlns:a16="http://schemas.microsoft.com/office/drawing/2014/main" id="{638A9463-1EC1-4764-8E30-55A4A719A687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C1C582-ACA6-4995-BC72-B9AE494364E0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4F2537-DC07-4F38-A246-EAA1F3D74352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839922B-CF2F-4D38-BA08-788C8CB44703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6EE253-6960-4D57-8271-0F42EDA4A8FA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28" name="Rounded Rectangle 103">
            <a:extLst>
              <a:ext uri="{FF2B5EF4-FFF2-40B4-BE49-F238E27FC236}">
                <a16:creationId xmlns:a16="http://schemas.microsoft.com/office/drawing/2014/main" id="{4728F448-275C-4BE9-B9AC-7A4FA6236E2E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29" name="Rounded Rectangle 105">
            <a:extLst>
              <a:ext uri="{FF2B5EF4-FFF2-40B4-BE49-F238E27FC236}">
                <a16:creationId xmlns:a16="http://schemas.microsoft.com/office/drawing/2014/main" id="{273A548E-2C08-492F-B9C7-32032DEAEFB8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9BF696-27D4-445B-8ECD-180C21A8C2AF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146890-7EF9-4C7D-9906-63F3043168B4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1A1CD3F-8550-4067-A79A-0E20E688B284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46A8BE-9530-46C8-BDA9-C000EF62D8B6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55565A-FBA3-4A07-B6A4-4723AA934C66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3C3DE4-C1AD-49AA-ADA6-5B33F8C42C1F}"/>
              </a:ext>
            </a:extLst>
          </p:cNvPr>
          <p:cNvSpPr/>
          <p:nvPr/>
        </p:nvSpPr>
        <p:spPr>
          <a:xfrm>
            <a:off x="5127812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634245-DBCB-43B6-AA5F-673548733707}"/>
              </a:ext>
            </a:extLst>
          </p:cNvPr>
          <p:cNvSpPr/>
          <p:nvPr/>
        </p:nvSpPr>
        <p:spPr>
          <a:xfrm>
            <a:off x="5473397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C29A04-5527-483E-A668-38FA18D4C744}"/>
              </a:ext>
            </a:extLst>
          </p:cNvPr>
          <p:cNvSpPr/>
          <p:nvPr/>
        </p:nvSpPr>
        <p:spPr>
          <a:xfrm>
            <a:off x="5802881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D60CAB-4DE6-4E3B-920B-6646B5525975}"/>
              </a:ext>
            </a:extLst>
          </p:cNvPr>
          <p:cNvCxnSpPr/>
          <p:nvPr/>
        </p:nvCxnSpPr>
        <p:spPr>
          <a:xfrm>
            <a:off x="3189492" y="4244904"/>
            <a:ext cx="4846320" cy="389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BE38331-C632-4804-B073-6DEB5AB60791}"/>
              </a:ext>
            </a:extLst>
          </p:cNvPr>
          <p:cNvCxnSpPr/>
          <p:nvPr/>
        </p:nvCxnSpPr>
        <p:spPr>
          <a:xfrm flipH="1">
            <a:off x="3236259" y="4279751"/>
            <a:ext cx="475488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C92D228-8A39-4379-BBC0-9A5906DCC205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FA2209-BB3E-421E-B9AB-33797ACF3D5F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7A3F2D-CEB2-4451-AAAE-28E947208356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5421D0-809B-44EE-96D5-E03E8867640B}"/>
              </a:ext>
            </a:extLst>
          </p:cNvPr>
          <p:cNvCxnSpPr>
            <a:endCxn id="19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E49A48-394B-4B4D-8F84-56CB3346AB62}"/>
              </a:ext>
            </a:extLst>
          </p:cNvPr>
          <p:cNvCxnSpPr>
            <a:stCxn id="23" idx="3"/>
            <a:endCxn id="18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F9AAB9-DCD2-43B8-891F-47DD4643AC54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1905E8-7990-4D93-A7C7-0E76858EA296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7020BB-43A7-4441-B29E-1EFF7870223C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48" name="Snip Same Side Corner Rectangle 146">
            <a:extLst>
              <a:ext uri="{FF2B5EF4-FFF2-40B4-BE49-F238E27FC236}">
                <a16:creationId xmlns:a16="http://schemas.microsoft.com/office/drawing/2014/main" id="{B9687299-D680-409E-AC99-4AACD1B3B864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49" name="Snip Same Side Corner Rectangle 147">
            <a:extLst>
              <a:ext uri="{FF2B5EF4-FFF2-40B4-BE49-F238E27FC236}">
                <a16:creationId xmlns:a16="http://schemas.microsoft.com/office/drawing/2014/main" id="{289E1A13-DD27-4C60-BE9D-8C5878CB24C3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pic>
        <p:nvPicPr>
          <p:cNvPr id="50" name="Graphic 1">
            <a:extLst>
              <a:ext uri="{FF2B5EF4-FFF2-40B4-BE49-F238E27FC236}">
                <a16:creationId xmlns:a16="http://schemas.microsoft.com/office/drawing/2014/main" id="{FE29C2E7-5E9B-46A0-BD5A-B0984BA9F7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131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3C9AC-67AC-4821-8DA3-C3B4DFE7BAC6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5A96C-A315-41D6-A00B-AA98A89A1F53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48501-3637-4079-808F-5480442FDC1D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0DA4E-66C6-43DD-AC88-871A0C7235F4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3461CB-3F8B-4E6E-BCD6-73A3A1D87C27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76F19-006C-4474-986D-0719B166D8BF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212643-3EBC-4993-9E3A-8ECBAFF77147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12C035F3-7DD6-43B5-90FC-D9EB7F7506DA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60436F26-DEA4-4975-98FB-FFC3610FA257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CF4960E1-34DF-49C5-AABA-6D8DE1FF022A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F2965CB6-5F07-41D7-A5D7-73C686CDED2C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08E2E1BC-8939-405C-8AD8-4B3CE2E10155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6">
            <a:extLst>
              <a:ext uri="{FF2B5EF4-FFF2-40B4-BE49-F238E27FC236}">
                <a16:creationId xmlns:a16="http://schemas.microsoft.com/office/drawing/2014/main" id="{A6054C9B-3306-43B9-B176-58FE317DC9BA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8" name="Rounded Rectangle 88">
            <a:extLst>
              <a:ext uri="{FF2B5EF4-FFF2-40B4-BE49-F238E27FC236}">
                <a16:creationId xmlns:a16="http://schemas.microsoft.com/office/drawing/2014/main" id="{F5FFB0B5-F889-4FB1-9DD9-0BAD12DADD74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19" name="Snip Same Side Corner Rectangle 89">
            <a:extLst>
              <a:ext uri="{FF2B5EF4-FFF2-40B4-BE49-F238E27FC236}">
                <a16:creationId xmlns:a16="http://schemas.microsoft.com/office/drawing/2014/main" id="{2DED8CDC-B84D-4B9D-9E86-CF0D420D5912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0" name="Snip Same Side Corner Rectangle 90">
            <a:extLst>
              <a:ext uri="{FF2B5EF4-FFF2-40B4-BE49-F238E27FC236}">
                <a16:creationId xmlns:a16="http://schemas.microsoft.com/office/drawing/2014/main" id="{92903D7B-A952-4589-8019-0CDB496B776B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1" name="Snip Same Side Corner Rectangle 91">
            <a:extLst>
              <a:ext uri="{FF2B5EF4-FFF2-40B4-BE49-F238E27FC236}">
                <a16:creationId xmlns:a16="http://schemas.microsoft.com/office/drawing/2014/main" id="{5A5807C7-1808-43B7-9DA8-7BE7148B2177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2" name="Snip Same Side Corner Rectangle 92">
            <a:extLst>
              <a:ext uri="{FF2B5EF4-FFF2-40B4-BE49-F238E27FC236}">
                <a16:creationId xmlns:a16="http://schemas.microsoft.com/office/drawing/2014/main" id="{9951C3A3-0422-4FFC-8931-A1A0AA044102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3" name="Rounded Rectangle 94">
            <a:extLst>
              <a:ext uri="{FF2B5EF4-FFF2-40B4-BE49-F238E27FC236}">
                <a16:creationId xmlns:a16="http://schemas.microsoft.com/office/drawing/2014/main" id="{AA8E22A2-A52B-4E8D-BB87-27FCDD575C1D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F7D8EE-EB0F-46EC-A918-646B6E618BED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640202-8DB9-4411-9E04-FB2F3B30D654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E93E1C0-10F2-4172-A36A-43B8DF028262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C22270-43C0-452C-A832-C0C05AC328E0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28" name="Rounded Rectangle 103">
            <a:extLst>
              <a:ext uri="{FF2B5EF4-FFF2-40B4-BE49-F238E27FC236}">
                <a16:creationId xmlns:a16="http://schemas.microsoft.com/office/drawing/2014/main" id="{DFE57CEE-14D1-43CF-BC15-0F1023DE73AA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29" name="Rounded Rectangle 105">
            <a:extLst>
              <a:ext uri="{FF2B5EF4-FFF2-40B4-BE49-F238E27FC236}">
                <a16:creationId xmlns:a16="http://schemas.microsoft.com/office/drawing/2014/main" id="{50D8D570-85A2-4C78-AF11-370C51E824A2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E71B83-2E30-4943-BA5F-E64FE52A99EA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9885F6-4C64-4533-8AAD-85E8CF3E412B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C232BC9-0F53-4C2C-9A46-7457A48F44FD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CED4DA-1B8F-47BF-ABA4-893ABBF1CF5C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543FD80-51CE-4610-8F14-3E7D5F361C22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604E90-FCD7-4331-BE2A-5CA13D90016C}"/>
              </a:ext>
            </a:extLst>
          </p:cNvPr>
          <p:cNvSpPr/>
          <p:nvPr/>
        </p:nvSpPr>
        <p:spPr>
          <a:xfrm>
            <a:off x="5127812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6D968BD-BD62-4998-92F3-41781BF833FB}"/>
              </a:ext>
            </a:extLst>
          </p:cNvPr>
          <p:cNvSpPr/>
          <p:nvPr/>
        </p:nvSpPr>
        <p:spPr>
          <a:xfrm>
            <a:off x="5473397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4B096-1913-4BA8-91E4-2D1C530FEF6A}"/>
              </a:ext>
            </a:extLst>
          </p:cNvPr>
          <p:cNvSpPr/>
          <p:nvPr/>
        </p:nvSpPr>
        <p:spPr>
          <a:xfrm>
            <a:off x="5802881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304A8A-B55E-4A14-9FE3-7EDE0922427D}"/>
              </a:ext>
            </a:extLst>
          </p:cNvPr>
          <p:cNvCxnSpPr/>
          <p:nvPr/>
        </p:nvCxnSpPr>
        <p:spPr>
          <a:xfrm>
            <a:off x="3189492" y="4244904"/>
            <a:ext cx="4846320" cy="389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B73CD7-48DD-4446-8597-4B3D4E14FCA4}"/>
              </a:ext>
            </a:extLst>
          </p:cNvPr>
          <p:cNvCxnSpPr/>
          <p:nvPr/>
        </p:nvCxnSpPr>
        <p:spPr>
          <a:xfrm flipH="1">
            <a:off x="3236259" y="4279751"/>
            <a:ext cx="475488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2B4D61-ED52-455F-A3AE-F9A77777E484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02A1EC-2182-4FC5-A222-B49D0B9D7CEA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324C6-FE71-434B-89E9-79000F30FDAB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D25A7E-AFDD-4B34-BD63-C6AAA9B308CE}"/>
              </a:ext>
            </a:extLst>
          </p:cNvPr>
          <p:cNvCxnSpPr>
            <a:endCxn id="19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F124CD-2722-4BE9-89AF-CB2F3C2D0A4D}"/>
              </a:ext>
            </a:extLst>
          </p:cNvPr>
          <p:cNvCxnSpPr>
            <a:stCxn id="23" idx="3"/>
            <a:endCxn id="18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2A8B65B-84EB-41CB-9392-9481F8343455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2FE9C2-E1CC-4F54-AA74-A83DB8A4B75E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3F7411-0A82-41F2-A8BF-1B6846E9F2D4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48" name="Snip Same Side Corner Rectangle 146">
            <a:extLst>
              <a:ext uri="{FF2B5EF4-FFF2-40B4-BE49-F238E27FC236}">
                <a16:creationId xmlns:a16="http://schemas.microsoft.com/office/drawing/2014/main" id="{F41297D9-5F9A-4342-92CF-A2AD1CA82AB8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49" name="Snip Same Side Corner Rectangle 147">
            <a:extLst>
              <a:ext uri="{FF2B5EF4-FFF2-40B4-BE49-F238E27FC236}">
                <a16:creationId xmlns:a16="http://schemas.microsoft.com/office/drawing/2014/main" id="{1B43D9A6-6DEC-4DDA-B244-F06AE9D4C170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F5A311-1531-4DA5-8DFC-C39EEB7093BB}"/>
              </a:ext>
            </a:extLst>
          </p:cNvPr>
          <p:cNvSpPr txBox="1"/>
          <p:nvPr/>
        </p:nvSpPr>
        <p:spPr>
          <a:xfrm>
            <a:off x="5508812" y="4571104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Shuffle</a:t>
            </a:r>
          </a:p>
        </p:txBody>
      </p:sp>
      <p:pic>
        <p:nvPicPr>
          <p:cNvPr id="51" name="Graphic 1">
            <a:extLst>
              <a:ext uri="{FF2B5EF4-FFF2-40B4-BE49-F238E27FC236}">
                <a16:creationId xmlns:a16="http://schemas.microsoft.com/office/drawing/2014/main" id="{3A4D5F75-7AA2-43CE-912D-F3CF05F257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620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CB2A57-5FA6-40D5-B83F-372FCBD66111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E68C85-1935-49EA-9E76-949963909B45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663C3-CBF0-41F1-9538-B82BE356A489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E7896A-87D2-40A4-B3FD-C7F1760C3DEF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D4B01C-F4DD-48DF-967D-9A5A3E2C0F62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69FBA-3883-4943-BAF7-363199093A19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DE889-FD96-49EF-A680-BCB0C342B7F8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AF120E8E-ADAC-43EC-9C8F-EF2F24C33D26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18B6B74F-B6AC-496B-9911-93656362CAAD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16A43163-C7D7-48C6-8B5C-E57D0F817745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A2DF4FD7-765E-402B-80D8-839C83DC7751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7ADBFD26-2B5E-48C7-927F-5D6B2E9BEA71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6">
            <a:extLst>
              <a:ext uri="{FF2B5EF4-FFF2-40B4-BE49-F238E27FC236}">
                <a16:creationId xmlns:a16="http://schemas.microsoft.com/office/drawing/2014/main" id="{63005ADE-9542-4FA1-8CFD-7C6565BA0634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8" name="Rounded Rectangle 88">
            <a:extLst>
              <a:ext uri="{FF2B5EF4-FFF2-40B4-BE49-F238E27FC236}">
                <a16:creationId xmlns:a16="http://schemas.microsoft.com/office/drawing/2014/main" id="{E3B25198-782F-439D-BE32-BED5F3CEDE51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19" name="Snip Same Side Corner Rectangle 89">
            <a:extLst>
              <a:ext uri="{FF2B5EF4-FFF2-40B4-BE49-F238E27FC236}">
                <a16:creationId xmlns:a16="http://schemas.microsoft.com/office/drawing/2014/main" id="{9737A97E-4C03-4B75-8272-4DA1CE3EA9D1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0" name="Snip Same Side Corner Rectangle 90">
            <a:extLst>
              <a:ext uri="{FF2B5EF4-FFF2-40B4-BE49-F238E27FC236}">
                <a16:creationId xmlns:a16="http://schemas.microsoft.com/office/drawing/2014/main" id="{B6AFF867-DD3A-4DA9-902E-75B46455987A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1" name="Snip Same Side Corner Rectangle 91">
            <a:extLst>
              <a:ext uri="{FF2B5EF4-FFF2-40B4-BE49-F238E27FC236}">
                <a16:creationId xmlns:a16="http://schemas.microsoft.com/office/drawing/2014/main" id="{97E10681-04A4-46C1-9061-A1663DD8CF22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2" name="Snip Same Side Corner Rectangle 92">
            <a:extLst>
              <a:ext uri="{FF2B5EF4-FFF2-40B4-BE49-F238E27FC236}">
                <a16:creationId xmlns:a16="http://schemas.microsoft.com/office/drawing/2014/main" id="{79226214-7F12-4B62-A83B-D041D0DDA2CF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3" name="Rounded Rectangle 94">
            <a:extLst>
              <a:ext uri="{FF2B5EF4-FFF2-40B4-BE49-F238E27FC236}">
                <a16:creationId xmlns:a16="http://schemas.microsoft.com/office/drawing/2014/main" id="{ED8E3F8B-8E7C-480B-A14E-6AE1F1A2F78F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DFEC44-20F8-4A8B-9B03-DBB811B72DF8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F5C8A8-447B-4890-B97E-E463A2CFACDE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DDE8A8C-23DC-44A3-90BF-780C97D48931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31E0BA-DED3-4DE1-95B6-01B93C50F4A2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28" name="Rounded Rectangle 103">
            <a:extLst>
              <a:ext uri="{FF2B5EF4-FFF2-40B4-BE49-F238E27FC236}">
                <a16:creationId xmlns:a16="http://schemas.microsoft.com/office/drawing/2014/main" id="{CEEE75A3-A658-417B-BF32-2B9128F00935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29" name="Rounded Rectangle 105">
            <a:extLst>
              <a:ext uri="{FF2B5EF4-FFF2-40B4-BE49-F238E27FC236}">
                <a16:creationId xmlns:a16="http://schemas.microsoft.com/office/drawing/2014/main" id="{28824B10-0889-4D6C-B9A4-1C6C5E7BD8B2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AFEB99-B715-497D-9AA7-6FEA119AE6C4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6DAC06-AC90-46F2-99BC-A0A137654DD9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F5369F9-1C32-4BCE-AFF2-067EC1356069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8C109F1-DA5A-419C-84DE-9E63A6F01798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1EBFF7-5C1E-4408-9054-C74452601087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7C100C-A1A8-4B90-9D9C-3E94F6501506}"/>
              </a:ext>
            </a:extLst>
          </p:cNvPr>
          <p:cNvSpPr/>
          <p:nvPr/>
        </p:nvSpPr>
        <p:spPr>
          <a:xfrm>
            <a:off x="5127812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4E66F3-0D34-46C1-BE2C-89B03BE0149C}"/>
              </a:ext>
            </a:extLst>
          </p:cNvPr>
          <p:cNvSpPr/>
          <p:nvPr/>
        </p:nvSpPr>
        <p:spPr>
          <a:xfrm>
            <a:off x="5473397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97E0CAC-7494-48D6-B818-E68134370EF9}"/>
              </a:ext>
            </a:extLst>
          </p:cNvPr>
          <p:cNvSpPr/>
          <p:nvPr/>
        </p:nvSpPr>
        <p:spPr>
          <a:xfrm>
            <a:off x="5802881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4610FC-3612-4334-B513-EC171D92EB7B}"/>
              </a:ext>
            </a:extLst>
          </p:cNvPr>
          <p:cNvCxnSpPr/>
          <p:nvPr/>
        </p:nvCxnSpPr>
        <p:spPr>
          <a:xfrm>
            <a:off x="3189492" y="4244904"/>
            <a:ext cx="4846320" cy="389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FB9348-0DBE-48E1-932D-DFBE2CD2FC77}"/>
              </a:ext>
            </a:extLst>
          </p:cNvPr>
          <p:cNvCxnSpPr/>
          <p:nvPr/>
        </p:nvCxnSpPr>
        <p:spPr>
          <a:xfrm flipH="1">
            <a:off x="3236259" y="4279751"/>
            <a:ext cx="475488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B00255-310D-44F1-BF99-9FF91FD1C1C6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6B21E5-5F5A-4249-BEE7-98403B1D27A6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67AE1A-262F-471F-8FDC-D9AE4EBDF32E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781043-2A8B-4DBE-926F-4B7806FE0597}"/>
              </a:ext>
            </a:extLst>
          </p:cNvPr>
          <p:cNvCxnSpPr>
            <a:endCxn id="19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62CB87-C2BC-4B7F-A5A1-913E5F27C752}"/>
              </a:ext>
            </a:extLst>
          </p:cNvPr>
          <p:cNvCxnSpPr>
            <a:stCxn id="23" idx="3"/>
            <a:endCxn id="18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C30CD2-78F5-4052-B113-54429C0740C1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243FA2-D4A5-4626-B091-7D3E61C39DEA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E75381-BF21-4CDF-9CC3-F81A655B0D60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48" name="Snip Same Side Corner Rectangle 146">
            <a:extLst>
              <a:ext uri="{FF2B5EF4-FFF2-40B4-BE49-F238E27FC236}">
                <a16:creationId xmlns:a16="http://schemas.microsoft.com/office/drawing/2014/main" id="{87497FA6-009F-492A-B837-649C7CACE73A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49" name="Snip Same Side Corner Rectangle 147">
            <a:extLst>
              <a:ext uri="{FF2B5EF4-FFF2-40B4-BE49-F238E27FC236}">
                <a16:creationId xmlns:a16="http://schemas.microsoft.com/office/drawing/2014/main" id="{1F0DCDA7-60FA-4EF0-B6F0-9493F502BA4C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17BF52-40A7-4451-AE0E-2A41F50D2715}"/>
              </a:ext>
            </a:extLst>
          </p:cNvPr>
          <p:cNvSpPr txBox="1"/>
          <p:nvPr/>
        </p:nvSpPr>
        <p:spPr>
          <a:xfrm>
            <a:off x="4899212" y="4567518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71BFE9-402F-48B3-8D88-CC7808353DB9}"/>
              </a:ext>
            </a:extLst>
          </p:cNvPr>
          <p:cNvSpPr txBox="1"/>
          <p:nvPr/>
        </p:nvSpPr>
        <p:spPr>
          <a:xfrm>
            <a:off x="5508812" y="4571104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Shuffle</a:t>
            </a:r>
          </a:p>
        </p:txBody>
      </p:sp>
      <p:pic>
        <p:nvPicPr>
          <p:cNvPr id="52" name="Graphic 1">
            <a:extLst>
              <a:ext uri="{FF2B5EF4-FFF2-40B4-BE49-F238E27FC236}">
                <a16:creationId xmlns:a16="http://schemas.microsoft.com/office/drawing/2014/main" id="{7D693EA1-EEAC-481F-8240-EE5B40D7FF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834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E5962-54A9-4D31-96E9-485B9CD2A637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DDDB9A-373C-42F3-94A0-1F21C2F385B0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F62ACB-9329-4F23-AE51-B987E0716917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EF6930-6092-44C3-B156-AB509260CA0A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C04E59-F0FB-47A4-8504-886F04B04CC4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88DCD-2E8D-4A5B-8831-F9232EDCD4CD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4B551-3519-4A01-9BED-BCEBC22CE19A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05CF4DDF-D341-4E1F-B809-51675156A00E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ED61B8A2-26DA-4DE7-A41B-5A21450C5DA7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2ABD4E4F-7C95-4B9A-9D13-355A44DE54A7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897CEB3D-FFBC-4455-9A54-C776B9300F51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CEE62BDE-D988-4246-B145-8B671082FFE3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6">
            <a:extLst>
              <a:ext uri="{FF2B5EF4-FFF2-40B4-BE49-F238E27FC236}">
                <a16:creationId xmlns:a16="http://schemas.microsoft.com/office/drawing/2014/main" id="{C8253967-9641-4B25-A959-2D0BCE2AB499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8" name="Rounded Rectangle 88">
            <a:extLst>
              <a:ext uri="{FF2B5EF4-FFF2-40B4-BE49-F238E27FC236}">
                <a16:creationId xmlns:a16="http://schemas.microsoft.com/office/drawing/2014/main" id="{C76E7C41-1C70-4D5E-AD45-464B3695467F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19" name="Snip Same Side Corner Rectangle 89">
            <a:extLst>
              <a:ext uri="{FF2B5EF4-FFF2-40B4-BE49-F238E27FC236}">
                <a16:creationId xmlns:a16="http://schemas.microsoft.com/office/drawing/2014/main" id="{B5841FD3-CBB3-403E-96BE-AB741174F533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0" name="Snip Same Side Corner Rectangle 90">
            <a:extLst>
              <a:ext uri="{FF2B5EF4-FFF2-40B4-BE49-F238E27FC236}">
                <a16:creationId xmlns:a16="http://schemas.microsoft.com/office/drawing/2014/main" id="{111236DD-E07B-479C-AB88-7D2FC0F145C8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1" name="Snip Same Side Corner Rectangle 91">
            <a:extLst>
              <a:ext uri="{FF2B5EF4-FFF2-40B4-BE49-F238E27FC236}">
                <a16:creationId xmlns:a16="http://schemas.microsoft.com/office/drawing/2014/main" id="{CF7281E7-4FBB-4F55-9429-70AFF4F8C856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2" name="Snip Same Side Corner Rectangle 92">
            <a:extLst>
              <a:ext uri="{FF2B5EF4-FFF2-40B4-BE49-F238E27FC236}">
                <a16:creationId xmlns:a16="http://schemas.microsoft.com/office/drawing/2014/main" id="{812976BB-8B0D-409F-A029-8CD9CB9783A5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3" name="Rounded Rectangle 94">
            <a:extLst>
              <a:ext uri="{FF2B5EF4-FFF2-40B4-BE49-F238E27FC236}">
                <a16:creationId xmlns:a16="http://schemas.microsoft.com/office/drawing/2014/main" id="{AD9296B0-4D82-4CDB-B5CD-ADA827F8E161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368FFA-85FB-4B7F-B466-ABD497666E30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60B4B8-662E-4265-B3FA-F54349F278BA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9E68D-5E44-4E66-AE39-A491632E53F7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DBE613-3000-47DB-9D31-18F4036DB444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28" name="Rounded Rectangle 103">
            <a:extLst>
              <a:ext uri="{FF2B5EF4-FFF2-40B4-BE49-F238E27FC236}">
                <a16:creationId xmlns:a16="http://schemas.microsoft.com/office/drawing/2014/main" id="{BFF1B9A1-A0A6-4E88-A40E-98946F59FCF0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29" name="Rounded Rectangle 105">
            <a:extLst>
              <a:ext uri="{FF2B5EF4-FFF2-40B4-BE49-F238E27FC236}">
                <a16:creationId xmlns:a16="http://schemas.microsoft.com/office/drawing/2014/main" id="{8C0DB7EE-3078-47BC-973A-76CF45DB7560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816B6-6C55-4B35-9289-EB33AA5D95F2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DD45CF-0C86-438B-892F-BCC2C53A13D9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B44BAFD-17E8-476A-901A-C87707B89DB1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FC3909-384B-4EBA-8A80-7D0966C06F65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546B7F6-E87F-4993-A9EE-3CF99CFF7662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92E16D-7855-402D-BC4D-11892DE197B8}"/>
              </a:ext>
            </a:extLst>
          </p:cNvPr>
          <p:cNvSpPr/>
          <p:nvPr/>
        </p:nvSpPr>
        <p:spPr>
          <a:xfrm>
            <a:off x="5127812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7B5A26E-DC6E-4D92-938B-47F042B7A6A5}"/>
              </a:ext>
            </a:extLst>
          </p:cNvPr>
          <p:cNvSpPr/>
          <p:nvPr/>
        </p:nvSpPr>
        <p:spPr>
          <a:xfrm>
            <a:off x="5473397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9B91DA3-1CB6-459E-9F56-3E76F85A375E}"/>
              </a:ext>
            </a:extLst>
          </p:cNvPr>
          <p:cNvSpPr/>
          <p:nvPr/>
        </p:nvSpPr>
        <p:spPr>
          <a:xfrm>
            <a:off x="5802881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1376A4-5723-4494-8D8E-E900832F9FD8}"/>
              </a:ext>
            </a:extLst>
          </p:cNvPr>
          <p:cNvCxnSpPr/>
          <p:nvPr/>
        </p:nvCxnSpPr>
        <p:spPr>
          <a:xfrm>
            <a:off x="3189492" y="4244904"/>
            <a:ext cx="4846320" cy="389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ED8281-C6D4-4A0D-B721-DF61EF89C54D}"/>
              </a:ext>
            </a:extLst>
          </p:cNvPr>
          <p:cNvCxnSpPr/>
          <p:nvPr/>
        </p:nvCxnSpPr>
        <p:spPr>
          <a:xfrm flipH="1">
            <a:off x="3236259" y="4279751"/>
            <a:ext cx="475488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05E2C5-BF8C-491D-A19F-09CCE31A54AC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8BDF0C-0452-483C-884B-3BE7ACE3B56F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939B7A-E73A-48FB-B7D7-AF4441765C30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602C7C-06B6-4CEB-943C-4A9EC0528685}"/>
              </a:ext>
            </a:extLst>
          </p:cNvPr>
          <p:cNvCxnSpPr>
            <a:endCxn id="19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8463D1-D23C-498E-83A0-292E31584644}"/>
              </a:ext>
            </a:extLst>
          </p:cNvPr>
          <p:cNvCxnSpPr>
            <a:stCxn id="23" idx="3"/>
            <a:endCxn id="18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790E4F-01C3-42A7-BEC4-3B65F049342B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0C00EE-F7E7-4F3C-B6BB-EF1E6302279E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76C430-CB84-488B-B922-F500E0B160A0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48" name="Snip Same Side Corner Rectangle 146">
            <a:extLst>
              <a:ext uri="{FF2B5EF4-FFF2-40B4-BE49-F238E27FC236}">
                <a16:creationId xmlns:a16="http://schemas.microsoft.com/office/drawing/2014/main" id="{4E7DA373-BFBA-42AD-A6A6-380C06F29F32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49" name="Snip Same Side Corner Rectangle 147">
            <a:extLst>
              <a:ext uri="{FF2B5EF4-FFF2-40B4-BE49-F238E27FC236}">
                <a16:creationId xmlns:a16="http://schemas.microsoft.com/office/drawing/2014/main" id="{5BFF193F-AE7D-412B-9507-0DF141613E96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8E3CC0-1193-40D1-8C37-F18492E623A6}"/>
              </a:ext>
            </a:extLst>
          </p:cNvPr>
          <p:cNvSpPr txBox="1"/>
          <p:nvPr/>
        </p:nvSpPr>
        <p:spPr>
          <a:xfrm>
            <a:off x="4899212" y="4567518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7CD90D-5093-4D56-A140-66F5A32A69C7}"/>
              </a:ext>
            </a:extLst>
          </p:cNvPr>
          <p:cNvSpPr txBox="1"/>
          <p:nvPr/>
        </p:nvSpPr>
        <p:spPr>
          <a:xfrm>
            <a:off x="5508812" y="4571104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Shuffle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36CB7C-215F-4FB4-B020-05851CA9E0AC}"/>
              </a:ext>
            </a:extLst>
          </p:cNvPr>
          <p:cNvSpPr txBox="1"/>
          <p:nvPr/>
        </p:nvSpPr>
        <p:spPr>
          <a:xfrm>
            <a:off x="5341172" y="4760259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Sort</a:t>
            </a:r>
          </a:p>
        </p:txBody>
      </p:sp>
      <p:pic>
        <p:nvPicPr>
          <p:cNvPr id="53" name="Graphic 1">
            <a:extLst>
              <a:ext uri="{FF2B5EF4-FFF2-40B4-BE49-F238E27FC236}">
                <a16:creationId xmlns:a16="http://schemas.microsoft.com/office/drawing/2014/main" id="{56B2DE33-CEE8-43FF-8226-8A7666CF16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0642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684DF-DC19-4D6E-BD67-5FC5B0FE78B9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4005E-991D-4900-8D2D-0FD8EA89CB42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E43E43-2CF9-4269-A685-D121CEEF4140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9E8494-2724-4619-BBA7-2F714C6E0A17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A12E1E-5C08-478C-891A-FD6C22484D0D}"/>
              </a:ext>
            </a:extLst>
          </p:cNvPr>
          <p:cNvSpPr txBox="1">
            <a:spLocks/>
          </p:cNvSpPr>
          <p:nvPr/>
        </p:nvSpPr>
        <p:spPr>
          <a:xfrm>
            <a:off x="6096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CB7442-7F2D-4D1E-A1C8-99D455702049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C2928-3F54-4207-807F-F1974DF632F4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3" name="Rounded Rectangle 66">
            <a:extLst>
              <a:ext uri="{FF2B5EF4-FFF2-40B4-BE49-F238E27FC236}">
                <a16:creationId xmlns:a16="http://schemas.microsoft.com/office/drawing/2014/main" id="{AC51B4FB-A8A7-40BA-A588-FE131283AFC0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4" name="Rounded Rectangle 67">
            <a:extLst>
              <a:ext uri="{FF2B5EF4-FFF2-40B4-BE49-F238E27FC236}">
                <a16:creationId xmlns:a16="http://schemas.microsoft.com/office/drawing/2014/main" id="{165C6525-19D6-457B-963D-5085487771AE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5" name="Rounded Rectangle 83">
            <a:extLst>
              <a:ext uri="{FF2B5EF4-FFF2-40B4-BE49-F238E27FC236}">
                <a16:creationId xmlns:a16="http://schemas.microsoft.com/office/drawing/2014/main" id="{5685B6A3-EAFE-4A66-BA06-6CE4FE06620F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6" name="Rounded Rectangle 84">
            <a:extLst>
              <a:ext uri="{FF2B5EF4-FFF2-40B4-BE49-F238E27FC236}">
                <a16:creationId xmlns:a16="http://schemas.microsoft.com/office/drawing/2014/main" id="{C4C74F44-BE0F-4317-A27A-28F7A34E8C3B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7" name="Rounded Rectangle 85">
            <a:extLst>
              <a:ext uri="{FF2B5EF4-FFF2-40B4-BE49-F238E27FC236}">
                <a16:creationId xmlns:a16="http://schemas.microsoft.com/office/drawing/2014/main" id="{0EE2BAD7-9325-467C-B0C5-3D96EA5B2D44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8" name="Rounded Rectangle 86">
            <a:extLst>
              <a:ext uri="{FF2B5EF4-FFF2-40B4-BE49-F238E27FC236}">
                <a16:creationId xmlns:a16="http://schemas.microsoft.com/office/drawing/2014/main" id="{9E44C049-4A1E-44FA-B909-5EB15611B0F1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9" name="Rounded Rectangle 88">
            <a:extLst>
              <a:ext uri="{FF2B5EF4-FFF2-40B4-BE49-F238E27FC236}">
                <a16:creationId xmlns:a16="http://schemas.microsoft.com/office/drawing/2014/main" id="{D9D990E9-61E2-430D-9AB9-43812C2D6F6E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20" name="Snip Same Side Corner Rectangle 89">
            <a:extLst>
              <a:ext uri="{FF2B5EF4-FFF2-40B4-BE49-F238E27FC236}">
                <a16:creationId xmlns:a16="http://schemas.microsoft.com/office/drawing/2014/main" id="{4CB35212-456E-4403-89D9-A8B0AFF77E67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1" name="Snip Same Side Corner Rectangle 90">
            <a:extLst>
              <a:ext uri="{FF2B5EF4-FFF2-40B4-BE49-F238E27FC236}">
                <a16:creationId xmlns:a16="http://schemas.microsoft.com/office/drawing/2014/main" id="{3384C8E4-609C-4F77-82B3-3102E96052ED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2" name="Snip Same Side Corner Rectangle 91">
            <a:extLst>
              <a:ext uri="{FF2B5EF4-FFF2-40B4-BE49-F238E27FC236}">
                <a16:creationId xmlns:a16="http://schemas.microsoft.com/office/drawing/2014/main" id="{DA12AA26-F6A3-4902-9D81-8140A88CB4CC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3" name="Snip Same Side Corner Rectangle 92">
            <a:extLst>
              <a:ext uri="{FF2B5EF4-FFF2-40B4-BE49-F238E27FC236}">
                <a16:creationId xmlns:a16="http://schemas.microsoft.com/office/drawing/2014/main" id="{F0920F20-2C74-4CAF-A079-7F0D7DD03DAD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4" name="Rounded Rectangle 94">
            <a:extLst>
              <a:ext uri="{FF2B5EF4-FFF2-40B4-BE49-F238E27FC236}">
                <a16:creationId xmlns:a16="http://schemas.microsoft.com/office/drawing/2014/main" id="{8010C426-BCF1-4E8F-B51D-609BD27AE671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B04B9D-5923-490B-898B-8048BA9AE2CC}"/>
              </a:ext>
            </a:extLst>
          </p:cNvPr>
          <p:cNvCxnSpPr/>
          <p:nvPr/>
        </p:nvCxnSpPr>
        <p:spPr>
          <a:xfrm>
            <a:off x="32567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15CF2D-D0B9-4738-8C77-D2FA919AE581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E2841E-DD0B-484B-9021-558679E1A090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1F17044-0451-487E-9776-177E02153971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8B6FF7-A6AB-4CB4-97D0-26D6CD7C91BE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30" name="Rounded Rectangle 103">
            <a:extLst>
              <a:ext uri="{FF2B5EF4-FFF2-40B4-BE49-F238E27FC236}">
                <a16:creationId xmlns:a16="http://schemas.microsoft.com/office/drawing/2014/main" id="{70CBE292-1B22-4A13-B7B8-891EC8B55329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31" name="Rounded Rectangle 105">
            <a:extLst>
              <a:ext uri="{FF2B5EF4-FFF2-40B4-BE49-F238E27FC236}">
                <a16:creationId xmlns:a16="http://schemas.microsoft.com/office/drawing/2014/main" id="{27519AD3-88D4-4667-B981-5667218F742D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C48BD5-3BB6-46F6-AEEC-D7D9B5F9D628}"/>
              </a:ext>
            </a:extLst>
          </p:cNvPr>
          <p:cNvCxnSpPr/>
          <p:nvPr/>
        </p:nvCxnSpPr>
        <p:spPr>
          <a:xfrm>
            <a:off x="80472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B52D6B-40DE-436D-B708-9D196435A8ED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36E393-9012-4547-B7B6-3B193D02730E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09D00FC-4F1D-4048-9EB9-4F6FE382E423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AA4053-06CA-482C-BC5E-10EF235D3114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95F154-9957-4F79-A150-7D392DC19C41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9551DE5-BE5A-4823-96D4-B773D1091B86}"/>
              </a:ext>
            </a:extLst>
          </p:cNvPr>
          <p:cNvSpPr/>
          <p:nvPr/>
        </p:nvSpPr>
        <p:spPr>
          <a:xfrm>
            <a:off x="5127812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CF2FB6A-011A-43DE-B37D-2FBA3E67BC47}"/>
              </a:ext>
            </a:extLst>
          </p:cNvPr>
          <p:cNvSpPr/>
          <p:nvPr/>
        </p:nvSpPr>
        <p:spPr>
          <a:xfrm>
            <a:off x="5473397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C86B1D-FDD0-4256-B6C5-6EA76D20C408}"/>
              </a:ext>
            </a:extLst>
          </p:cNvPr>
          <p:cNvSpPr/>
          <p:nvPr/>
        </p:nvSpPr>
        <p:spPr>
          <a:xfrm>
            <a:off x="5802881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94A9AA-6EE6-48B8-80E0-2D8014EEAEC8}"/>
              </a:ext>
            </a:extLst>
          </p:cNvPr>
          <p:cNvCxnSpPr/>
          <p:nvPr/>
        </p:nvCxnSpPr>
        <p:spPr>
          <a:xfrm>
            <a:off x="3189492" y="4244904"/>
            <a:ext cx="4846320" cy="389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F2D3A2-BCBE-43ED-B2A5-8412FD071DFE}"/>
              </a:ext>
            </a:extLst>
          </p:cNvPr>
          <p:cNvCxnSpPr/>
          <p:nvPr/>
        </p:nvCxnSpPr>
        <p:spPr>
          <a:xfrm flipH="1">
            <a:off x="3236259" y="4279751"/>
            <a:ext cx="475488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E294D02-E5DA-4571-9B10-6D0BA48D01D3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0F1B5-BFBB-4F8D-8E5D-816A5E9CCB4B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DA569-8A27-4D50-9CE4-EDA27DB03ACC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984F40-C649-4D6A-8075-CF0C596C6AFD}"/>
              </a:ext>
            </a:extLst>
          </p:cNvPr>
          <p:cNvCxnSpPr>
            <a:endCxn id="20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93188D-0108-4FD0-A9DE-E6F2B18BB455}"/>
              </a:ext>
            </a:extLst>
          </p:cNvPr>
          <p:cNvCxnSpPr>
            <a:stCxn id="24" idx="3"/>
            <a:endCxn id="19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46E0E64-D080-48D7-81D8-2479E7E227B1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7AEEB3-47EC-45F9-98F2-868B030C0407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541831-E4B7-4FC6-9F11-4BC319D064DB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1" name="Snip Same Side Corner Rectangle 146">
            <a:extLst>
              <a:ext uri="{FF2B5EF4-FFF2-40B4-BE49-F238E27FC236}">
                <a16:creationId xmlns:a16="http://schemas.microsoft.com/office/drawing/2014/main" id="{52619FC3-8B4D-449A-B628-B0D2CF2EC6A6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52" name="Snip Same Side Corner Rectangle 147">
            <a:extLst>
              <a:ext uri="{FF2B5EF4-FFF2-40B4-BE49-F238E27FC236}">
                <a16:creationId xmlns:a16="http://schemas.microsoft.com/office/drawing/2014/main" id="{08E6D09A-2D36-4379-BDE5-BE27BDF0F071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1A404F-F6BB-43D7-B37C-11FE1CAA58EA}"/>
              </a:ext>
            </a:extLst>
          </p:cNvPr>
          <p:cNvSpPr txBox="1"/>
          <p:nvPr/>
        </p:nvSpPr>
        <p:spPr>
          <a:xfrm>
            <a:off x="4899212" y="4567518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5DEA7A-B20D-4D12-8084-B2C7EE39E70C}"/>
              </a:ext>
            </a:extLst>
          </p:cNvPr>
          <p:cNvSpPr txBox="1"/>
          <p:nvPr/>
        </p:nvSpPr>
        <p:spPr>
          <a:xfrm>
            <a:off x="5508812" y="4571104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Shuffle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0F8531-D5AA-4A5B-AFBC-070F113B3CF1}"/>
              </a:ext>
            </a:extLst>
          </p:cNvPr>
          <p:cNvSpPr txBox="1"/>
          <p:nvPr/>
        </p:nvSpPr>
        <p:spPr>
          <a:xfrm>
            <a:off x="5341172" y="4760259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Sort</a:t>
            </a:r>
          </a:p>
        </p:txBody>
      </p:sp>
      <p:pic>
        <p:nvPicPr>
          <p:cNvPr id="56" name="Graphic 1">
            <a:extLst>
              <a:ext uri="{FF2B5EF4-FFF2-40B4-BE49-F238E27FC236}">
                <a16:creationId xmlns:a16="http://schemas.microsoft.com/office/drawing/2014/main" id="{71E36D11-8AA1-450A-B0B4-EF8CA080C8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1294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DAA2F-4A0A-4DB3-ABA4-00B10931A80F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B1CB1-03A9-4DEF-A17C-0EDE759DA18A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B57104-A397-4716-82C7-DC7561653ED7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01B8E8-7E72-4F30-A308-155C924467C9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87F17B-5EE6-48AD-AB95-13B4754F3915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025355-B37F-4F64-8047-8ADD24A8705E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3DFE5-B5A7-48E0-A01C-4D17659BCC4A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3" name="Rounded Rectangle 66">
            <a:extLst>
              <a:ext uri="{FF2B5EF4-FFF2-40B4-BE49-F238E27FC236}">
                <a16:creationId xmlns:a16="http://schemas.microsoft.com/office/drawing/2014/main" id="{5AD3825C-E2C1-439E-B335-B2E4B0294454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4" name="Rounded Rectangle 67">
            <a:extLst>
              <a:ext uri="{FF2B5EF4-FFF2-40B4-BE49-F238E27FC236}">
                <a16:creationId xmlns:a16="http://schemas.microsoft.com/office/drawing/2014/main" id="{D750A854-EC88-4DD4-A095-62EC03B39388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5" name="Rounded Rectangle 83">
            <a:extLst>
              <a:ext uri="{FF2B5EF4-FFF2-40B4-BE49-F238E27FC236}">
                <a16:creationId xmlns:a16="http://schemas.microsoft.com/office/drawing/2014/main" id="{6674596E-1A8B-4FF3-A7C5-E14DE8682B53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6" name="Rounded Rectangle 84">
            <a:extLst>
              <a:ext uri="{FF2B5EF4-FFF2-40B4-BE49-F238E27FC236}">
                <a16:creationId xmlns:a16="http://schemas.microsoft.com/office/drawing/2014/main" id="{3E7AB751-E620-43CE-81A0-85410EE13E78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7" name="Rounded Rectangle 85">
            <a:extLst>
              <a:ext uri="{FF2B5EF4-FFF2-40B4-BE49-F238E27FC236}">
                <a16:creationId xmlns:a16="http://schemas.microsoft.com/office/drawing/2014/main" id="{9E276A5C-8B51-46B1-9EE3-7AA9ECD2D0F3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8" name="Rounded Rectangle 86">
            <a:extLst>
              <a:ext uri="{FF2B5EF4-FFF2-40B4-BE49-F238E27FC236}">
                <a16:creationId xmlns:a16="http://schemas.microsoft.com/office/drawing/2014/main" id="{E06D32B4-794D-4CBE-82D6-FA8168B6F2A3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9" name="Rounded Rectangle 87">
            <a:extLst>
              <a:ext uri="{FF2B5EF4-FFF2-40B4-BE49-F238E27FC236}">
                <a16:creationId xmlns:a16="http://schemas.microsoft.com/office/drawing/2014/main" id="{72DA7AAC-76C5-4357-8C60-6C9572978EA2}"/>
              </a:ext>
            </a:extLst>
          </p:cNvPr>
          <p:cNvSpPr/>
          <p:nvPr/>
        </p:nvSpPr>
        <p:spPr>
          <a:xfrm>
            <a:off x="2753807" y="49403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20" name="Rounded Rectangle 88">
            <a:extLst>
              <a:ext uri="{FF2B5EF4-FFF2-40B4-BE49-F238E27FC236}">
                <a16:creationId xmlns:a16="http://schemas.microsoft.com/office/drawing/2014/main" id="{875BAA1B-1F7E-466F-953C-F9B90EBBA62E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21" name="Snip Same Side Corner Rectangle 89">
            <a:extLst>
              <a:ext uri="{FF2B5EF4-FFF2-40B4-BE49-F238E27FC236}">
                <a16:creationId xmlns:a16="http://schemas.microsoft.com/office/drawing/2014/main" id="{062187A6-DB08-4BA0-9D1C-4C9FAE4B8FE1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2" name="Snip Same Side Corner Rectangle 90">
            <a:extLst>
              <a:ext uri="{FF2B5EF4-FFF2-40B4-BE49-F238E27FC236}">
                <a16:creationId xmlns:a16="http://schemas.microsoft.com/office/drawing/2014/main" id="{A6695671-DF97-4FDF-A382-AB8582AEE64C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3" name="Snip Same Side Corner Rectangle 91">
            <a:extLst>
              <a:ext uri="{FF2B5EF4-FFF2-40B4-BE49-F238E27FC236}">
                <a16:creationId xmlns:a16="http://schemas.microsoft.com/office/drawing/2014/main" id="{CC28D01A-07F1-4E77-9E1E-4091E28B8828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4" name="Snip Same Side Corner Rectangle 92">
            <a:extLst>
              <a:ext uri="{FF2B5EF4-FFF2-40B4-BE49-F238E27FC236}">
                <a16:creationId xmlns:a16="http://schemas.microsoft.com/office/drawing/2014/main" id="{E6A92196-A8E1-49CE-8D13-CF25A9CFED81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5" name="Rounded Rectangle 94">
            <a:extLst>
              <a:ext uri="{FF2B5EF4-FFF2-40B4-BE49-F238E27FC236}">
                <a16:creationId xmlns:a16="http://schemas.microsoft.com/office/drawing/2014/main" id="{637810DD-947B-4D4E-B11D-2C16A8DF7602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19F409-34E2-44C8-A667-60010F64EF15}"/>
              </a:ext>
            </a:extLst>
          </p:cNvPr>
          <p:cNvCxnSpPr/>
          <p:nvPr/>
        </p:nvCxnSpPr>
        <p:spPr>
          <a:xfrm>
            <a:off x="32567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C798C-156A-4F9B-9DBE-2694599B132F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7990DB-B4EF-44AF-B951-7DC25D89671F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EA6C63D-3844-486C-8296-3BF1813BCD5B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699C33-B725-4E6C-A49F-E50EB72AB1C3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31" name="Rounded Rectangle 103">
            <a:extLst>
              <a:ext uri="{FF2B5EF4-FFF2-40B4-BE49-F238E27FC236}">
                <a16:creationId xmlns:a16="http://schemas.microsoft.com/office/drawing/2014/main" id="{06F7B377-12AF-4836-9001-ECA8F78A04BE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32" name="Rounded Rectangle 104">
            <a:extLst>
              <a:ext uri="{FF2B5EF4-FFF2-40B4-BE49-F238E27FC236}">
                <a16:creationId xmlns:a16="http://schemas.microsoft.com/office/drawing/2014/main" id="{13604F62-8614-4126-8FE8-6286C68A6E0A}"/>
              </a:ext>
            </a:extLst>
          </p:cNvPr>
          <p:cNvSpPr/>
          <p:nvPr/>
        </p:nvSpPr>
        <p:spPr>
          <a:xfrm>
            <a:off x="7544307" y="49392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33" name="Rounded Rectangle 105">
            <a:extLst>
              <a:ext uri="{FF2B5EF4-FFF2-40B4-BE49-F238E27FC236}">
                <a16:creationId xmlns:a16="http://schemas.microsoft.com/office/drawing/2014/main" id="{CE1DBE13-6CF3-4760-AABE-5E3D6A6E315C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F60E05-9A67-4BE5-A72C-0C58DEE62F4F}"/>
              </a:ext>
            </a:extLst>
          </p:cNvPr>
          <p:cNvCxnSpPr/>
          <p:nvPr/>
        </p:nvCxnSpPr>
        <p:spPr>
          <a:xfrm>
            <a:off x="80472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7BD6DB-1CD4-43F9-B7E0-6006F4EF208E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DA5F54-013D-41A2-97B5-624A40EF6336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6F7B99F-7CC6-4982-9509-147BF9F72FBA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E2D84B1-D312-41CA-A838-AE5672F498C0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42E790-B806-4768-9249-BAF042A44502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899377-178A-49A1-8293-265B06F33F9B}"/>
              </a:ext>
            </a:extLst>
          </p:cNvPr>
          <p:cNvSpPr/>
          <p:nvPr/>
        </p:nvSpPr>
        <p:spPr>
          <a:xfrm>
            <a:off x="5127812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37E1B7-3A98-4D04-8D89-A2D968DBB0DC}"/>
              </a:ext>
            </a:extLst>
          </p:cNvPr>
          <p:cNvSpPr/>
          <p:nvPr/>
        </p:nvSpPr>
        <p:spPr>
          <a:xfrm>
            <a:off x="5473397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4F0FB29-3F18-448B-87C7-0FE33C2FB3E8}"/>
              </a:ext>
            </a:extLst>
          </p:cNvPr>
          <p:cNvSpPr/>
          <p:nvPr/>
        </p:nvSpPr>
        <p:spPr>
          <a:xfrm>
            <a:off x="5802881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5EF771-DB4C-4BE2-93BB-F38A48873497}"/>
              </a:ext>
            </a:extLst>
          </p:cNvPr>
          <p:cNvCxnSpPr/>
          <p:nvPr/>
        </p:nvCxnSpPr>
        <p:spPr>
          <a:xfrm>
            <a:off x="3189492" y="4244904"/>
            <a:ext cx="4846320" cy="389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D74D3B-DA25-43C3-8AF5-88F0356B309B}"/>
              </a:ext>
            </a:extLst>
          </p:cNvPr>
          <p:cNvCxnSpPr/>
          <p:nvPr/>
        </p:nvCxnSpPr>
        <p:spPr>
          <a:xfrm flipH="1">
            <a:off x="3236259" y="4279751"/>
            <a:ext cx="475488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F7AE39-5596-4FD1-93BE-159DA109DB04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810476-DCDA-4A40-B582-3BB614A9A983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5A588-6474-4DAB-BF78-90DB61FB0789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38BFFB-CA0A-4B9A-8803-8B6FA119B6B1}"/>
              </a:ext>
            </a:extLst>
          </p:cNvPr>
          <p:cNvCxnSpPr>
            <a:endCxn id="21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25EDC3-01E6-4CB0-9414-0EEF1680B301}"/>
              </a:ext>
            </a:extLst>
          </p:cNvPr>
          <p:cNvCxnSpPr>
            <a:stCxn id="25" idx="3"/>
            <a:endCxn id="20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52037E3-BB65-4A6D-BC62-D41C199C1ADA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563711-E374-48B3-A8C3-8CEB6BBBD231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91D873-F271-41BE-9070-A812FF14CE85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3" name="Snip Same Side Corner Rectangle 146">
            <a:extLst>
              <a:ext uri="{FF2B5EF4-FFF2-40B4-BE49-F238E27FC236}">
                <a16:creationId xmlns:a16="http://schemas.microsoft.com/office/drawing/2014/main" id="{7038C3E6-04FD-4FB3-814A-F3A39DDFF793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54" name="Snip Same Side Corner Rectangle 147">
            <a:extLst>
              <a:ext uri="{FF2B5EF4-FFF2-40B4-BE49-F238E27FC236}">
                <a16:creationId xmlns:a16="http://schemas.microsoft.com/office/drawing/2014/main" id="{37525FE5-0CBB-4796-B3D7-663243AB1BE0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D5719D-5422-4A39-99B3-44A79ABBB3C5}"/>
              </a:ext>
            </a:extLst>
          </p:cNvPr>
          <p:cNvSpPr txBox="1"/>
          <p:nvPr/>
        </p:nvSpPr>
        <p:spPr>
          <a:xfrm>
            <a:off x="4899212" y="4567518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C61033-165A-447E-90B2-4A1287A1E2A3}"/>
              </a:ext>
            </a:extLst>
          </p:cNvPr>
          <p:cNvSpPr txBox="1"/>
          <p:nvPr/>
        </p:nvSpPr>
        <p:spPr>
          <a:xfrm>
            <a:off x="5508812" y="4571104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Shuffle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A727B1-8D0E-4203-9CF4-4B2A3BAFEA5D}"/>
              </a:ext>
            </a:extLst>
          </p:cNvPr>
          <p:cNvSpPr txBox="1"/>
          <p:nvPr/>
        </p:nvSpPr>
        <p:spPr>
          <a:xfrm>
            <a:off x="5341172" y="4760259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Sort</a:t>
            </a:r>
          </a:p>
        </p:txBody>
      </p:sp>
      <p:pic>
        <p:nvPicPr>
          <p:cNvPr id="58" name="Graphic 1">
            <a:extLst>
              <a:ext uri="{FF2B5EF4-FFF2-40B4-BE49-F238E27FC236}">
                <a16:creationId xmlns:a16="http://schemas.microsoft.com/office/drawing/2014/main" id="{A3EEDF5A-FF6F-41DE-970D-E0B95A8AEB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2712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DC230-C6DC-45DA-B73C-D2A083827C18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412A56-9120-4BC6-9CC4-2FBB2A72AAC0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1E59B-AE62-40C1-A2CA-9E8A18176A34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0D695-D324-4820-A884-DF73D6A8F03F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EE8EFCE-2B0D-4348-A093-ED1A0B529EEE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1F1E9-83C4-441A-A842-0D11A34B17E1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73366-1B8D-4D3E-B973-C77CF6501543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3" name="Rounded Rectangle 66">
            <a:extLst>
              <a:ext uri="{FF2B5EF4-FFF2-40B4-BE49-F238E27FC236}">
                <a16:creationId xmlns:a16="http://schemas.microsoft.com/office/drawing/2014/main" id="{19E454FA-8CEC-453D-B4D8-62EADE0E511C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4" name="Rounded Rectangle 67">
            <a:extLst>
              <a:ext uri="{FF2B5EF4-FFF2-40B4-BE49-F238E27FC236}">
                <a16:creationId xmlns:a16="http://schemas.microsoft.com/office/drawing/2014/main" id="{16793717-17CA-4336-A8FB-E4AA8D3B92BD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5" name="Rounded Rectangle 83">
            <a:extLst>
              <a:ext uri="{FF2B5EF4-FFF2-40B4-BE49-F238E27FC236}">
                <a16:creationId xmlns:a16="http://schemas.microsoft.com/office/drawing/2014/main" id="{3D6AB233-69BA-4346-8821-A3B6C33FF007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6" name="Rounded Rectangle 84">
            <a:extLst>
              <a:ext uri="{FF2B5EF4-FFF2-40B4-BE49-F238E27FC236}">
                <a16:creationId xmlns:a16="http://schemas.microsoft.com/office/drawing/2014/main" id="{C79A82E6-4F9E-44E9-ADA1-EC043E64448E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7" name="Rounded Rectangle 85">
            <a:extLst>
              <a:ext uri="{FF2B5EF4-FFF2-40B4-BE49-F238E27FC236}">
                <a16:creationId xmlns:a16="http://schemas.microsoft.com/office/drawing/2014/main" id="{D46FEDE6-8240-4778-9726-34DC1CCB25C8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8" name="Rounded Rectangle 86">
            <a:extLst>
              <a:ext uri="{FF2B5EF4-FFF2-40B4-BE49-F238E27FC236}">
                <a16:creationId xmlns:a16="http://schemas.microsoft.com/office/drawing/2014/main" id="{60483CBB-ECFA-4B0A-9C36-78DD1ACFE224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9" name="Rounded Rectangle 87">
            <a:extLst>
              <a:ext uri="{FF2B5EF4-FFF2-40B4-BE49-F238E27FC236}">
                <a16:creationId xmlns:a16="http://schemas.microsoft.com/office/drawing/2014/main" id="{EB862E7E-02ED-4F31-890A-6F629F9D6D71}"/>
              </a:ext>
            </a:extLst>
          </p:cNvPr>
          <p:cNvSpPr/>
          <p:nvPr/>
        </p:nvSpPr>
        <p:spPr>
          <a:xfrm>
            <a:off x="2753807" y="49403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20" name="Rounded Rectangle 88">
            <a:extLst>
              <a:ext uri="{FF2B5EF4-FFF2-40B4-BE49-F238E27FC236}">
                <a16:creationId xmlns:a16="http://schemas.microsoft.com/office/drawing/2014/main" id="{49C60167-1C17-44A4-9A62-4CC400031CF2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21" name="Snip Same Side Corner Rectangle 89">
            <a:extLst>
              <a:ext uri="{FF2B5EF4-FFF2-40B4-BE49-F238E27FC236}">
                <a16:creationId xmlns:a16="http://schemas.microsoft.com/office/drawing/2014/main" id="{0C78647C-F2CB-4DD6-A0AE-BB3BE89B9D37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2" name="Snip Same Side Corner Rectangle 90">
            <a:extLst>
              <a:ext uri="{FF2B5EF4-FFF2-40B4-BE49-F238E27FC236}">
                <a16:creationId xmlns:a16="http://schemas.microsoft.com/office/drawing/2014/main" id="{6640374A-8243-4465-BCF6-FAECC574E804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3" name="Snip Same Side Corner Rectangle 91">
            <a:extLst>
              <a:ext uri="{FF2B5EF4-FFF2-40B4-BE49-F238E27FC236}">
                <a16:creationId xmlns:a16="http://schemas.microsoft.com/office/drawing/2014/main" id="{A27A7769-9BA5-4BA7-8C64-219C4D7BD0AC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4" name="Snip Same Side Corner Rectangle 92">
            <a:extLst>
              <a:ext uri="{FF2B5EF4-FFF2-40B4-BE49-F238E27FC236}">
                <a16:creationId xmlns:a16="http://schemas.microsoft.com/office/drawing/2014/main" id="{E2F1A03D-AB9B-413B-A4C0-73ACA8E526E7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5" name="Rounded Rectangle 94">
            <a:extLst>
              <a:ext uri="{FF2B5EF4-FFF2-40B4-BE49-F238E27FC236}">
                <a16:creationId xmlns:a16="http://schemas.microsoft.com/office/drawing/2014/main" id="{334753F3-17A5-4E15-81AE-5870A320D437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A0D98B-2613-46B1-BA5B-4E2D0CE1875F}"/>
              </a:ext>
            </a:extLst>
          </p:cNvPr>
          <p:cNvCxnSpPr/>
          <p:nvPr/>
        </p:nvCxnSpPr>
        <p:spPr>
          <a:xfrm>
            <a:off x="32567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71FA2C-AB01-490D-A59A-199AC08D1E7A}"/>
              </a:ext>
            </a:extLst>
          </p:cNvPr>
          <p:cNvCxnSpPr/>
          <p:nvPr/>
        </p:nvCxnSpPr>
        <p:spPr>
          <a:xfrm>
            <a:off x="3256727" y="5308482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2B0F37-12D2-46B0-86C3-DD3AD38074B3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03F0A4-BC77-47AF-A8D5-B1A7033F4071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3F2E870-1B91-4A48-B729-FDB60977325D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571472-2895-42AC-BCFD-2A44FC1CEEAD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32" name="Rounded Rectangle 103">
            <a:extLst>
              <a:ext uri="{FF2B5EF4-FFF2-40B4-BE49-F238E27FC236}">
                <a16:creationId xmlns:a16="http://schemas.microsoft.com/office/drawing/2014/main" id="{3C60F4B3-C2F5-4F3C-AC25-2D5C95ACB24F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33" name="Rounded Rectangle 104">
            <a:extLst>
              <a:ext uri="{FF2B5EF4-FFF2-40B4-BE49-F238E27FC236}">
                <a16:creationId xmlns:a16="http://schemas.microsoft.com/office/drawing/2014/main" id="{659EC7B7-B3AE-4944-A5B8-9BC286568476}"/>
              </a:ext>
            </a:extLst>
          </p:cNvPr>
          <p:cNvSpPr/>
          <p:nvPr/>
        </p:nvSpPr>
        <p:spPr>
          <a:xfrm>
            <a:off x="7544307" y="49392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34" name="Rounded Rectangle 105">
            <a:extLst>
              <a:ext uri="{FF2B5EF4-FFF2-40B4-BE49-F238E27FC236}">
                <a16:creationId xmlns:a16="http://schemas.microsoft.com/office/drawing/2014/main" id="{19200E1E-4009-43AD-BD86-426509179FDA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4D15C6-366E-497C-B314-BC42C0EC9A98}"/>
              </a:ext>
            </a:extLst>
          </p:cNvPr>
          <p:cNvCxnSpPr/>
          <p:nvPr/>
        </p:nvCxnSpPr>
        <p:spPr>
          <a:xfrm>
            <a:off x="80472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94F249-E6E2-4C79-8889-2A6553512A05}"/>
              </a:ext>
            </a:extLst>
          </p:cNvPr>
          <p:cNvCxnSpPr/>
          <p:nvPr/>
        </p:nvCxnSpPr>
        <p:spPr>
          <a:xfrm>
            <a:off x="8047227" y="5307408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D884F4-CFB2-4A4C-91F7-F0750C3939C8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461929-C4D7-447E-928C-E2EEDD050260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EFFDDF5-D060-4539-83A3-FC2412842B8C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B868B62-C931-446B-8FBA-689797BE85CE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FCFBABB-34E4-4D40-BFFA-6DBE0BEE7B1F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13912F-83BF-4B7E-A189-905D9B573B95}"/>
              </a:ext>
            </a:extLst>
          </p:cNvPr>
          <p:cNvSpPr/>
          <p:nvPr/>
        </p:nvSpPr>
        <p:spPr>
          <a:xfrm>
            <a:off x="5127812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C9C71-D843-4AB9-9E62-8DA3CE9F17CA}"/>
              </a:ext>
            </a:extLst>
          </p:cNvPr>
          <p:cNvSpPr/>
          <p:nvPr/>
        </p:nvSpPr>
        <p:spPr>
          <a:xfrm>
            <a:off x="5473397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7F9941-8DE5-4A02-A7A4-104198E96FF0}"/>
              </a:ext>
            </a:extLst>
          </p:cNvPr>
          <p:cNvSpPr/>
          <p:nvPr/>
        </p:nvSpPr>
        <p:spPr>
          <a:xfrm>
            <a:off x="5802881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76DB81-56A0-42B1-ACA3-144D403EB9D6}"/>
              </a:ext>
            </a:extLst>
          </p:cNvPr>
          <p:cNvCxnSpPr/>
          <p:nvPr/>
        </p:nvCxnSpPr>
        <p:spPr>
          <a:xfrm>
            <a:off x="3189492" y="4244904"/>
            <a:ext cx="4846320" cy="389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6A08475-DEB2-4E38-B730-20C7E9AACD31}"/>
              </a:ext>
            </a:extLst>
          </p:cNvPr>
          <p:cNvCxnSpPr/>
          <p:nvPr/>
        </p:nvCxnSpPr>
        <p:spPr>
          <a:xfrm flipH="1">
            <a:off x="3236259" y="4279751"/>
            <a:ext cx="475488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7A611B2-9F68-40FA-9D2A-8D24CFEA22D2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365A05-DC74-42E7-87AD-FDF8D425CFEB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CA0343-2912-4552-9EB5-200662755652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1EF50C-A45B-49FE-8F68-AED7A62A51E3}"/>
              </a:ext>
            </a:extLst>
          </p:cNvPr>
          <p:cNvSpPr txBox="1"/>
          <p:nvPr/>
        </p:nvSpPr>
        <p:spPr>
          <a:xfrm>
            <a:off x="6782699" y="5286310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CB46413-4B02-4552-881C-89BEC479EFE5}"/>
              </a:ext>
            </a:extLst>
          </p:cNvPr>
          <p:cNvCxnSpPr>
            <a:endCxn id="21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3B9B66-9177-4F00-BB5E-51CCCA3DA106}"/>
              </a:ext>
            </a:extLst>
          </p:cNvPr>
          <p:cNvCxnSpPr>
            <a:stCxn id="25" idx="3"/>
            <a:endCxn id="20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47E9DB5-AE5A-410F-8481-453727DC96EE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F2ED63-D6CB-4552-A032-BEFD01026D0C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13EFA7-D7DE-4052-9111-7F087B89E62A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95284E-E380-42E1-B580-EDDA1F6B07A1}"/>
              </a:ext>
            </a:extLst>
          </p:cNvPr>
          <p:cNvSpPr txBox="1"/>
          <p:nvPr/>
        </p:nvSpPr>
        <p:spPr>
          <a:xfrm>
            <a:off x="1990165" y="5256904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7" name="Snip Same Side Corner Rectangle 146">
            <a:extLst>
              <a:ext uri="{FF2B5EF4-FFF2-40B4-BE49-F238E27FC236}">
                <a16:creationId xmlns:a16="http://schemas.microsoft.com/office/drawing/2014/main" id="{1DF4F128-B531-4186-9DA1-75C22F2EDA1C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58" name="Snip Same Side Corner Rectangle 147">
            <a:extLst>
              <a:ext uri="{FF2B5EF4-FFF2-40B4-BE49-F238E27FC236}">
                <a16:creationId xmlns:a16="http://schemas.microsoft.com/office/drawing/2014/main" id="{43CA886E-65BD-4DBB-9304-78614B1A9EAE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E74A5F-A490-42A4-9589-B42157A52BA3}"/>
              </a:ext>
            </a:extLst>
          </p:cNvPr>
          <p:cNvSpPr txBox="1"/>
          <p:nvPr/>
        </p:nvSpPr>
        <p:spPr>
          <a:xfrm>
            <a:off x="4899212" y="4567518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5B24C7-47FD-46F2-ABE8-448D3A59937F}"/>
              </a:ext>
            </a:extLst>
          </p:cNvPr>
          <p:cNvSpPr txBox="1"/>
          <p:nvPr/>
        </p:nvSpPr>
        <p:spPr>
          <a:xfrm>
            <a:off x="5508812" y="4571104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Shuffle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935166-AF07-4AE5-AD61-3CA17F5377E8}"/>
              </a:ext>
            </a:extLst>
          </p:cNvPr>
          <p:cNvSpPr txBox="1"/>
          <p:nvPr/>
        </p:nvSpPr>
        <p:spPr>
          <a:xfrm>
            <a:off x="5341172" y="4760259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Sort</a:t>
            </a:r>
          </a:p>
        </p:txBody>
      </p:sp>
      <p:pic>
        <p:nvPicPr>
          <p:cNvPr id="62" name="Graphic 1">
            <a:extLst>
              <a:ext uri="{FF2B5EF4-FFF2-40B4-BE49-F238E27FC236}">
                <a16:creationId xmlns:a16="http://schemas.microsoft.com/office/drawing/2014/main" id="{745C3AAD-8567-4B58-A2E2-7FCE3CE80E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0486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EF029-2359-48CA-8D15-C45BE16008AA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0A81FB-1E3E-40E8-A0EC-1A9FA5CB4BCE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FFB6BF-573B-4DAB-968D-BB3DA3BDD731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49F5F-937B-463F-8557-2A5CD36FB1ED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8F80F7-9FD0-4EC8-86CD-4AE263E53CD6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591206-F746-42C9-B593-A6BF1D6E6C6E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C3537A-6E1C-4CB0-8A48-99FB7A214443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3" name="Rounded Rectangle 66">
            <a:extLst>
              <a:ext uri="{FF2B5EF4-FFF2-40B4-BE49-F238E27FC236}">
                <a16:creationId xmlns:a16="http://schemas.microsoft.com/office/drawing/2014/main" id="{AD116C78-1CE1-435C-903E-78E57D01482D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4" name="Rounded Rectangle 67">
            <a:extLst>
              <a:ext uri="{FF2B5EF4-FFF2-40B4-BE49-F238E27FC236}">
                <a16:creationId xmlns:a16="http://schemas.microsoft.com/office/drawing/2014/main" id="{2B97C1EE-77F7-4A8C-8F4F-E1753CC48AD0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5" name="Rounded Rectangle 83">
            <a:extLst>
              <a:ext uri="{FF2B5EF4-FFF2-40B4-BE49-F238E27FC236}">
                <a16:creationId xmlns:a16="http://schemas.microsoft.com/office/drawing/2014/main" id="{47F38798-EF1E-4283-9A1A-908CA82B1B78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6" name="Rounded Rectangle 84">
            <a:extLst>
              <a:ext uri="{FF2B5EF4-FFF2-40B4-BE49-F238E27FC236}">
                <a16:creationId xmlns:a16="http://schemas.microsoft.com/office/drawing/2014/main" id="{01EDB719-99F4-463D-8593-B2F9D9385D43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7" name="Rounded Rectangle 85">
            <a:extLst>
              <a:ext uri="{FF2B5EF4-FFF2-40B4-BE49-F238E27FC236}">
                <a16:creationId xmlns:a16="http://schemas.microsoft.com/office/drawing/2014/main" id="{53C86CEE-A9FB-49A6-AB1C-7369390DEC6C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8" name="Rounded Rectangle 86">
            <a:extLst>
              <a:ext uri="{FF2B5EF4-FFF2-40B4-BE49-F238E27FC236}">
                <a16:creationId xmlns:a16="http://schemas.microsoft.com/office/drawing/2014/main" id="{8CE69546-A0CF-4B7D-86E9-EF0503AFF64F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9" name="Rounded Rectangle 87">
            <a:extLst>
              <a:ext uri="{FF2B5EF4-FFF2-40B4-BE49-F238E27FC236}">
                <a16:creationId xmlns:a16="http://schemas.microsoft.com/office/drawing/2014/main" id="{93AA7039-C2E9-4634-A2EF-69CD81D5C7AD}"/>
              </a:ext>
            </a:extLst>
          </p:cNvPr>
          <p:cNvSpPr/>
          <p:nvPr/>
        </p:nvSpPr>
        <p:spPr>
          <a:xfrm>
            <a:off x="2753807" y="49403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20" name="Rounded Rectangle 88">
            <a:extLst>
              <a:ext uri="{FF2B5EF4-FFF2-40B4-BE49-F238E27FC236}">
                <a16:creationId xmlns:a16="http://schemas.microsoft.com/office/drawing/2014/main" id="{99AD478C-567F-4AF7-95BE-4A5E0B8C1820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21" name="Snip Same Side Corner Rectangle 89">
            <a:extLst>
              <a:ext uri="{FF2B5EF4-FFF2-40B4-BE49-F238E27FC236}">
                <a16:creationId xmlns:a16="http://schemas.microsoft.com/office/drawing/2014/main" id="{4154FE71-4925-47AF-8EC7-047085522E96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2" name="Snip Same Side Corner Rectangle 90">
            <a:extLst>
              <a:ext uri="{FF2B5EF4-FFF2-40B4-BE49-F238E27FC236}">
                <a16:creationId xmlns:a16="http://schemas.microsoft.com/office/drawing/2014/main" id="{B130F270-937C-4183-827B-0992D839D539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3" name="Snip Same Side Corner Rectangle 91">
            <a:extLst>
              <a:ext uri="{FF2B5EF4-FFF2-40B4-BE49-F238E27FC236}">
                <a16:creationId xmlns:a16="http://schemas.microsoft.com/office/drawing/2014/main" id="{E21434C3-66ED-4A48-8A7C-1E87DDB448D8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4" name="Snip Same Side Corner Rectangle 92">
            <a:extLst>
              <a:ext uri="{FF2B5EF4-FFF2-40B4-BE49-F238E27FC236}">
                <a16:creationId xmlns:a16="http://schemas.microsoft.com/office/drawing/2014/main" id="{69DD3B02-D854-4382-B017-4F9F4A4D63A4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5" name="Rounded Rectangle 94">
            <a:extLst>
              <a:ext uri="{FF2B5EF4-FFF2-40B4-BE49-F238E27FC236}">
                <a16:creationId xmlns:a16="http://schemas.microsoft.com/office/drawing/2014/main" id="{B5766046-1B2F-4712-89C1-5CCBF37C5D42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3FE6A8-BB97-4DE2-B774-72347E0A69B3}"/>
              </a:ext>
            </a:extLst>
          </p:cNvPr>
          <p:cNvCxnSpPr/>
          <p:nvPr/>
        </p:nvCxnSpPr>
        <p:spPr>
          <a:xfrm>
            <a:off x="32567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9C4374-6D5B-4FAC-9EAD-2870F3267619}"/>
              </a:ext>
            </a:extLst>
          </p:cNvPr>
          <p:cNvCxnSpPr/>
          <p:nvPr/>
        </p:nvCxnSpPr>
        <p:spPr>
          <a:xfrm>
            <a:off x="3256727" y="5308482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04A54C-47C4-456D-BBDA-AD66D3A3376F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B4E087-7D5E-4C57-B53C-8438B012D265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EC0CBC6-6523-4CBD-9F45-4EFFD5F93D1E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E7EE08-DEA3-46A1-B3F0-E2C0A386F6DC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32" name="Rounded Rectangle 103">
            <a:extLst>
              <a:ext uri="{FF2B5EF4-FFF2-40B4-BE49-F238E27FC236}">
                <a16:creationId xmlns:a16="http://schemas.microsoft.com/office/drawing/2014/main" id="{8DF8C52C-CD48-40F2-94D0-2E953EDF6ABC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33" name="Rounded Rectangle 104">
            <a:extLst>
              <a:ext uri="{FF2B5EF4-FFF2-40B4-BE49-F238E27FC236}">
                <a16:creationId xmlns:a16="http://schemas.microsoft.com/office/drawing/2014/main" id="{5F894613-292E-42FA-B5FA-5FB104911A0A}"/>
              </a:ext>
            </a:extLst>
          </p:cNvPr>
          <p:cNvSpPr/>
          <p:nvPr/>
        </p:nvSpPr>
        <p:spPr>
          <a:xfrm>
            <a:off x="7544307" y="49392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34" name="Rounded Rectangle 105">
            <a:extLst>
              <a:ext uri="{FF2B5EF4-FFF2-40B4-BE49-F238E27FC236}">
                <a16:creationId xmlns:a16="http://schemas.microsoft.com/office/drawing/2014/main" id="{6012075A-B077-41A2-A88A-C7B9FDB093AB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0A8D3A-DFEE-4E85-9BFF-8A0E0837B8EB}"/>
              </a:ext>
            </a:extLst>
          </p:cNvPr>
          <p:cNvCxnSpPr/>
          <p:nvPr/>
        </p:nvCxnSpPr>
        <p:spPr>
          <a:xfrm>
            <a:off x="80472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ECDF89-D7F6-4D52-B44A-052DF7EA9070}"/>
              </a:ext>
            </a:extLst>
          </p:cNvPr>
          <p:cNvCxnSpPr/>
          <p:nvPr/>
        </p:nvCxnSpPr>
        <p:spPr>
          <a:xfrm>
            <a:off x="8047227" y="5307408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C08E62-2DC1-40A3-B15A-55890B619B0C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31667C-E04A-4328-A326-834B969208AD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057BE62-D21D-4410-B6FC-822341E78504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4D0B76D-C02F-4F75-932A-F5BAA0C743C5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E51A039-4FB7-4DD1-95C0-5F164D0C2EC9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F2435A-6444-495E-B5FD-BE5927F8E0BC}"/>
              </a:ext>
            </a:extLst>
          </p:cNvPr>
          <p:cNvSpPr/>
          <p:nvPr/>
        </p:nvSpPr>
        <p:spPr>
          <a:xfrm>
            <a:off x="5127812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326784D-9CB6-42DC-B99B-80E154EF86BD}"/>
              </a:ext>
            </a:extLst>
          </p:cNvPr>
          <p:cNvSpPr/>
          <p:nvPr/>
        </p:nvSpPr>
        <p:spPr>
          <a:xfrm>
            <a:off x="5473397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425D5B-8F8B-415F-B185-C717DA4E5C1D}"/>
              </a:ext>
            </a:extLst>
          </p:cNvPr>
          <p:cNvSpPr/>
          <p:nvPr/>
        </p:nvSpPr>
        <p:spPr>
          <a:xfrm>
            <a:off x="5802881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130684-422E-4876-A5A0-FA2B5CF662DE}"/>
              </a:ext>
            </a:extLst>
          </p:cNvPr>
          <p:cNvCxnSpPr/>
          <p:nvPr/>
        </p:nvCxnSpPr>
        <p:spPr>
          <a:xfrm>
            <a:off x="3189492" y="4244904"/>
            <a:ext cx="4846320" cy="389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0D2A85-200E-4ECF-932E-80BF58F167E9}"/>
              </a:ext>
            </a:extLst>
          </p:cNvPr>
          <p:cNvCxnSpPr/>
          <p:nvPr/>
        </p:nvCxnSpPr>
        <p:spPr>
          <a:xfrm flipH="1">
            <a:off x="3236259" y="4279751"/>
            <a:ext cx="475488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97B960-F8E0-4874-9E88-C636A153D91E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27C839-C34B-471D-B1AD-AF121C618446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F86A15-F781-411B-803E-D6438300A9A6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BFA5CB-30C2-4EFE-BB3D-48A059354371}"/>
              </a:ext>
            </a:extLst>
          </p:cNvPr>
          <p:cNvSpPr txBox="1"/>
          <p:nvPr/>
        </p:nvSpPr>
        <p:spPr>
          <a:xfrm>
            <a:off x="6782699" y="5286310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1" name="Rounded Rectangle 127">
            <a:extLst>
              <a:ext uri="{FF2B5EF4-FFF2-40B4-BE49-F238E27FC236}">
                <a16:creationId xmlns:a16="http://schemas.microsoft.com/office/drawing/2014/main" id="{71F3E833-0D58-4FB1-A27D-69C9963F25A3}"/>
              </a:ext>
            </a:extLst>
          </p:cNvPr>
          <p:cNvSpPr/>
          <p:nvPr/>
        </p:nvSpPr>
        <p:spPr>
          <a:xfrm>
            <a:off x="492491" y="5164026"/>
            <a:ext cx="1280160" cy="2743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OutputFormat</a:t>
            </a:r>
            <a:endParaRPr lang="en-US" sz="14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3B22C6-045E-476B-9DC4-A90BDA0D89F3}"/>
              </a:ext>
            </a:extLst>
          </p:cNvPr>
          <p:cNvCxnSpPr>
            <a:endCxn id="21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F4C6E6-A103-4F36-BB31-8E7DEB47908A}"/>
              </a:ext>
            </a:extLst>
          </p:cNvPr>
          <p:cNvCxnSpPr>
            <a:stCxn id="25" idx="3"/>
            <a:endCxn id="20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88C3EA9-0744-47F6-904A-277E699D3F24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38B600-5D6A-467A-BB7D-FF0684243486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490E52-96D6-42F6-AF45-CDBE30F8352E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B45FEC-65FE-461F-938A-7F62A11EFF7F}"/>
              </a:ext>
            </a:extLst>
          </p:cNvPr>
          <p:cNvSpPr txBox="1"/>
          <p:nvPr/>
        </p:nvSpPr>
        <p:spPr>
          <a:xfrm>
            <a:off x="1990165" y="5256904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8" name="Snip Same Side Corner Rectangle 146">
            <a:extLst>
              <a:ext uri="{FF2B5EF4-FFF2-40B4-BE49-F238E27FC236}">
                <a16:creationId xmlns:a16="http://schemas.microsoft.com/office/drawing/2014/main" id="{98861DB6-5E3A-4433-8E43-8D4F62A14417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59" name="Snip Same Side Corner Rectangle 147">
            <a:extLst>
              <a:ext uri="{FF2B5EF4-FFF2-40B4-BE49-F238E27FC236}">
                <a16:creationId xmlns:a16="http://schemas.microsoft.com/office/drawing/2014/main" id="{97E569CF-BE27-43E4-A2DB-6DFAE8306B07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6CD512-A9E4-47BA-91E8-79CEB30D01AD}"/>
              </a:ext>
            </a:extLst>
          </p:cNvPr>
          <p:cNvSpPr txBox="1"/>
          <p:nvPr/>
        </p:nvSpPr>
        <p:spPr>
          <a:xfrm>
            <a:off x="4899212" y="4567518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7C71F0-414A-4048-A3AA-854B5A0AE7B4}"/>
              </a:ext>
            </a:extLst>
          </p:cNvPr>
          <p:cNvSpPr txBox="1"/>
          <p:nvPr/>
        </p:nvSpPr>
        <p:spPr>
          <a:xfrm>
            <a:off x="5508812" y="4571104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Shuffle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2475AC-06AE-4E37-A75C-4DC9791F18EA}"/>
              </a:ext>
            </a:extLst>
          </p:cNvPr>
          <p:cNvSpPr txBox="1"/>
          <p:nvPr/>
        </p:nvSpPr>
        <p:spPr>
          <a:xfrm>
            <a:off x="5341172" y="4760259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Sort</a:t>
            </a:r>
          </a:p>
        </p:txBody>
      </p:sp>
      <p:pic>
        <p:nvPicPr>
          <p:cNvPr id="63" name="Graphic 1">
            <a:extLst>
              <a:ext uri="{FF2B5EF4-FFF2-40B4-BE49-F238E27FC236}">
                <a16:creationId xmlns:a16="http://schemas.microsoft.com/office/drawing/2014/main" id="{8ACACC2D-C848-4908-8390-F09EABFF74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6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711200" y="459848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3600" dirty="0">
                <a:solidFill>
                  <a:srgbClr val="434343"/>
                </a:solidFill>
                <a:latin typeface="Avenir"/>
              </a:rPr>
              <a:t>Dimension Table?</a:t>
            </a:r>
            <a:endParaRPr lang="en-IN" sz="3600" dirty="0">
              <a:solidFill>
                <a:srgbClr val="434343"/>
              </a:solidFill>
              <a:latin typeface="Avenir"/>
            </a:endParaRPr>
          </a:p>
          <a:p>
            <a:pPr>
              <a:buClr>
                <a:srgbClr val="000000"/>
              </a:buClr>
              <a:buSzPts val="2400"/>
            </a:pPr>
            <a:endParaRPr sz="6667" dirty="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39A5C-7F13-4345-9890-831B76D0E237}"/>
              </a:ext>
            </a:extLst>
          </p:cNvPr>
          <p:cNvSpPr txBox="1"/>
          <p:nvPr/>
        </p:nvSpPr>
        <p:spPr>
          <a:xfrm>
            <a:off x="974242" y="1098770"/>
            <a:ext cx="93291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Symbol" panose="05050102010706020507" pitchFamily="18" charset="2"/>
              <a:buChar char="®"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  <a:ea typeface="+mn-ea"/>
                <a:cs typeface="+mn-cs"/>
              </a:rPr>
              <a:t>The objects of the subject are called Dimensions.</a:t>
            </a:r>
            <a:br>
              <a:rPr lang="en-IN" sz="2400" dirty="0">
                <a:latin typeface="Avenir"/>
                <a:ea typeface="+mn-ea"/>
                <a:cs typeface="+mn-cs"/>
              </a:rPr>
            </a:br>
            <a:endParaRPr lang="en-IN" sz="2400" dirty="0">
              <a:latin typeface="Avenir"/>
              <a:ea typeface="+mn-ea"/>
              <a:cs typeface="+mn-cs"/>
            </a:endParaRPr>
          </a:p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  <a:ea typeface="+mn-ea"/>
                <a:cs typeface="+mn-cs"/>
              </a:rPr>
              <a:t>The tables that describe the dimensions involved are called dimension tables. </a:t>
            </a:r>
            <a:br>
              <a:rPr lang="en-IN" sz="2400" dirty="0">
                <a:latin typeface="Avenir"/>
                <a:ea typeface="+mn-ea"/>
                <a:cs typeface="+mn-cs"/>
              </a:rPr>
            </a:br>
            <a:endParaRPr lang="en-IN" sz="2400" dirty="0">
              <a:latin typeface="Avenir"/>
              <a:ea typeface="+mn-ea"/>
              <a:cs typeface="+mn-cs"/>
            </a:endParaRPr>
          </a:p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  <a:ea typeface="+mn-ea"/>
                <a:cs typeface="+mn-cs"/>
              </a:rPr>
              <a:t>Dividing a data warehouse project into dimensions, provides structured information for reporting purpose.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62034F-F6FA-46F4-AFA0-908C3319E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40200"/>
              </p:ext>
            </p:extLst>
          </p:nvPr>
        </p:nvGraphicFramePr>
        <p:xfrm>
          <a:off x="813164" y="4022419"/>
          <a:ext cx="6843758" cy="272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5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63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512">
                <a:tc gridSpan="9">
                  <a:txBody>
                    <a:bodyPr/>
                    <a:lstStyle/>
                    <a:p>
                      <a:pPr marL="0" algn="ctr" defTabSz="914355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e-commerce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Company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355" rtl="0" eaLnBrk="1" latinLnBrk="0" hangingPunct="1"/>
                      <a:endParaRPr lang="en-IN" sz="1400" b="0" kern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355" rtl="0" eaLnBrk="1" latinLnBrk="0" hangingPunct="1"/>
                      <a:endParaRPr lang="en-IN" sz="1400" b="0" kern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355" rtl="0" eaLnBrk="1" latinLnBrk="0" hangingPunct="1"/>
                      <a:endParaRPr lang="en-IN" sz="1400" b="0" kern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355" rtl="0" eaLnBrk="1" latinLnBrk="0" hangingPunct="1"/>
                      <a:endParaRPr lang="en-IN" sz="1400" b="0" kern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6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</a:t>
                      </a:r>
                      <a:endParaRPr lang="en-IN" sz="12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Product</a:t>
                      </a:r>
                      <a:endParaRPr lang="en-IN" sz="12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en-IN" sz="12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870">
                <a:tc>
                  <a:txBody>
                    <a:bodyPr/>
                    <a:lstStyle/>
                    <a:p>
                      <a:pPr marL="0" marR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Address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Order date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Shipment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date 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Delivery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date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BD0F5F7-17ED-47EC-B708-41993D11D98D}"/>
              </a:ext>
            </a:extLst>
          </p:cNvPr>
          <p:cNvGrpSpPr/>
          <p:nvPr/>
        </p:nvGrpSpPr>
        <p:grpSpPr>
          <a:xfrm>
            <a:off x="7671440" y="4035589"/>
            <a:ext cx="1621831" cy="276999"/>
            <a:chOff x="7034348" y="2116728"/>
            <a:chExt cx="1621831" cy="2769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1923DF-3747-43BE-90F0-0E8B8320EA83}"/>
                </a:ext>
              </a:extLst>
            </p:cNvPr>
            <p:cNvSpPr txBox="1"/>
            <p:nvPr/>
          </p:nvSpPr>
          <p:spPr>
            <a:xfrm>
              <a:off x="7034348" y="2116728"/>
              <a:ext cx="1621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 typeface="Symbol" panose="05050102010706020507" pitchFamily="18" charset="2"/>
                <a:buChar char="®"/>
                <a:defRPr sz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marL="0" indent="0" algn="ctr">
                <a:buNone/>
              </a:pPr>
              <a:r>
                <a:rPr lang="en-IN" dirty="0">
                  <a:solidFill>
                    <a:srgbClr val="0070C0"/>
                  </a:solidFill>
                </a:rPr>
                <a:t>Subject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8D5B39-148E-433F-9BE4-E8B8362AC3E4}"/>
                </a:ext>
              </a:extLst>
            </p:cNvPr>
            <p:cNvCxnSpPr/>
            <p:nvPr/>
          </p:nvCxnSpPr>
          <p:spPr>
            <a:xfrm rot="10800000">
              <a:off x="7086600" y="2266950"/>
              <a:ext cx="457200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928C84-4ECE-46E8-823A-CD19BBB3EDAF}"/>
              </a:ext>
            </a:extLst>
          </p:cNvPr>
          <p:cNvGrpSpPr/>
          <p:nvPr/>
        </p:nvGrpSpPr>
        <p:grpSpPr>
          <a:xfrm>
            <a:off x="7704398" y="4493410"/>
            <a:ext cx="2131283" cy="276999"/>
            <a:chOff x="7178083" y="2712610"/>
            <a:chExt cx="2131283" cy="27699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651F92B-F438-4D83-8006-485D10A59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8083" y="2816155"/>
              <a:ext cx="878440" cy="15259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04360F-F714-46CD-A949-2C74F1327B57}"/>
                </a:ext>
              </a:extLst>
            </p:cNvPr>
            <p:cNvSpPr txBox="1"/>
            <p:nvPr/>
          </p:nvSpPr>
          <p:spPr>
            <a:xfrm>
              <a:off x="7848600" y="2712610"/>
              <a:ext cx="1460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 typeface="Symbol" panose="05050102010706020507" pitchFamily="18" charset="2"/>
                <a:buChar char="®"/>
                <a:defRPr sz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marL="0" indent="0" algn="ctr">
                <a:buNone/>
              </a:pPr>
              <a:r>
                <a:rPr lang="en-IN" dirty="0">
                  <a:solidFill>
                    <a:srgbClr val="0070C0"/>
                  </a:solidFill>
                </a:rPr>
                <a:t>Dimensions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529D7C-019D-4B67-AA50-1C7C48784C39}"/>
              </a:ext>
            </a:extLst>
          </p:cNvPr>
          <p:cNvSpPr txBox="1"/>
          <p:nvPr/>
        </p:nvSpPr>
        <p:spPr>
          <a:xfrm>
            <a:off x="8421099" y="4987250"/>
            <a:ext cx="162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Symbol" panose="05050102010706020507" pitchFamily="18" charset="2"/>
              <a:buChar char="®"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indent="0" algn="ctr">
              <a:buNone/>
            </a:pPr>
            <a:r>
              <a:rPr lang="en-IN" dirty="0">
                <a:solidFill>
                  <a:srgbClr val="0070C0"/>
                </a:solidFill>
              </a:rPr>
              <a:t>Attributes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F0F898-4C47-4DA5-B9C1-205D0F021DA5}"/>
              </a:ext>
            </a:extLst>
          </p:cNvPr>
          <p:cNvCxnSpPr/>
          <p:nvPr/>
        </p:nvCxnSpPr>
        <p:spPr>
          <a:xfrm rot="10800000">
            <a:off x="7704399" y="5125750"/>
            <a:ext cx="457200" cy="1588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">
            <a:extLst>
              <a:ext uri="{FF2B5EF4-FFF2-40B4-BE49-F238E27FC236}">
                <a16:creationId xmlns:a16="http://schemas.microsoft.com/office/drawing/2014/main" id="{7CC0E76B-89BF-447B-8D8C-9F8C0BBAF1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5733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C5290A-64E9-4167-9E76-FCCDFFFFFD34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E5165-84E0-4C9D-877D-9B52BC7AC375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E63A7-B5B4-4993-B990-066B9ADF4585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2BDDD5-7906-4E37-B085-4DA15100614F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7E3345F-BECE-4A59-8E03-5C7E004291F9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328CC-A7C9-4640-9E22-5D88E8227B52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4F5C5-C879-403E-A0A1-F07F14830487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B37AA086-5D34-4AC2-8BB6-98C296B1DA6D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AF49DD40-6228-4709-ABDC-801F2E903D91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E6DB4FDE-D68E-4ECA-9783-C375C8CE9B28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65DD80AD-9AE0-4E1A-B75A-10A61F8354A4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6872748D-5003-4D57-88D4-3C07FCEEEF12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6">
            <a:extLst>
              <a:ext uri="{FF2B5EF4-FFF2-40B4-BE49-F238E27FC236}">
                <a16:creationId xmlns:a16="http://schemas.microsoft.com/office/drawing/2014/main" id="{4F1D6AFC-5336-4680-ACB5-05E47A73A529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8" name="Rounded Rectangle 87">
            <a:extLst>
              <a:ext uri="{FF2B5EF4-FFF2-40B4-BE49-F238E27FC236}">
                <a16:creationId xmlns:a16="http://schemas.microsoft.com/office/drawing/2014/main" id="{37E8099E-C355-47E3-9D71-1C0A7A611336}"/>
              </a:ext>
            </a:extLst>
          </p:cNvPr>
          <p:cNvSpPr/>
          <p:nvPr/>
        </p:nvSpPr>
        <p:spPr>
          <a:xfrm>
            <a:off x="2753807" y="49403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19" name="Rounded Rectangle 88">
            <a:extLst>
              <a:ext uri="{FF2B5EF4-FFF2-40B4-BE49-F238E27FC236}">
                <a16:creationId xmlns:a16="http://schemas.microsoft.com/office/drawing/2014/main" id="{C776596F-D011-46A6-B020-8E5971ECD83F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20" name="Snip Same Side Corner Rectangle 89">
            <a:extLst>
              <a:ext uri="{FF2B5EF4-FFF2-40B4-BE49-F238E27FC236}">
                <a16:creationId xmlns:a16="http://schemas.microsoft.com/office/drawing/2014/main" id="{8FB6E674-7F8D-45D5-8E5E-217BA4CBA1C7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1" name="Snip Same Side Corner Rectangle 90">
            <a:extLst>
              <a:ext uri="{FF2B5EF4-FFF2-40B4-BE49-F238E27FC236}">
                <a16:creationId xmlns:a16="http://schemas.microsoft.com/office/drawing/2014/main" id="{93C39E16-48B2-4B10-8964-2A2B6BC90309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2" name="Snip Same Side Corner Rectangle 91">
            <a:extLst>
              <a:ext uri="{FF2B5EF4-FFF2-40B4-BE49-F238E27FC236}">
                <a16:creationId xmlns:a16="http://schemas.microsoft.com/office/drawing/2014/main" id="{23DCCC49-B496-4767-A730-7F68631936DF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3" name="Snip Same Side Corner Rectangle 92">
            <a:extLst>
              <a:ext uri="{FF2B5EF4-FFF2-40B4-BE49-F238E27FC236}">
                <a16:creationId xmlns:a16="http://schemas.microsoft.com/office/drawing/2014/main" id="{7A432770-CB0C-441D-AA16-6C639A87A4CE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4" name="Rounded Rectangle 94">
            <a:extLst>
              <a:ext uri="{FF2B5EF4-FFF2-40B4-BE49-F238E27FC236}">
                <a16:creationId xmlns:a16="http://schemas.microsoft.com/office/drawing/2014/main" id="{7F6B5A16-EAFF-41CA-9BC7-260FA8E11ADA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sp>
        <p:nvSpPr>
          <p:cNvPr id="25" name="Snip Same Side Corner Rectangle 95">
            <a:extLst>
              <a:ext uri="{FF2B5EF4-FFF2-40B4-BE49-F238E27FC236}">
                <a16:creationId xmlns:a16="http://schemas.microsoft.com/office/drawing/2014/main" id="{2CD38189-377B-4778-8BB9-6798BA0FE78F}"/>
              </a:ext>
            </a:extLst>
          </p:cNvPr>
          <p:cNvSpPr/>
          <p:nvPr/>
        </p:nvSpPr>
        <p:spPr>
          <a:xfrm>
            <a:off x="2626091" y="6228678"/>
            <a:ext cx="1282337" cy="27432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D3B18E-492F-405A-A8DD-CE18AFC1344D}"/>
              </a:ext>
            </a:extLst>
          </p:cNvPr>
          <p:cNvCxnSpPr/>
          <p:nvPr/>
        </p:nvCxnSpPr>
        <p:spPr>
          <a:xfrm>
            <a:off x="32567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E6A4CE-FCFE-4CB3-8876-0D7AADB061D6}"/>
              </a:ext>
            </a:extLst>
          </p:cNvPr>
          <p:cNvCxnSpPr/>
          <p:nvPr/>
        </p:nvCxnSpPr>
        <p:spPr>
          <a:xfrm>
            <a:off x="3256727" y="5308482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ACD50D-F325-4E41-912A-DA16D9FBC857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FF47BC-BDA3-4EEB-9099-B8D56B57F01C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4479C10-D8C3-47D1-B97D-354D73968EE8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6688B0-2D6E-47DB-A752-317ED5C20DEB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32" name="Rounded Rectangle 103">
            <a:extLst>
              <a:ext uri="{FF2B5EF4-FFF2-40B4-BE49-F238E27FC236}">
                <a16:creationId xmlns:a16="http://schemas.microsoft.com/office/drawing/2014/main" id="{CFAE1980-EDE9-4A48-A249-C95C096EA556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33" name="Rounded Rectangle 104">
            <a:extLst>
              <a:ext uri="{FF2B5EF4-FFF2-40B4-BE49-F238E27FC236}">
                <a16:creationId xmlns:a16="http://schemas.microsoft.com/office/drawing/2014/main" id="{2DF4C093-DEF5-434B-A23E-5410A33EF3AF}"/>
              </a:ext>
            </a:extLst>
          </p:cNvPr>
          <p:cNvSpPr/>
          <p:nvPr/>
        </p:nvSpPr>
        <p:spPr>
          <a:xfrm>
            <a:off x="7544307" y="49392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34" name="Rounded Rectangle 105">
            <a:extLst>
              <a:ext uri="{FF2B5EF4-FFF2-40B4-BE49-F238E27FC236}">
                <a16:creationId xmlns:a16="http://schemas.microsoft.com/office/drawing/2014/main" id="{9865226B-CF44-4425-985C-2B08D790EE51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35" name="Snip Same Side Corner Rectangle 107">
            <a:extLst>
              <a:ext uri="{FF2B5EF4-FFF2-40B4-BE49-F238E27FC236}">
                <a16:creationId xmlns:a16="http://schemas.microsoft.com/office/drawing/2014/main" id="{DC61FB17-F8FD-4243-B946-1DA02C64AFAD}"/>
              </a:ext>
            </a:extLst>
          </p:cNvPr>
          <p:cNvSpPr/>
          <p:nvPr/>
        </p:nvSpPr>
        <p:spPr>
          <a:xfrm>
            <a:off x="7416591" y="6227604"/>
            <a:ext cx="1282337" cy="27432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Data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6E2492-CB76-4543-8271-3070F6DF0BBC}"/>
              </a:ext>
            </a:extLst>
          </p:cNvPr>
          <p:cNvCxnSpPr/>
          <p:nvPr/>
        </p:nvCxnSpPr>
        <p:spPr>
          <a:xfrm>
            <a:off x="80472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B9A6C7-04EB-45AA-B0FE-BA2CA4F4E238}"/>
              </a:ext>
            </a:extLst>
          </p:cNvPr>
          <p:cNvCxnSpPr/>
          <p:nvPr/>
        </p:nvCxnSpPr>
        <p:spPr>
          <a:xfrm>
            <a:off x="8047227" y="5307408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AED423-C69F-41C4-96B8-E5198ABB6975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1A87A3-6157-4624-B149-33BBDD943722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C7DC1D9-5A3B-42C7-8AC7-D7A520C480E2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B626EA9-10B1-4F74-A5A3-1CF4A4385574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58B6524-3CD5-4252-839C-76B9F20F908D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68203B-3E73-4F7C-80D9-DAA5BA4EB3F6}"/>
              </a:ext>
            </a:extLst>
          </p:cNvPr>
          <p:cNvSpPr/>
          <p:nvPr/>
        </p:nvSpPr>
        <p:spPr>
          <a:xfrm>
            <a:off x="5127812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FBA683-8998-41A8-8422-31AAB32FD461}"/>
              </a:ext>
            </a:extLst>
          </p:cNvPr>
          <p:cNvSpPr/>
          <p:nvPr/>
        </p:nvSpPr>
        <p:spPr>
          <a:xfrm>
            <a:off x="5473397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9E9C6E-7F37-4920-B377-F5CD7AB5727A}"/>
              </a:ext>
            </a:extLst>
          </p:cNvPr>
          <p:cNvSpPr/>
          <p:nvPr/>
        </p:nvSpPr>
        <p:spPr>
          <a:xfrm>
            <a:off x="5802881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69E1DD-03CD-4F07-933D-FDBADBB64E5E}"/>
              </a:ext>
            </a:extLst>
          </p:cNvPr>
          <p:cNvCxnSpPr/>
          <p:nvPr/>
        </p:nvCxnSpPr>
        <p:spPr>
          <a:xfrm>
            <a:off x="3189492" y="4244904"/>
            <a:ext cx="4846320" cy="389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B00C9F-8FEF-44C3-B26A-1DC7633E00AA}"/>
              </a:ext>
            </a:extLst>
          </p:cNvPr>
          <p:cNvCxnSpPr/>
          <p:nvPr/>
        </p:nvCxnSpPr>
        <p:spPr>
          <a:xfrm flipH="1">
            <a:off x="3236259" y="4279751"/>
            <a:ext cx="475488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D249E4D-BE07-4A04-8DC1-33D887DDE667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6AAA5E-A04A-42E7-A692-CBBBD982922E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B8CB07-5A46-47D8-B11C-03EB04A81217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B9C18F-140B-410A-A3D9-FC677E76DF13}"/>
              </a:ext>
            </a:extLst>
          </p:cNvPr>
          <p:cNvSpPr txBox="1"/>
          <p:nvPr/>
        </p:nvSpPr>
        <p:spPr>
          <a:xfrm>
            <a:off x="6782699" y="5286310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2" name="Rounded Rectangle 127">
            <a:extLst>
              <a:ext uri="{FF2B5EF4-FFF2-40B4-BE49-F238E27FC236}">
                <a16:creationId xmlns:a16="http://schemas.microsoft.com/office/drawing/2014/main" id="{9979FAE5-7BB3-47E3-BAE0-DB5565551404}"/>
              </a:ext>
            </a:extLst>
          </p:cNvPr>
          <p:cNvSpPr/>
          <p:nvPr/>
        </p:nvSpPr>
        <p:spPr>
          <a:xfrm>
            <a:off x="492491" y="5164026"/>
            <a:ext cx="1280160" cy="2743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OutputFormat</a:t>
            </a:r>
            <a:endParaRPr lang="en-US" sz="140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B4CE65A-0183-4C42-9FA2-D0B7948759F0}"/>
              </a:ext>
            </a:extLst>
          </p:cNvPr>
          <p:cNvCxnSpPr>
            <a:endCxn id="25" idx="2"/>
          </p:cNvCxnSpPr>
          <p:nvPr/>
        </p:nvCxnSpPr>
        <p:spPr>
          <a:xfrm>
            <a:off x="1108530" y="5464104"/>
            <a:ext cx="1517561" cy="901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41F9FE-99B5-44B5-BA8F-3F647B969C66}"/>
              </a:ext>
            </a:extLst>
          </p:cNvPr>
          <p:cNvCxnSpPr>
            <a:endCxn id="20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4BF8A9A-2A81-4CD9-891E-619C2DABB67A}"/>
              </a:ext>
            </a:extLst>
          </p:cNvPr>
          <p:cNvCxnSpPr>
            <a:stCxn id="24" idx="3"/>
            <a:endCxn id="19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7769C82-7A23-4ED5-81C1-455DB9297E65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31C79D-6065-43B3-B654-EA7E7E0B20E1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6EB771-B35C-43F7-BCDB-90FBDFA44548}"/>
              </a:ext>
            </a:extLst>
          </p:cNvPr>
          <p:cNvSpPr txBox="1"/>
          <p:nvPr/>
        </p:nvSpPr>
        <p:spPr>
          <a:xfrm>
            <a:off x="1143000" y="5731137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BA0BC5-D93C-4860-A9C2-0903EFCD5632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C1CF4C-37F6-41E0-A4DA-86E206BA7C9B}"/>
              </a:ext>
            </a:extLst>
          </p:cNvPr>
          <p:cNvSpPr txBox="1"/>
          <p:nvPr/>
        </p:nvSpPr>
        <p:spPr>
          <a:xfrm>
            <a:off x="1990165" y="5256904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61" name="Snip Same Side Corner Rectangle 146">
            <a:extLst>
              <a:ext uri="{FF2B5EF4-FFF2-40B4-BE49-F238E27FC236}">
                <a16:creationId xmlns:a16="http://schemas.microsoft.com/office/drawing/2014/main" id="{BE0D9B24-E714-4A6F-8049-322E7E28BBB1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62" name="Snip Same Side Corner Rectangle 147">
            <a:extLst>
              <a:ext uri="{FF2B5EF4-FFF2-40B4-BE49-F238E27FC236}">
                <a16:creationId xmlns:a16="http://schemas.microsoft.com/office/drawing/2014/main" id="{95B53602-9813-4CA4-A66F-720D23BD37D4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A3A7C8-697B-469A-82B2-F58709225182}"/>
              </a:ext>
            </a:extLst>
          </p:cNvPr>
          <p:cNvSpPr txBox="1"/>
          <p:nvPr/>
        </p:nvSpPr>
        <p:spPr>
          <a:xfrm>
            <a:off x="4899212" y="4567518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06E9AF-1C37-4795-9FD4-6B84D9863678}"/>
              </a:ext>
            </a:extLst>
          </p:cNvPr>
          <p:cNvSpPr txBox="1"/>
          <p:nvPr/>
        </p:nvSpPr>
        <p:spPr>
          <a:xfrm>
            <a:off x="5508812" y="4571104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Shuffle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B693AA-2081-4878-8043-953A17CFA692}"/>
              </a:ext>
            </a:extLst>
          </p:cNvPr>
          <p:cNvSpPr txBox="1"/>
          <p:nvPr/>
        </p:nvSpPr>
        <p:spPr>
          <a:xfrm>
            <a:off x="5341172" y="4760259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Sort</a:t>
            </a:r>
          </a:p>
        </p:txBody>
      </p:sp>
      <p:pic>
        <p:nvPicPr>
          <p:cNvPr id="69" name="Graphic 1">
            <a:extLst>
              <a:ext uri="{FF2B5EF4-FFF2-40B4-BE49-F238E27FC236}">
                <a16:creationId xmlns:a16="http://schemas.microsoft.com/office/drawing/2014/main" id="{638AA783-6521-445D-A867-900FA07D71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0444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530D4A-2E27-4853-85DD-508397F04263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BD886-BF85-4BC3-A764-A460E3C7F435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8EFBD-EA9B-4DD1-95AA-1D1CB4B51797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89D7FE-549C-4C26-8CFE-A922FE696C64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CFF89DD-70F4-4A50-B308-54B953478470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158BB-892E-46B3-B707-E42BA1D54C0A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8890C5-7A44-4FA4-8E1A-1D4A710C39FE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362A766A-75E3-42D8-A5D4-1C8C1FBD3E59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80C0BD6F-29A0-4CF1-A6AF-245D2F1D319D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115291BD-358C-45F5-B4F1-989CAAF58D70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0631E8B6-1B58-478D-AAE1-3B17038A49B2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F8295992-F3B1-41BA-803F-E857657C966D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6">
            <a:extLst>
              <a:ext uri="{FF2B5EF4-FFF2-40B4-BE49-F238E27FC236}">
                <a16:creationId xmlns:a16="http://schemas.microsoft.com/office/drawing/2014/main" id="{086F06BD-4F33-4CD5-83C4-9A1AA1831F65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8" name="Rounded Rectangle 87">
            <a:extLst>
              <a:ext uri="{FF2B5EF4-FFF2-40B4-BE49-F238E27FC236}">
                <a16:creationId xmlns:a16="http://schemas.microsoft.com/office/drawing/2014/main" id="{EF85690E-11B0-4189-A50D-F57CD9E52185}"/>
              </a:ext>
            </a:extLst>
          </p:cNvPr>
          <p:cNvSpPr/>
          <p:nvPr/>
        </p:nvSpPr>
        <p:spPr>
          <a:xfrm>
            <a:off x="2753807" y="49403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19" name="Rounded Rectangle 88">
            <a:extLst>
              <a:ext uri="{FF2B5EF4-FFF2-40B4-BE49-F238E27FC236}">
                <a16:creationId xmlns:a16="http://schemas.microsoft.com/office/drawing/2014/main" id="{B6BB4AE7-8B70-44EA-B76C-2F02F2D2D410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20" name="Snip Same Side Corner Rectangle 89">
            <a:extLst>
              <a:ext uri="{FF2B5EF4-FFF2-40B4-BE49-F238E27FC236}">
                <a16:creationId xmlns:a16="http://schemas.microsoft.com/office/drawing/2014/main" id="{918D9DA9-81D6-4B06-A0DF-532ED20BB0F8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1" name="Snip Same Side Corner Rectangle 90">
            <a:extLst>
              <a:ext uri="{FF2B5EF4-FFF2-40B4-BE49-F238E27FC236}">
                <a16:creationId xmlns:a16="http://schemas.microsoft.com/office/drawing/2014/main" id="{04D55312-D509-466C-97D5-0EE709A7AE10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2" name="Snip Same Side Corner Rectangle 91">
            <a:extLst>
              <a:ext uri="{FF2B5EF4-FFF2-40B4-BE49-F238E27FC236}">
                <a16:creationId xmlns:a16="http://schemas.microsoft.com/office/drawing/2014/main" id="{DCB4444D-AEF2-4FF0-A5C5-CC6ED23C53AF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3" name="Snip Same Side Corner Rectangle 92">
            <a:extLst>
              <a:ext uri="{FF2B5EF4-FFF2-40B4-BE49-F238E27FC236}">
                <a16:creationId xmlns:a16="http://schemas.microsoft.com/office/drawing/2014/main" id="{7BBFD2B8-1AF0-41F5-AD1C-0C937956326E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4" name="Rounded Rectangle 93">
            <a:extLst>
              <a:ext uri="{FF2B5EF4-FFF2-40B4-BE49-F238E27FC236}">
                <a16:creationId xmlns:a16="http://schemas.microsoft.com/office/drawing/2014/main" id="{AFBE3951-03BB-4ACA-A11D-6191BA8F302F}"/>
              </a:ext>
            </a:extLst>
          </p:cNvPr>
          <p:cNvSpPr/>
          <p:nvPr/>
        </p:nvSpPr>
        <p:spPr>
          <a:xfrm>
            <a:off x="2753807" y="55499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Writer</a:t>
            </a:r>
            <a:endParaRPr lang="en-US" sz="1200" dirty="0"/>
          </a:p>
        </p:txBody>
      </p:sp>
      <p:sp>
        <p:nvSpPr>
          <p:cNvPr id="25" name="Rounded Rectangle 94">
            <a:extLst>
              <a:ext uri="{FF2B5EF4-FFF2-40B4-BE49-F238E27FC236}">
                <a16:creationId xmlns:a16="http://schemas.microsoft.com/office/drawing/2014/main" id="{B36E7531-4379-43A7-820E-B9ECD50C3EE9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sp>
        <p:nvSpPr>
          <p:cNvPr id="26" name="Snip Same Side Corner Rectangle 95">
            <a:extLst>
              <a:ext uri="{FF2B5EF4-FFF2-40B4-BE49-F238E27FC236}">
                <a16:creationId xmlns:a16="http://schemas.microsoft.com/office/drawing/2014/main" id="{C097B185-44F7-4212-8C57-8E4CF1779D34}"/>
              </a:ext>
            </a:extLst>
          </p:cNvPr>
          <p:cNvSpPr/>
          <p:nvPr/>
        </p:nvSpPr>
        <p:spPr>
          <a:xfrm>
            <a:off x="2626091" y="6228678"/>
            <a:ext cx="1282337" cy="27432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7426CD-3042-46BA-A706-D9ACC471EB7F}"/>
              </a:ext>
            </a:extLst>
          </p:cNvPr>
          <p:cNvCxnSpPr/>
          <p:nvPr/>
        </p:nvCxnSpPr>
        <p:spPr>
          <a:xfrm>
            <a:off x="32567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3E1F52-5033-424B-8A36-FDB4E8B16E15}"/>
              </a:ext>
            </a:extLst>
          </p:cNvPr>
          <p:cNvCxnSpPr/>
          <p:nvPr/>
        </p:nvCxnSpPr>
        <p:spPr>
          <a:xfrm>
            <a:off x="3256727" y="5308482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70492F-B8A3-4795-8478-AEB66403686C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BF0ACB-7D81-4839-85E2-9850F14E17BA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356B2FC-6AFE-4888-BB9B-33D83156EAE2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242CB6-4B5A-450D-A4E5-1BE9DF514BA6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33" name="Rounded Rectangle 103">
            <a:extLst>
              <a:ext uri="{FF2B5EF4-FFF2-40B4-BE49-F238E27FC236}">
                <a16:creationId xmlns:a16="http://schemas.microsoft.com/office/drawing/2014/main" id="{35CE8C72-0691-4AF9-A449-09D35E8E597C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34" name="Rounded Rectangle 104">
            <a:extLst>
              <a:ext uri="{FF2B5EF4-FFF2-40B4-BE49-F238E27FC236}">
                <a16:creationId xmlns:a16="http://schemas.microsoft.com/office/drawing/2014/main" id="{D118FA3D-DABA-498D-8DA5-1580F236A52F}"/>
              </a:ext>
            </a:extLst>
          </p:cNvPr>
          <p:cNvSpPr/>
          <p:nvPr/>
        </p:nvSpPr>
        <p:spPr>
          <a:xfrm>
            <a:off x="7544307" y="49392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35" name="Rounded Rectangle 105">
            <a:extLst>
              <a:ext uri="{FF2B5EF4-FFF2-40B4-BE49-F238E27FC236}">
                <a16:creationId xmlns:a16="http://schemas.microsoft.com/office/drawing/2014/main" id="{231E0E37-A5C3-4776-8FC9-04FD5CD99E2B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36" name="Rounded Rectangle 106">
            <a:extLst>
              <a:ext uri="{FF2B5EF4-FFF2-40B4-BE49-F238E27FC236}">
                <a16:creationId xmlns:a16="http://schemas.microsoft.com/office/drawing/2014/main" id="{6BDBAD4E-A771-484C-B00B-C43478CF9898}"/>
              </a:ext>
            </a:extLst>
          </p:cNvPr>
          <p:cNvSpPr/>
          <p:nvPr/>
        </p:nvSpPr>
        <p:spPr>
          <a:xfrm>
            <a:off x="7544307" y="55488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Writer</a:t>
            </a:r>
            <a:endParaRPr lang="en-US" sz="1200" dirty="0"/>
          </a:p>
        </p:txBody>
      </p:sp>
      <p:sp>
        <p:nvSpPr>
          <p:cNvPr id="37" name="Snip Same Side Corner Rectangle 107">
            <a:extLst>
              <a:ext uri="{FF2B5EF4-FFF2-40B4-BE49-F238E27FC236}">
                <a16:creationId xmlns:a16="http://schemas.microsoft.com/office/drawing/2014/main" id="{6D21D8D4-C0F7-40E2-AEF8-47DFC5FE3A96}"/>
              </a:ext>
            </a:extLst>
          </p:cNvPr>
          <p:cNvSpPr/>
          <p:nvPr/>
        </p:nvSpPr>
        <p:spPr>
          <a:xfrm>
            <a:off x="7416591" y="6227604"/>
            <a:ext cx="1282337" cy="27432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Data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C20797-CA98-4813-990D-80A148426B51}"/>
              </a:ext>
            </a:extLst>
          </p:cNvPr>
          <p:cNvCxnSpPr/>
          <p:nvPr/>
        </p:nvCxnSpPr>
        <p:spPr>
          <a:xfrm>
            <a:off x="80472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3DC638-32A4-47A4-9E77-0DB801C685F1}"/>
              </a:ext>
            </a:extLst>
          </p:cNvPr>
          <p:cNvCxnSpPr/>
          <p:nvPr/>
        </p:nvCxnSpPr>
        <p:spPr>
          <a:xfrm>
            <a:off x="8047227" y="5307408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3B47CC-6D7A-4E30-A3D2-857FAC405045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EBD630-1B76-4A8A-8D30-4BC38303EFD4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B3CED26-96A6-4489-AB08-B0367CA24699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0822C3C-19FD-43A9-B4BC-B0FEA64D0B34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38285B-93D9-4F27-BCE3-5BEFED614E14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39AB130-2ECA-4AA5-99AF-F834380C9325}"/>
              </a:ext>
            </a:extLst>
          </p:cNvPr>
          <p:cNvSpPr/>
          <p:nvPr/>
        </p:nvSpPr>
        <p:spPr>
          <a:xfrm>
            <a:off x="5127812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BD6298-2127-45E0-BEF3-027160825579}"/>
              </a:ext>
            </a:extLst>
          </p:cNvPr>
          <p:cNvSpPr/>
          <p:nvPr/>
        </p:nvSpPr>
        <p:spPr>
          <a:xfrm>
            <a:off x="5473397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56E079-B22A-48D8-B2E2-61BAA8A0F820}"/>
              </a:ext>
            </a:extLst>
          </p:cNvPr>
          <p:cNvSpPr/>
          <p:nvPr/>
        </p:nvSpPr>
        <p:spPr>
          <a:xfrm>
            <a:off x="5802881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34E6D1-91F5-44B3-8DA1-85BDDC711067}"/>
              </a:ext>
            </a:extLst>
          </p:cNvPr>
          <p:cNvCxnSpPr/>
          <p:nvPr/>
        </p:nvCxnSpPr>
        <p:spPr>
          <a:xfrm>
            <a:off x="3189492" y="4244904"/>
            <a:ext cx="4846320" cy="389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A03985-B838-4628-8FDF-5DA40DE599C0}"/>
              </a:ext>
            </a:extLst>
          </p:cNvPr>
          <p:cNvCxnSpPr/>
          <p:nvPr/>
        </p:nvCxnSpPr>
        <p:spPr>
          <a:xfrm flipH="1">
            <a:off x="3236259" y="4279751"/>
            <a:ext cx="475488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8E2740-7A7B-4AF2-A77C-6C380C3F832A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E476FF-FC33-4580-8BB9-B88E93A70B52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9342F8-DA32-4558-BEFD-E46F3BA643BF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D94BA8-B36B-4E72-B147-94276C913157}"/>
              </a:ext>
            </a:extLst>
          </p:cNvPr>
          <p:cNvSpPr txBox="1"/>
          <p:nvPr/>
        </p:nvSpPr>
        <p:spPr>
          <a:xfrm>
            <a:off x="6782699" y="5286310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4" name="Rounded Rectangle 127">
            <a:extLst>
              <a:ext uri="{FF2B5EF4-FFF2-40B4-BE49-F238E27FC236}">
                <a16:creationId xmlns:a16="http://schemas.microsoft.com/office/drawing/2014/main" id="{837672C3-B373-4FB0-A3D1-FA4A3B79244B}"/>
              </a:ext>
            </a:extLst>
          </p:cNvPr>
          <p:cNvSpPr/>
          <p:nvPr/>
        </p:nvSpPr>
        <p:spPr>
          <a:xfrm>
            <a:off x="492491" y="5164026"/>
            <a:ext cx="1280160" cy="2743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OutputFormat</a:t>
            </a:r>
            <a:endParaRPr lang="en-US" sz="1400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D050DE-64D8-466E-83DC-F8183AA48BAD}"/>
              </a:ext>
            </a:extLst>
          </p:cNvPr>
          <p:cNvCxnSpPr>
            <a:endCxn id="26" idx="2"/>
          </p:cNvCxnSpPr>
          <p:nvPr/>
        </p:nvCxnSpPr>
        <p:spPr>
          <a:xfrm>
            <a:off x="1108530" y="5464104"/>
            <a:ext cx="1517561" cy="901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BE1031-6F9C-4C2D-877E-7BBF6A931A50}"/>
              </a:ext>
            </a:extLst>
          </p:cNvPr>
          <p:cNvCxnSpPr>
            <a:endCxn id="20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9EDD1EF-5F8F-4EAA-8C7C-8E649F49C307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38C4AFC-B8F5-4F1C-B9F5-90E3D1FA6097}"/>
              </a:ext>
            </a:extLst>
          </p:cNvPr>
          <p:cNvCxnSpPr>
            <a:endCxn id="24" idx="1"/>
          </p:cNvCxnSpPr>
          <p:nvPr/>
        </p:nvCxnSpPr>
        <p:spPr>
          <a:xfrm>
            <a:off x="1793903" y="5329059"/>
            <a:ext cx="959904" cy="41140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C9C0BA-C712-42EE-AC0A-7FBBF829D894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5BF3D5-ADC6-4C46-B4D1-DECC16D0E8BE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1E36AF-E1A8-4D5D-8BBF-D2DA4B7BDFFB}"/>
              </a:ext>
            </a:extLst>
          </p:cNvPr>
          <p:cNvSpPr txBox="1"/>
          <p:nvPr/>
        </p:nvSpPr>
        <p:spPr>
          <a:xfrm>
            <a:off x="1143000" y="5731137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6AF95B-F538-4AB2-99ED-404887D8634C}"/>
              </a:ext>
            </a:extLst>
          </p:cNvPr>
          <p:cNvSpPr txBox="1"/>
          <p:nvPr/>
        </p:nvSpPr>
        <p:spPr>
          <a:xfrm>
            <a:off x="1772665" y="5514546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83521C-13E5-44E1-A3A2-786A762E781E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29F6ED-0E6B-42B9-A9FB-0617E4A017F9}"/>
              </a:ext>
            </a:extLst>
          </p:cNvPr>
          <p:cNvSpPr txBox="1"/>
          <p:nvPr/>
        </p:nvSpPr>
        <p:spPr>
          <a:xfrm>
            <a:off x="1990165" y="5256904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65" name="Snip Same Side Corner Rectangle 146">
            <a:extLst>
              <a:ext uri="{FF2B5EF4-FFF2-40B4-BE49-F238E27FC236}">
                <a16:creationId xmlns:a16="http://schemas.microsoft.com/office/drawing/2014/main" id="{B029AE98-635B-4176-BF97-73A5F14132DF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69" name="Snip Same Side Corner Rectangle 147">
            <a:extLst>
              <a:ext uri="{FF2B5EF4-FFF2-40B4-BE49-F238E27FC236}">
                <a16:creationId xmlns:a16="http://schemas.microsoft.com/office/drawing/2014/main" id="{4BFEE45A-039E-49CD-B991-A28D5B6E92FC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932BCC-D220-4C1F-8322-71DF4EF9893E}"/>
              </a:ext>
            </a:extLst>
          </p:cNvPr>
          <p:cNvSpPr txBox="1"/>
          <p:nvPr/>
        </p:nvSpPr>
        <p:spPr>
          <a:xfrm>
            <a:off x="4899212" y="4567518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84B6CC-F7A8-4754-9798-4684C05D93E8}"/>
              </a:ext>
            </a:extLst>
          </p:cNvPr>
          <p:cNvSpPr txBox="1"/>
          <p:nvPr/>
        </p:nvSpPr>
        <p:spPr>
          <a:xfrm>
            <a:off x="5508812" y="4571104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Shuffle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155A4B2-F5DD-4F0C-A193-5764D33153D9}"/>
              </a:ext>
            </a:extLst>
          </p:cNvPr>
          <p:cNvSpPr txBox="1"/>
          <p:nvPr/>
        </p:nvSpPr>
        <p:spPr>
          <a:xfrm>
            <a:off x="5341172" y="4760259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Sort</a:t>
            </a:r>
          </a:p>
        </p:txBody>
      </p:sp>
      <p:pic>
        <p:nvPicPr>
          <p:cNvPr id="73" name="Graphic 1">
            <a:extLst>
              <a:ext uri="{FF2B5EF4-FFF2-40B4-BE49-F238E27FC236}">
                <a16:creationId xmlns:a16="http://schemas.microsoft.com/office/drawing/2014/main" id="{47F04400-BC95-43D3-A413-7AAB6A921C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7334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83A35-527E-4D48-AE95-77970AD27EDB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FF2F2-398A-4F8A-9123-E81964C73EFB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4669C-A767-4607-B493-AD771536C238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A3F8B-4F10-4822-BD29-554D42B1582A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5E9BB4-FDEC-48A3-A91A-328B9C77FC48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4D679E-B743-458A-8E20-FCC9FA2358D8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854A7C-5EA0-4B54-A722-13C42230D2AF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935A8210-9C29-41A8-B2E7-3713E799D70C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3CAC323E-24F3-4D4A-9DF4-C55A2C18BFC3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DF1D5B72-EB76-4F73-A67A-ADAB12C991BD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4CDA74B5-95F0-4249-9BA4-AEB11E987B77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0C62C7DD-352B-4394-BB72-9664363CDC4B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6">
            <a:extLst>
              <a:ext uri="{FF2B5EF4-FFF2-40B4-BE49-F238E27FC236}">
                <a16:creationId xmlns:a16="http://schemas.microsoft.com/office/drawing/2014/main" id="{1ADB347E-A104-4772-A2D6-99A59F7446EA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8" name="Rounded Rectangle 87">
            <a:extLst>
              <a:ext uri="{FF2B5EF4-FFF2-40B4-BE49-F238E27FC236}">
                <a16:creationId xmlns:a16="http://schemas.microsoft.com/office/drawing/2014/main" id="{53D2E266-03F5-43D4-AA0B-F0907BE70580}"/>
              </a:ext>
            </a:extLst>
          </p:cNvPr>
          <p:cNvSpPr/>
          <p:nvPr/>
        </p:nvSpPr>
        <p:spPr>
          <a:xfrm>
            <a:off x="2753807" y="49403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19" name="Rounded Rectangle 88">
            <a:extLst>
              <a:ext uri="{FF2B5EF4-FFF2-40B4-BE49-F238E27FC236}">
                <a16:creationId xmlns:a16="http://schemas.microsoft.com/office/drawing/2014/main" id="{F4FF23CB-186B-4EB0-9E0F-00DCD2FC6458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20" name="Snip Same Side Corner Rectangle 89">
            <a:extLst>
              <a:ext uri="{FF2B5EF4-FFF2-40B4-BE49-F238E27FC236}">
                <a16:creationId xmlns:a16="http://schemas.microsoft.com/office/drawing/2014/main" id="{222B7AAF-D53A-439B-963A-D635D7453CC2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1" name="Snip Same Side Corner Rectangle 90">
            <a:extLst>
              <a:ext uri="{FF2B5EF4-FFF2-40B4-BE49-F238E27FC236}">
                <a16:creationId xmlns:a16="http://schemas.microsoft.com/office/drawing/2014/main" id="{74D992F2-E62C-4720-9119-0581106B82C1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2" name="Snip Same Side Corner Rectangle 91">
            <a:extLst>
              <a:ext uri="{FF2B5EF4-FFF2-40B4-BE49-F238E27FC236}">
                <a16:creationId xmlns:a16="http://schemas.microsoft.com/office/drawing/2014/main" id="{8290A505-E952-4218-A6B4-402BE8111514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3" name="Snip Same Side Corner Rectangle 92">
            <a:extLst>
              <a:ext uri="{FF2B5EF4-FFF2-40B4-BE49-F238E27FC236}">
                <a16:creationId xmlns:a16="http://schemas.microsoft.com/office/drawing/2014/main" id="{D9A1C676-8A4B-41F2-AD36-0E3810B95CB6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4" name="Rounded Rectangle 93">
            <a:extLst>
              <a:ext uri="{FF2B5EF4-FFF2-40B4-BE49-F238E27FC236}">
                <a16:creationId xmlns:a16="http://schemas.microsoft.com/office/drawing/2014/main" id="{E3465E2C-6DEC-4E99-881D-4EF044AE6B3C}"/>
              </a:ext>
            </a:extLst>
          </p:cNvPr>
          <p:cNvSpPr/>
          <p:nvPr/>
        </p:nvSpPr>
        <p:spPr>
          <a:xfrm>
            <a:off x="2753807" y="55499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Writer</a:t>
            </a:r>
            <a:endParaRPr lang="en-US" sz="1200" dirty="0"/>
          </a:p>
        </p:txBody>
      </p:sp>
      <p:sp>
        <p:nvSpPr>
          <p:cNvPr id="25" name="Rounded Rectangle 94">
            <a:extLst>
              <a:ext uri="{FF2B5EF4-FFF2-40B4-BE49-F238E27FC236}">
                <a16:creationId xmlns:a16="http://schemas.microsoft.com/office/drawing/2014/main" id="{BE977EAF-7509-4614-B0E2-BB478B3FFECF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sp>
        <p:nvSpPr>
          <p:cNvPr id="26" name="Snip Same Side Corner Rectangle 95">
            <a:extLst>
              <a:ext uri="{FF2B5EF4-FFF2-40B4-BE49-F238E27FC236}">
                <a16:creationId xmlns:a16="http://schemas.microsoft.com/office/drawing/2014/main" id="{0323CE71-18E9-46D8-98C2-DCEF8F796297}"/>
              </a:ext>
            </a:extLst>
          </p:cNvPr>
          <p:cNvSpPr/>
          <p:nvPr/>
        </p:nvSpPr>
        <p:spPr>
          <a:xfrm>
            <a:off x="2626091" y="6228678"/>
            <a:ext cx="1282337" cy="27432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145E7C-0688-4F59-86C6-1E2BD018F099}"/>
              </a:ext>
            </a:extLst>
          </p:cNvPr>
          <p:cNvCxnSpPr/>
          <p:nvPr/>
        </p:nvCxnSpPr>
        <p:spPr>
          <a:xfrm>
            <a:off x="32567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F5DBA6-986C-4607-B204-E79DE832D94D}"/>
              </a:ext>
            </a:extLst>
          </p:cNvPr>
          <p:cNvCxnSpPr/>
          <p:nvPr/>
        </p:nvCxnSpPr>
        <p:spPr>
          <a:xfrm>
            <a:off x="3256727" y="5932248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87AB4D-07A7-4DF5-87AA-05266FBDAD2E}"/>
              </a:ext>
            </a:extLst>
          </p:cNvPr>
          <p:cNvCxnSpPr/>
          <p:nvPr/>
        </p:nvCxnSpPr>
        <p:spPr>
          <a:xfrm>
            <a:off x="3256727" y="5308482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2B15F0-1012-40B1-8899-262C561FDC98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ED7FC3-4C1F-4304-AC55-2EE37A00FA04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61A19CB-9F27-42CB-90CB-C23FBEE6E2F7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87DC12-DEB4-407E-A67B-965AC90290E2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34" name="Rounded Rectangle 103">
            <a:extLst>
              <a:ext uri="{FF2B5EF4-FFF2-40B4-BE49-F238E27FC236}">
                <a16:creationId xmlns:a16="http://schemas.microsoft.com/office/drawing/2014/main" id="{686E04AB-4599-4E0D-B9C4-9323B668C1C0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35" name="Rounded Rectangle 104">
            <a:extLst>
              <a:ext uri="{FF2B5EF4-FFF2-40B4-BE49-F238E27FC236}">
                <a16:creationId xmlns:a16="http://schemas.microsoft.com/office/drawing/2014/main" id="{C557FDA0-C0DA-415B-A519-08675BED374A}"/>
              </a:ext>
            </a:extLst>
          </p:cNvPr>
          <p:cNvSpPr/>
          <p:nvPr/>
        </p:nvSpPr>
        <p:spPr>
          <a:xfrm>
            <a:off x="7544307" y="49392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36" name="Rounded Rectangle 105">
            <a:extLst>
              <a:ext uri="{FF2B5EF4-FFF2-40B4-BE49-F238E27FC236}">
                <a16:creationId xmlns:a16="http://schemas.microsoft.com/office/drawing/2014/main" id="{E3AB3B82-B87E-48DC-B843-45F3C601111A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37" name="Rounded Rectangle 106">
            <a:extLst>
              <a:ext uri="{FF2B5EF4-FFF2-40B4-BE49-F238E27FC236}">
                <a16:creationId xmlns:a16="http://schemas.microsoft.com/office/drawing/2014/main" id="{E4F51F3A-2CDC-496F-BFC4-3779F98BA322}"/>
              </a:ext>
            </a:extLst>
          </p:cNvPr>
          <p:cNvSpPr/>
          <p:nvPr/>
        </p:nvSpPr>
        <p:spPr>
          <a:xfrm>
            <a:off x="7544307" y="55488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Writer</a:t>
            </a:r>
            <a:endParaRPr lang="en-US" sz="1200" dirty="0"/>
          </a:p>
        </p:txBody>
      </p:sp>
      <p:sp>
        <p:nvSpPr>
          <p:cNvPr id="38" name="Snip Same Side Corner Rectangle 107">
            <a:extLst>
              <a:ext uri="{FF2B5EF4-FFF2-40B4-BE49-F238E27FC236}">
                <a16:creationId xmlns:a16="http://schemas.microsoft.com/office/drawing/2014/main" id="{C34F5519-7FF2-491A-B7A7-74B88B3C4F16}"/>
              </a:ext>
            </a:extLst>
          </p:cNvPr>
          <p:cNvSpPr/>
          <p:nvPr/>
        </p:nvSpPr>
        <p:spPr>
          <a:xfrm>
            <a:off x="7416591" y="6227604"/>
            <a:ext cx="1282337" cy="27432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Data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70AD59-7F24-46B8-9D0F-AC6608FF1A13}"/>
              </a:ext>
            </a:extLst>
          </p:cNvPr>
          <p:cNvCxnSpPr/>
          <p:nvPr/>
        </p:nvCxnSpPr>
        <p:spPr>
          <a:xfrm>
            <a:off x="80472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AE9792-EEC8-40C7-BF15-6D6AD0AA588F}"/>
              </a:ext>
            </a:extLst>
          </p:cNvPr>
          <p:cNvCxnSpPr/>
          <p:nvPr/>
        </p:nvCxnSpPr>
        <p:spPr>
          <a:xfrm>
            <a:off x="8047227" y="5931174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D49D3E-1D86-45BF-B6C0-0A3B0D3E7D6B}"/>
              </a:ext>
            </a:extLst>
          </p:cNvPr>
          <p:cNvCxnSpPr/>
          <p:nvPr/>
        </p:nvCxnSpPr>
        <p:spPr>
          <a:xfrm>
            <a:off x="8047227" y="5307408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C00AF0-341D-49B8-8C9E-3519614B85FB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D23A0-AF32-4FCF-B23F-3A6ED3A55D0F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DF9F601-4F55-411F-A8FB-139F542E3F5F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FA52F7-8B53-447B-8A1E-C4E0EBF48F4C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98D5EEA-9E07-4445-B83E-9633FB494717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5809D5E-872A-4C2C-96B9-09EC2B24FBAE}"/>
              </a:ext>
            </a:extLst>
          </p:cNvPr>
          <p:cNvSpPr/>
          <p:nvPr/>
        </p:nvSpPr>
        <p:spPr>
          <a:xfrm>
            <a:off x="5127812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9143D91-28FC-403E-A3E8-C5F001913509}"/>
              </a:ext>
            </a:extLst>
          </p:cNvPr>
          <p:cNvSpPr/>
          <p:nvPr/>
        </p:nvSpPr>
        <p:spPr>
          <a:xfrm>
            <a:off x="5473397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42C5717-7A2F-45FB-9F20-4724EC89AEDD}"/>
              </a:ext>
            </a:extLst>
          </p:cNvPr>
          <p:cNvSpPr/>
          <p:nvPr/>
        </p:nvSpPr>
        <p:spPr>
          <a:xfrm>
            <a:off x="5802881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302409-3235-4F07-A5BF-4BF7D67EAECF}"/>
              </a:ext>
            </a:extLst>
          </p:cNvPr>
          <p:cNvCxnSpPr/>
          <p:nvPr/>
        </p:nvCxnSpPr>
        <p:spPr>
          <a:xfrm>
            <a:off x="3189492" y="4244904"/>
            <a:ext cx="4846320" cy="389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744B7A-AAEA-4706-93A0-6A0A1F13648C}"/>
              </a:ext>
            </a:extLst>
          </p:cNvPr>
          <p:cNvCxnSpPr/>
          <p:nvPr/>
        </p:nvCxnSpPr>
        <p:spPr>
          <a:xfrm flipH="1">
            <a:off x="3236259" y="4279751"/>
            <a:ext cx="475488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EA38976-44E4-493B-AFFE-75689D56F35C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408BF9-2E14-407F-8A96-41BADEB08CAA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3A4293-5109-4804-9CF9-D96B26783BB3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7FB2EB-D688-44CC-AF74-8AFA9B360B90}"/>
              </a:ext>
            </a:extLst>
          </p:cNvPr>
          <p:cNvSpPr txBox="1"/>
          <p:nvPr/>
        </p:nvSpPr>
        <p:spPr>
          <a:xfrm>
            <a:off x="6782699" y="5286310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6" name="Rounded Rectangle 127">
            <a:extLst>
              <a:ext uri="{FF2B5EF4-FFF2-40B4-BE49-F238E27FC236}">
                <a16:creationId xmlns:a16="http://schemas.microsoft.com/office/drawing/2014/main" id="{D21EB187-42BB-41AC-9B93-23363923B4A7}"/>
              </a:ext>
            </a:extLst>
          </p:cNvPr>
          <p:cNvSpPr/>
          <p:nvPr/>
        </p:nvSpPr>
        <p:spPr>
          <a:xfrm>
            <a:off x="492491" y="5164026"/>
            <a:ext cx="1280160" cy="2743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OutputFormat</a:t>
            </a:r>
            <a:endParaRPr lang="en-US" sz="14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EFD635F-4882-496B-B05B-F4112EE76F32}"/>
              </a:ext>
            </a:extLst>
          </p:cNvPr>
          <p:cNvCxnSpPr>
            <a:endCxn id="26" idx="2"/>
          </p:cNvCxnSpPr>
          <p:nvPr/>
        </p:nvCxnSpPr>
        <p:spPr>
          <a:xfrm>
            <a:off x="1108530" y="5464104"/>
            <a:ext cx="1517561" cy="901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487ED9-C893-4672-86D6-E830272B6229}"/>
              </a:ext>
            </a:extLst>
          </p:cNvPr>
          <p:cNvCxnSpPr>
            <a:endCxn id="20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AEF93C-CBFB-42F4-AB82-D1889AA2F6C1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4FA3262-F5F1-4AC0-B2B0-BBEAB1BE25BA}"/>
              </a:ext>
            </a:extLst>
          </p:cNvPr>
          <p:cNvCxnSpPr>
            <a:endCxn id="24" idx="1"/>
          </p:cNvCxnSpPr>
          <p:nvPr/>
        </p:nvCxnSpPr>
        <p:spPr>
          <a:xfrm>
            <a:off x="1793903" y="5329059"/>
            <a:ext cx="959904" cy="41140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F5E365C-A181-4330-93EC-70CFFEE4721E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73C03D-07D6-4666-87F5-579B77528CD4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09F79D-0584-4C37-B81F-4A32D655FF73}"/>
              </a:ext>
            </a:extLst>
          </p:cNvPr>
          <p:cNvSpPr txBox="1"/>
          <p:nvPr/>
        </p:nvSpPr>
        <p:spPr>
          <a:xfrm>
            <a:off x="1143000" y="5731137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B34142-82A3-420F-8BAB-F7AC16C28AC5}"/>
              </a:ext>
            </a:extLst>
          </p:cNvPr>
          <p:cNvSpPr txBox="1"/>
          <p:nvPr/>
        </p:nvSpPr>
        <p:spPr>
          <a:xfrm>
            <a:off x="1772665" y="5514546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D7002F-762E-4DEE-8BC2-68F9A3CB01B4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5BDD97-3927-4AFC-9827-BB064865C976}"/>
              </a:ext>
            </a:extLst>
          </p:cNvPr>
          <p:cNvSpPr txBox="1"/>
          <p:nvPr/>
        </p:nvSpPr>
        <p:spPr>
          <a:xfrm>
            <a:off x="1990165" y="5256904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70" name="Snip Same Side Corner Rectangle 146">
            <a:extLst>
              <a:ext uri="{FF2B5EF4-FFF2-40B4-BE49-F238E27FC236}">
                <a16:creationId xmlns:a16="http://schemas.microsoft.com/office/drawing/2014/main" id="{0819EAD7-FD69-4F47-998E-27AD5668AE45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71" name="Snip Same Side Corner Rectangle 147">
            <a:extLst>
              <a:ext uri="{FF2B5EF4-FFF2-40B4-BE49-F238E27FC236}">
                <a16:creationId xmlns:a16="http://schemas.microsoft.com/office/drawing/2014/main" id="{01D83321-CE0B-444C-9DE0-BB008637654B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CD28FA-CF0B-4EF2-972E-ADFF820A29DA}"/>
              </a:ext>
            </a:extLst>
          </p:cNvPr>
          <p:cNvSpPr txBox="1"/>
          <p:nvPr/>
        </p:nvSpPr>
        <p:spPr>
          <a:xfrm>
            <a:off x="4899212" y="4567518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BC021E-0313-4DF8-BCEA-436EF6246BE5}"/>
              </a:ext>
            </a:extLst>
          </p:cNvPr>
          <p:cNvSpPr txBox="1"/>
          <p:nvPr/>
        </p:nvSpPr>
        <p:spPr>
          <a:xfrm>
            <a:off x="5508812" y="4571104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Shuffle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449D53-39F5-4AC3-B94B-3D25F51698AE}"/>
              </a:ext>
            </a:extLst>
          </p:cNvPr>
          <p:cNvSpPr txBox="1"/>
          <p:nvPr/>
        </p:nvSpPr>
        <p:spPr>
          <a:xfrm>
            <a:off x="5341172" y="4760259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Sort</a:t>
            </a:r>
          </a:p>
        </p:txBody>
      </p:sp>
      <p:pic>
        <p:nvPicPr>
          <p:cNvPr id="75" name="Graphic 1">
            <a:extLst>
              <a:ext uri="{FF2B5EF4-FFF2-40B4-BE49-F238E27FC236}">
                <a16:creationId xmlns:a16="http://schemas.microsoft.com/office/drawing/2014/main" id="{C38252E4-E923-45AE-A6AC-6AE3CB8F14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3359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D430B-2E95-427B-B3F4-6D3E0BEDD2A2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4677B1-5493-4E28-8DB8-FEE842213921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381E4-BBC2-487D-80C2-DE4E24A5D5F1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3D866C-FB07-49F2-B962-4AE408FF0167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FA6622-1E31-4D41-B6A6-7709007F8FB4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9E7E9-B14A-421A-AF21-34C5CBDC336B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E3E787-A1C6-4455-B45B-278D9F65C536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4D99E42D-AFC0-4CDB-B5DE-152584AEE441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947CDEEB-62F0-4C3B-A782-F1807C91C4A7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55105C69-468E-40E6-B65D-EE5765FCC55F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5C63F40E-B553-46FB-80D9-E71292B004DB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39AC65E7-E421-4E6A-A221-38F68DB329E8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6">
            <a:extLst>
              <a:ext uri="{FF2B5EF4-FFF2-40B4-BE49-F238E27FC236}">
                <a16:creationId xmlns:a16="http://schemas.microsoft.com/office/drawing/2014/main" id="{8DC9EA50-A7A1-4BB0-882F-9F78ADCF90FF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8" name="Rounded Rectangle 87">
            <a:extLst>
              <a:ext uri="{FF2B5EF4-FFF2-40B4-BE49-F238E27FC236}">
                <a16:creationId xmlns:a16="http://schemas.microsoft.com/office/drawing/2014/main" id="{089D589A-C749-4153-BEF1-44C937BB9552}"/>
              </a:ext>
            </a:extLst>
          </p:cNvPr>
          <p:cNvSpPr/>
          <p:nvPr/>
        </p:nvSpPr>
        <p:spPr>
          <a:xfrm>
            <a:off x="2753807" y="49403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19" name="Rounded Rectangle 88">
            <a:extLst>
              <a:ext uri="{FF2B5EF4-FFF2-40B4-BE49-F238E27FC236}">
                <a16:creationId xmlns:a16="http://schemas.microsoft.com/office/drawing/2014/main" id="{79B74C08-EDE9-41D9-8EAC-58773F5CC69F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20" name="Snip Same Side Corner Rectangle 89">
            <a:extLst>
              <a:ext uri="{FF2B5EF4-FFF2-40B4-BE49-F238E27FC236}">
                <a16:creationId xmlns:a16="http://schemas.microsoft.com/office/drawing/2014/main" id="{BDF6FA0A-BFEA-4844-BE03-DA9D5506CEBA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1" name="Snip Same Side Corner Rectangle 90">
            <a:extLst>
              <a:ext uri="{FF2B5EF4-FFF2-40B4-BE49-F238E27FC236}">
                <a16:creationId xmlns:a16="http://schemas.microsoft.com/office/drawing/2014/main" id="{2D71167F-455E-4E66-9794-873135C2E79E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2" name="Snip Same Side Corner Rectangle 91">
            <a:extLst>
              <a:ext uri="{FF2B5EF4-FFF2-40B4-BE49-F238E27FC236}">
                <a16:creationId xmlns:a16="http://schemas.microsoft.com/office/drawing/2014/main" id="{291AE663-167E-41E1-A4EC-655039DAE47F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3" name="Snip Same Side Corner Rectangle 92">
            <a:extLst>
              <a:ext uri="{FF2B5EF4-FFF2-40B4-BE49-F238E27FC236}">
                <a16:creationId xmlns:a16="http://schemas.microsoft.com/office/drawing/2014/main" id="{3DF4775D-B205-4B96-AB9F-47B2C7ABA33E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4" name="Rounded Rectangle 93">
            <a:extLst>
              <a:ext uri="{FF2B5EF4-FFF2-40B4-BE49-F238E27FC236}">
                <a16:creationId xmlns:a16="http://schemas.microsoft.com/office/drawing/2014/main" id="{A72166C3-6D9E-4B64-B5E9-21FC50AFB7CE}"/>
              </a:ext>
            </a:extLst>
          </p:cNvPr>
          <p:cNvSpPr/>
          <p:nvPr/>
        </p:nvSpPr>
        <p:spPr>
          <a:xfrm>
            <a:off x="2753807" y="55499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Writer</a:t>
            </a:r>
            <a:endParaRPr lang="en-US" sz="1200" dirty="0"/>
          </a:p>
        </p:txBody>
      </p:sp>
      <p:sp>
        <p:nvSpPr>
          <p:cNvPr id="25" name="Rounded Rectangle 94">
            <a:extLst>
              <a:ext uri="{FF2B5EF4-FFF2-40B4-BE49-F238E27FC236}">
                <a16:creationId xmlns:a16="http://schemas.microsoft.com/office/drawing/2014/main" id="{397C702B-6719-46BE-AEB6-1B3CD72CEF76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sp>
        <p:nvSpPr>
          <p:cNvPr id="26" name="Snip Same Side Corner Rectangle 95">
            <a:extLst>
              <a:ext uri="{FF2B5EF4-FFF2-40B4-BE49-F238E27FC236}">
                <a16:creationId xmlns:a16="http://schemas.microsoft.com/office/drawing/2014/main" id="{2AB4D16D-B13B-4024-B8BC-BC52E6538B73}"/>
              </a:ext>
            </a:extLst>
          </p:cNvPr>
          <p:cNvSpPr/>
          <p:nvPr/>
        </p:nvSpPr>
        <p:spPr>
          <a:xfrm>
            <a:off x="2626091" y="6228678"/>
            <a:ext cx="1282337" cy="27432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27D680-9F06-4074-AA09-DA295301A5A3}"/>
              </a:ext>
            </a:extLst>
          </p:cNvPr>
          <p:cNvCxnSpPr/>
          <p:nvPr/>
        </p:nvCxnSpPr>
        <p:spPr>
          <a:xfrm>
            <a:off x="32567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9C7F2F-F004-47CB-A96B-5C6C2CEDB416}"/>
              </a:ext>
            </a:extLst>
          </p:cNvPr>
          <p:cNvCxnSpPr/>
          <p:nvPr/>
        </p:nvCxnSpPr>
        <p:spPr>
          <a:xfrm>
            <a:off x="3256727" y="5932248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2E8654-0BCB-49F4-B67A-70A21B2AF3BE}"/>
              </a:ext>
            </a:extLst>
          </p:cNvPr>
          <p:cNvCxnSpPr/>
          <p:nvPr/>
        </p:nvCxnSpPr>
        <p:spPr>
          <a:xfrm>
            <a:off x="3256727" y="5308482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8D243F-C6DD-4E18-AE73-63190FBD13A3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892B4B-BD5D-41E0-97A5-1EDDD77B8CA0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5EF13FB-390B-49A9-96C8-F21DBD8E1504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4173ED-A304-4C77-A3E8-BE220A5A4FDB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34" name="Rounded Rectangle 103">
            <a:extLst>
              <a:ext uri="{FF2B5EF4-FFF2-40B4-BE49-F238E27FC236}">
                <a16:creationId xmlns:a16="http://schemas.microsoft.com/office/drawing/2014/main" id="{7C0010FE-B91C-443E-9D2A-2CEF75C3FD11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35" name="Rounded Rectangle 104">
            <a:extLst>
              <a:ext uri="{FF2B5EF4-FFF2-40B4-BE49-F238E27FC236}">
                <a16:creationId xmlns:a16="http://schemas.microsoft.com/office/drawing/2014/main" id="{AABE6AD4-1838-4B9C-9485-AF97B837E590}"/>
              </a:ext>
            </a:extLst>
          </p:cNvPr>
          <p:cNvSpPr/>
          <p:nvPr/>
        </p:nvSpPr>
        <p:spPr>
          <a:xfrm>
            <a:off x="7544307" y="49392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36" name="Rounded Rectangle 105">
            <a:extLst>
              <a:ext uri="{FF2B5EF4-FFF2-40B4-BE49-F238E27FC236}">
                <a16:creationId xmlns:a16="http://schemas.microsoft.com/office/drawing/2014/main" id="{59D68A18-30D6-42C4-BB93-0662708E78BC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37" name="Rounded Rectangle 106">
            <a:extLst>
              <a:ext uri="{FF2B5EF4-FFF2-40B4-BE49-F238E27FC236}">
                <a16:creationId xmlns:a16="http://schemas.microsoft.com/office/drawing/2014/main" id="{F37BE60A-E23D-4B7C-A027-A546F68895CF}"/>
              </a:ext>
            </a:extLst>
          </p:cNvPr>
          <p:cNvSpPr/>
          <p:nvPr/>
        </p:nvSpPr>
        <p:spPr>
          <a:xfrm>
            <a:off x="7544307" y="55488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Writer</a:t>
            </a:r>
            <a:endParaRPr lang="en-US" sz="1200" dirty="0"/>
          </a:p>
        </p:txBody>
      </p:sp>
      <p:sp>
        <p:nvSpPr>
          <p:cNvPr id="38" name="Snip Same Side Corner Rectangle 107">
            <a:extLst>
              <a:ext uri="{FF2B5EF4-FFF2-40B4-BE49-F238E27FC236}">
                <a16:creationId xmlns:a16="http://schemas.microsoft.com/office/drawing/2014/main" id="{CD86AAE4-5DEC-4D62-9CE3-A96A1788D9C5}"/>
              </a:ext>
            </a:extLst>
          </p:cNvPr>
          <p:cNvSpPr/>
          <p:nvPr/>
        </p:nvSpPr>
        <p:spPr>
          <a:xfrm>
            <a:off x="7416591" y="6227604"/>
            <a:ext cx="1282337" cy="27432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Data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5E612F-98AC-47A6-AC6D-A7FC2CD3FA84}"/>
              </a:ext>
            </a:extLst>
          </p:cNvPr>
          <p:cNvCxnSpPr/>
          <p:nvPr/>
        </p:nvCxnSpPr>
        <p:spPr>
          <a:xfrm>
            <a:off x="80472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D5B69B-D29D-490F-8653-377414E3C104}"/>
              </a:ext>
            </a:extLst>
          </p:cNvPr>
          <p:cNvCxnSpPr/>
          <p:nvPr/>
        </p:nvCxnSpPr>
        <p:spPr>
          <a:xfrm>
            <a:off x="8047227" y="5931174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3F2919-4E01-47AD-B7D3-FAA063B8EDD7}"/>
              </a:ext>
            </a:extLst>
          </p:cNvPr>
          <p:cNvCxnSpPr/>
          <p:nvPr/>
        </p:nvCxnSpPr>
        <p:spPr>
          <a:xfrm>
            <a:off x="8047227" y="5307408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93657-7155-4F91-8C7F-EB658BA401DE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315466-7DF9-4E49-AF9D-B89AD5329572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1ED492C-5845-40A5-93F4-E47E7719490C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CA44BA1-CFE7-41EC-A58D-096C05E8156E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79BBD3-F809-4190-9CCB-04218C2DAECD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F108433-B453-4C4B-9E74-3CFE2875DC60}"/>
              </a:ext>
            </a:extLst>
          </p:cNvPr>
          <p:cNvSpPr/>
          <p:nvPr/>
        </p:nvSpPr>
        <p:spPr>
          <a:xfrm>
            <a:off x="5127812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491D4C-E748-451C-A671-1C636A430623}"/>
              </a:ext>
            </a:extLst>
          </p:cNvPr>
          <p:cNvSpPr/>
          <p:nvPr/>
        </p:nvSpPr>
        <p:spPr>
          <a:xfrm>
            <a:off x="5473397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D08209-37F7-4D99-87D7-FBC98003BCB7}"/>
              </a:ext>
            </a:extLst>
          </p:cNvPr>
          <p:cNvSpPr/>
          <p:nvPr/>
        </p:nvSpPr>
        <p:spPr>
          <a:xfrm>
            <a:off x="5802881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4BEEEB-4648-4AAB-9CF6-CF0B61739632}"/>
              </a:ext>
            </a:extLst>
          </p:cNvPr>
          <p:cNvCxnSpPr/>
          <p:nvPr/>
        </p:nvCxnSpPr>
        <p:spPr>
          <a:xfrm>
            <a:off x="3189492" y="4244904"/>
            <a:ext cx="4846320" cy="389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38FA45-4CBD-4DBA-9DD7-875F54DA1D99}"/>
              </a:ext>
            </a:extLst>
          </p:cNvPr>
          <p:cNvCxnSpPr/>
          <p:nvPr/>
        </p:nvCxnSpPr>
        <p:spPr>
          <a:xfrm flipH="1">
            <a:off x="3236259" y="4279751"/>
            <a:ext cx="475488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F15B12A-6EE1-4061-9B7D-F7D4AB6AE657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F7A03F-6ACD-4CE7-B2D9-0CD9857FE534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C8E55F-155D-47BF-BCEA-C2678D9AB9A0}"/>
              </a:ext>
            </a:extLst>
          </p:cNvPr>
          <p:cNvSpPr txBox="1"/>
          <p:nvPr/>
        </p:nvSpPr>
        <p:spPr>
          <a:xfrm>
            <a:off x="2321291" y="5997399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Writes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4A4981-9127-4912-9C8A-D7220D7D708B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BB5299-D49B-400E-9EF0-CDD4AC45B4B7}"/>
              </a:ext>
            </a:extLst>
          </p:cNvPr>
          <p:cNvSpPr txBox="1"/>
          <p:nvPr/>
        </p:nvSpPr>
        <p:spPr>
          <a:xfrm>
            <a:off x="6782699" y="5286310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FED6A8-28A9-4B0A-A1A1-CAC810D7CAE7}"/>
              </a:ext>
            </a:extLst>
          </p:cNvPr>
          <p:cNvSpPr txBox="1"/>
          <p:nvPr/>
        </p:nvSpPr>
        <p:spPr>
          <a:xfrm>
            <a:off x="7307132" y="5972110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Writes</a:t>
            </a:r>
          </a:p>
        </p:txBody>
      </p:sp>
      <p:sp>
        <p:nvSpPr>
          <p:cNvPr id="58" name="Rounded Rectangle 127">
            <a:extLst>
              <a:ext uri="{FF2B5EF4-FFF2-40B4-BE49-F238E27FC236}">
                <a16:creationId xmlns:a16="http://schemas.microsoft.com/office/drawing/2014/main" id="{7923CCEC-2731-4B75-B0F2-B2DFBF9080F0}"/>
              </a:ext>
            </a:extLst>
          </p:cNvPr>
          <p:cNvSpPr/>
          <p:nvPr/>
        </p:nvSpPr>
        <p:spPr>
          <a:xfrm>
            <a:off x="492491" y="5164026"/>
            <a:ext cx="1280160" cy="2743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OutputFormat</a:t>
            </a:r>
            <a:endParaRPr lang="en-US" sz="1400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98CCC-948D-49BF-8945-F48E051A8507}"/>
              </a:ext>
            </a:extLst>
          </p:cNvPr>
          <p:cNvCxnSpPr>
            <a:endCxn id="26" idx="2"/>
          </p:cNvCxnSpPr>
          <p:nvPr/>
        </p:nvCxnSpPr>
        <p:spPr>
          <a:xfrm>
            <a:off x="1108530" y="5464104"/>
            <a:ext cx="1517561" cy="901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83A5D8-F7AC-4EAA-9AB3-F70846740DC3}"/>
              </a:ext>
            </a:extLst>
          </p:cNvPr>
          <p:cNvCxnSpPr>
            <a:endCxn id="20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8409682-E268-4471-B4A4-26A925E67D5C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FEBB29-613F-492F-BCAF-1FF76FD1E130}"/>
              </a:ext>
            </a:extLst>
          </p:cNvPr>
          <p:cNvCxnSpPr>
            <a:endCxn id="24" idx="1"/>
          </p:cNvCxnSpPr>
          <p:nvPr/>
        </p:nvCxnSpPr>
        <p:spPr>
          <a:xfrm>
            <a:off x="1793903" y="5329059"/>
            <a:ext cx="959904" cy="41140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8B37FEF-EC1A-4341-B984-914DAD8E045C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EFAC46-D9A0-4C07-B2A9-FD084F9C5543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45C835-4B35-408C-9BB8-EA94BBCFF2F6}"/>
              </a:ext>
            </a:extLst>
          </p:cNvPr>
          <p:cNvSpPr txBox="1"/>
          <p:nvPr/>
        </p:nvSpPr>
        <p:spPr>
          <a:xfrm>
            <a:off x="1143000" y="5731137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967061-9F8D-4F76-A3AD-E7C5BA3529A9}"/>
              </a:ext>
            </a:extLst>
          </p:cNvPr>
          <p:cNvSpPr txBox="1"/>
          <p:nvPr/>
        </p:nvSpPr>
        <p:spPr>
          <a:xfrm>
            <a:off x="1772665" y="5514546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DDF5AE3-88E8-45AA-B441-F14DAFED4343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26CF49-3424-47C3-99BC-F5701C6CC32C}"/>
              </a:ext>
            </a:extLst>
          </p:cNvPr>
          <p:cNvSpPr txBox="1"/>
          <p:nvPr/>
        </p:nvSpPr>
        <p:spPr>
          <a:xfrm>
            <a:off x="1990165" y="5256904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72" name="Snip Same Side Corner Rectangle 146">
            <a:extLst>
              <a:ext uri="{FF2B5EF4-FFF2-40B4-BE49-F238E27FC236}">
                <a16:creationId xmlns:a16="http://schemas.microsoft.com/office/drawing/2014/main" id="{B7F36096-2F17-4E64-A7F4-8880F8DFC1D7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73" name="Snip Same Side Corner Rectangle 147">
            <a:extLst>
              <a:ext uri="{FF2B5EF4-FFF2-40B4-BE49-F238E27FC236}">
                <a16:creationId xmlns:a16="http://schemas.microsoft.com/office/drawing/2014/main" id="{C0D36FD4-D0D8-4B80-8D06-39FF73DA3DCE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1A4923-AA00-4371-818A-23478EDEA7C2}"/>
              </a:ext>
            </a:extLst>
          </p:cNvPr>
          <p:cNvSpPr txBox="1"/>
          <p:nvPr/>
        </p:nvSpPr>
        <p:spPr>
          <a:xfrm>
            <a:off x="4899212" y="4567518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B60DD1-4794-49A2-B61B-6C118E9F9393}"/>
              </a:ext>
            </a:extLst>
          </p:cNvPr>
          <p:cNvSpPr txBox="1"/>
          <p:nvPr/>
        </p:nvSpPr>
        <p:spPr>
          <a:xfrm>
            <a:off x="5508812" y="4571104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Shuffle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875929-CE87-4C6D-93BE-B7F8FAA425AD}"/>
              </a:ext>
            </a:extLst>
          </p:cNvPr>
          <p:cNvSpPr txBox="1"/>
          <p:nvPr/>
        </p:nvSpPr>
        <p:spPr>
          <a:xfrm>
            <a:off x="5341172" y="4760259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Sort</a:t>
            </a:r>
          </a:p>
        </p:txBody>
      </p:sp>
      <p:pic>
        <p:nvPicPr>
          <p:cNvPr id="77" name="Graphic 1">
            <a:extLst>
              <a:ext uri="{FF2B5EF4-FFF2-40B4-BE49-F238E27FC236}">
                <a16:creationId xmlns:a16="http://schemas.microsoft.com/office/drawing/2014/main" id="{6B343FC3-0701-4974-9A20-7249CC1D39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94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4A49FD-A4F8-466F-A71F-C146051E25EF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1A9E6-BEB2-462E-A457-E3A258FAC7C2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DBE350-735E-422F-8A69-0DC718420190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596C7F-0E99-4393-BCB4-5E3B019F5AB7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9CC0E4-B848-4DB4-B4B0-F4D13EBF6C89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28C74F-58AC-4FE6-8CD1-DF566711A953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68BDD-069D-46A2-BE71-675C1F673222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F787A126-B06F-480C-BD35-C009DD63D6A8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9D6B646B-72B5-4B23-9CAD-6555B0906E56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A13BFA05-EBA6-4193-A84E-C22149FBAA36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BE599287-726A-4D2C-976A-58C84963B989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0504A935-D565-4245-9DF5-983F202EC66E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6">
            <a:extLst>
              <a:ext uri="{FF2B5EF4-FFF2-40B4-BE49-F238E27FC236}">
                <a16:creationId xmlns:a16="http://schemas.microsoft.com/office/drawing/2014/main" id="{E4076C3B-D6BA-4BB8-A8DC-1D7A6D54C428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8" name="Rounded Rectangle 87">
            <a:extLst>
              <a:ext uri="{FF2B5EF4-FFF2-40B4-BE49-F238E27FC236}">
                <a16:creationId xmlns:a16="http://schemas.microsoft.com/office/drawing/2014/main" id="{DC5807EB-A02F-486C-8C08-EF2E9650F243}"/>
              </a:ext>
            </a:extLst>
          </p:cNvPr>
          <p:cNvSpPr/>
          <p:nvPr/>
        </p:nvSpPr>
        <p:spPr>
          <a:xfrm>
            <a:off x="2753807" y="49403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19" name="Rounded Rectangle 88">
            <a:extLst>
              <a:ext uri="{FF2B5EF4-FFF2-40B4-BE49-F238E27FC236}">
                <a16:creationId xmlns:a16="http://schemas.microsoft.com/office/drawing/2014/main" id="{C336D9D6-B2B5-4BCD-AF90-98D4FB6C7CEC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20" name="Snip Same Side Corner Rectangle 89">
            <a:extLst>
              <a:ext uri="{FF2B5EF4-FFF2-40B4-BE49-F238E27FC236}">
                <a16:creationId xmlns:a16="http://schemas.microsoft.com/office/drawing/2014/main" id="{607268F3-1A07-4081-96E7-582F64579389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1" name="Snip Same Side Corner Rectangle 90">
            <a:extLst>
              <a:ext uri="{FF2B5EF4-FFF2-40B4-BE49-F238E27FC236}">
                <a16:creationId xmlns:a16="http://schemas.microsoft.com/office/drawing/2014/main" id="{160E1AD9-0F39-40BD-AFA9-4872A19BA16E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2" name="Snip Same Side Corner Rectangle 91">
            <a:extLst>
              <a:ext uri="{FF2B5EF4-FFF2-40B4-BE49-F238E27FC236}">
                <a16:creationId xmlns:a16="http://schemas.microsoft.com/office/drawing/2014/main" id="{7FE9C5C0-2EF5-4F11-ACDE-537516F46F70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3" name="Snip Same Side Corner Rectangle 92">
            <a:extLst>
              <a:ext uri="{FF2B5EF4-FFF2-40B4-BE49-F238E27FC236}">
                <a16:creationId xmlns:a16="http://schemas.microsoft.com/office/drawing/2014/main" id="{12CAC495-EFC2-4F9E-BC95-3F5D738633FE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4" name="Rounded Rectangle 93">
            <a:extLst>
              <a:ext uri="{FF2B5EF4-FFF2-40B4-BE49-F238E27FC236}">
                <a16:creationId xmlns:a16="http://schemas.microsoft.com/office/drawing/2014/main" id="{058BC5B5-C7F0-4F88-B248-D0D7D4E4611F}"/>
              </a:ext>
            </a:extLst>
          </p:cNvPr>
          <p:cNvSpPr/>
          <p:nvPr/>
        </p:nvSpPr>
        <p:spPr>
          <a:xfrm>
            <a:off x="2753807" y="55499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Writer</a:t>
            </a:r>
            <a:endParaRPr lang="en-US" sz="1200" dirty="0"/>
          </a:p>
        </p:txBody>
      </p:sp>
      <p:sp>
        <p:nvSpPr>
          <p:cNvPr id="25" name="Rounded Rectangle 94">
            <a:extLst>
              <a:ext uri="{FF2B5EF4-FFF2-40B4-BE49-F238E27FC236}">
                <a16:creationId xmlns:a16="http://schemas.microsoft.com/office/drawing/2014/main" id="{442EB8DF-E159-4DB8-A0AB-412D786975A7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sp>
        <p:nvSpPr>
          <p:cNvPr id="26" name="Snip Same Side Corner Rectangle 95">
            <a:extLst>
              <a:ext uri="{FF2B5EF4-FFF2-40B4-BE49-F238E27FC236}">
                <a16:creationId xmlns:a16="http://schemas.microsoft.com/office/drawing/2014/main" id="{A5F96D3A-678B-4B0F-A52B-B31DD93DA999}"/>
              </a:ext>
            </a:extLst>
          </p:cNvPr>
          <p:cNvSpPr/>
          <p:nvPr/>
        </p:nvSpPr>
        <p:spPr>
          <a:xfrm>
            <a:off x="2626091" y="6228678"/>
            <a:ext cx="1282337" cy="27432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B1A00C-72ED-40B6-A549-A9C6217A7EF8}"/>
              </a:ext>
            </a:extLst>
          </p:cNvPr>
          <p:cNvCxnSpPr/>
          <p:nvPr/>
        </p:nvCxnSpPr>
        <p:spPr>
          <a:xfrm>
            <a:off x="32567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ADCD5FC-664B-422A-BB3A-6A044C223D7D}"/>
              </a:ext>
            </a:extLst>
          </p:cNvPr>
          <p:cNvCxnSpPr/>
          <p:nvPr/>
        </p:nvCxnSpPr>
        <p:spPr>
          <a:xfrm>
            <a:off x="3256727" y="5932248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6A41F8-D62A-478D-9079-3FC588689D5F}"/>
              </a:ext>
            </a:extLst>
          </p:cNvPr>
          <p:cNvCxnSpPr/>
          <p:nvPr/>
        </p:nvCxnSpPr>
        <p:spPr>
          <a:xfrm>
            <a:off x="3256727" y="5308482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3A56EF-7546-4A1F-BDC2-70F9F469A376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920C6B-4110-4889-B938-CC32A497B510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A24E3A5-5471-4345-B259-A2FBCDF2D30C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980B2A-23C5-4B35-AB50-D04213717C1E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34" name="Rounded Rectangle 103">
            <a:extLst>
              <a:ext uri="{FF2B5EF4-FFF2-40B4-BE49-F238E27FC236}">
                <a16:creationId xmlns:a16="http://schemas.microsoft.com/office/drawing/2014/main" id="{10BC7CBC-F727-46C3-AC90-8DA9D48F8EF0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35" name="Rounded Rectangle 104">
            <a:extLst>
              <a:ext uri="{FF2B5EF4-FFF2-40B4-BE49-F238E27FC236}">
                <a16:creationId xmlns:a16="http://schemas.microsoft.com/office/drawing/2014/main" id="{300E5598-8CE1-4AE6-8ADF-B1810A839F02}"/>
              </a:ext>
            </a:extLst>
          </p:cNvPr>
          <p:cNvSpPr/>
          <p:nvPr/>
        </p:nvSpPr>
        <p:spPr>
          <a:xfrm>
            <a:off x="7544307" y="49392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36" name="Rounded Rectangle 105">
            <a:extLst>
              <a:ext uri="{FF2B5EF4-FFF2-40B4-BE49-F238E27FC236}">
                <a16:creationId xmlns:a16="http://schemas.microsoft.com/office/drawing/2014/main" id="{9C2C05B5-D399-44DE-9D0D-F5C7486790EB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37" name="Rounded Rectangle 106">
            <a:extLst>
              <a:ext uri="{FF2B5EF4-FFF2-40B4-BE49-F238E27FC236}">
                <a16:creationId xmlns:a16="http://schemas.microsoft.com/office/drawing/2014/main" id="{CCD14BFC-BB3D-40A3-9A87-64A9C65A51DC}"/>
              </a:ext>
            </a:extLst>
          </p:cNvPr>
          <p:cNvSpPr/>
          <p:nvPr/>
        </p:nvSpPr>
        <p:spPr>
          <a:xfrm>
            <a:off x="7544307" y="55488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Writer</a:t>
            </a:r>
            <a:endParaRPr lang="en-US" sz="1200" dirty="0"/>
          </a:p>
        </p:txBody>
      </p:sp>
      <p:sp>
        <p:nvSpPr>
          <p:cNvPr id="38" name="Snip Same Side Corner Rectangle 107">
            <a:extLst>
              <a:ext uri="{FF2B5EF4-FFF2-40B4-BE49-F238E27FC236}">
                <a16:creationId xmlns:a16="http://schemas.microsoft.com/office/drawing/2014/main" id="{579DC99F-FE74-4C2F-B5D2-82438BC62DCF}"/>
              </a:ext>
            </a:extLst>
          </p:cNvPr>
          <p:cNvSpPr/>
          <p:nvPr/>
        </p:nvSpPr>
        <p:spPr>
          <a:xfrm>
            <a:off x="7416591" y="6227604"/>
            <a:ext cx="1282337" cy="27432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Data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BD256D-BDFE-4A08-B551-28DA3AF127E3}"/>
              </a:ext>
            </a:extLst>
          </p:cNvPr>
          <p:cNvCxnSpPr/>
          <p:nvPr/>
        </p:nvCxnSpPr>
        <p:spPr>
          <a:xfrm>
            <a:off x="80472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90017F-B5C3-4248-BACD-0A48AC7B5E10}"/>
              </a:ext>
            </a:extLst>
          </p:cNvPr>
          <p:cNvCxnSpPr/>
          <p:nvPr/>
        </p:nvCxnSpPr>
        <p:spPr>
          <a:xfrm>
            <a:off x="8047227" y="5931174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23DB88A-DF4A-4F43-B3D5-9A95C8E7DEC7}"/>
              </a:ext>
            </a:extLst>
          </p:cNvPr>
          <p:cNvCxnSpPr/>
          <p:nvPr/>
        </p:nvCxnSpPr>
        <p:spPr>
          <a:xfrm>
            <a:off x="8047227" y="5307408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C4C011-9E7C-4C69-8CF7-6BFAF0D96294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4E2A2A-1D6E-4D58-B4CA-9983BCE065D1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05F0133-AF23-4BC2-BCEF-DB795ACED791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5203BF-18D6-40A7-9A07-D906C729F65C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CE8C78E-ECBE-409B-AD95-9B865415D81A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63FF9CF-20EF-4C86-BDEC-B48F8B3C2D1D}"/>
              </a:ext>
            </a:extLst>
          </p:cNvPr>
          <p:cNvSpPr/>
          <p:nvPr/>
        </p:nvSpPr>
        <p:spPr>
          <a:xfrm>
            <a:off x="5127812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D0CE90C-44E9-4EE9-85FD-0BFB90A8859A}"/>
              </a:ext>
            </a:extLst>
          </p:cNvPr>
          <p:cNvSpPr/>
          <p:nvPr/>
        </p:nvSpPr>
        <p:spPr>
          <a:xfrm>
            <a:off x="5473397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3DE216-9E43-44E1-AF3A-EEAE71AF1823}"/>
              </a:ext>
            </a:extLst>
          </p:cNvPr>
          <p:cNvSpPr/>
          <p:nvPr/>
        </p:nvSpPr>
        <p:spPr>
          <a:xfrm>
            <a:off x="5802881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6E2FB6-6881-4989-A99E-240640AFA076}"/>
              </a:ext>
            </a:extLst>
          </p:cNvPr>
          <p:cNvCxnSpPr/>
          <p:nvPr/>
        </p:nvCxnSpPr>
        <p:spPr>
          <a:xfrm>
            <a:off x="3189492" y="4244904"/>
            <a:ext cx="4846320" cy="389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C1E544-4D93-4DC6-8595-BA5FB60A23E7}"/>
              </a:ext>
            </a:extLst>
          </p:cNvPr>
          <p:cNvCxnSpPr/>
          <p:nvPr/>
        </p:nvCxnSpPr>
        <p:spPr>
          <a:xfrm flipH="1">
            <a:off x="3236259" y="4279751"/>
            <a:ext cx="475488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8562031-0ED9-4D4A-B491-D442DB5A896E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77F8BA-5572-4E56-8772-F9FC6CF7A1A4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90D978-BA83-4B3E-9901-A7B0648EF650}"/>
              </a:ext>
            </a:extLst>
          </p:cNvPr>
          <p:cNvSpPr txBox="1"/>
          <p:nvPr/>
        </p:nvSpPr>
        <p:spPr>
          <a:xfrm>
            <a:off x="2321291" y="5997399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Writes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A55910-0BA3-445E-BD70-92B36B6DB713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BE1528-8525-4399-A32D-A2CA705078A9}"/>
              </a:ext>
            </a:extLst>
          </p:cNvPr>
          <p:cNvSpPr txBox="1"/>
          <p:nvPr/>
        </p:nvSpPr>
        <p:spPr>
          <a:xfrm>
            <a:off x="6782699" y="5286310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147F42-D00F-48A6-B8DA-96C3E66A0686}"/>
              </a:ext>
            </a:extLst>
          </p:cNvPr>
          <p:cNvSpPr txBox="1"/>
          <p:nvPr/>
        </p:nvSpPr>
        <p:spPr>
          <a:xfrm>
            <a:off x="7307132" y="5972110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Writes</a:t>
            </a:r>
          </a:p>
        </p:txBody>
      </p:sp>
      <p:sp>
        <p:nvSpPr>
          <p:cNvPr id="58" name="Rounded Rectangle 127">
            <a:extLst>
              <a:ext uri="{FF2B5EF4-FFF2-40B4-BE49-F238E27FC236}">
                <a16:creationId xmlns:a16="http://schemas.microsoft.com/office/drawing/2014/main" id="{697155D7-38F2-4B00-9A7D-060380404CD2}"/>
              </a:ext>
            </a:extLst>
          </p:cNvPr>
          <p:cNvSpPr/>
          <p:nvPr/>
        </p:nvSpPr>
        <p:spPr>
          <a:xfrm>
            <a:off x="492491" y="5164026"/>
            <a:ext cx="1280160" cy="2743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OutputFormat</a:t>
            </a:r>
            <a:endParaRPr lang="en-US" sz="1400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75671C-1125-4253-94F0-C53315CE13A7}"/>
              </a:ext>
            </a:extLst>
          </p:cNvPr>
          <p:cNvCxnSpPr/>
          <p:nvPr/>
        </p:nvCxnSpPr>
        <p:spPr>
          <a:xfrm flipH="1" flipV="1">
            <a:off x="1119692" y="2919236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207E5B-4B1B-42B9-AE2D-B9AA73E34235}"/>
              </a:ext>
            </a:extLst>
          </p:cNvPr>
          <p:cNvCxnSpPr>
            <a:endCxn id="26" idx="2"/>
          </p:cNvCxnSpPr>
          <p:nvPr/>
        </p:nvCxnSpPr>
        <p:spPr>
          <a:xfrm>
            <a:off x="1108530" y="5464104"/>
            <a:ext cx="1517561" cy="901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7B4D2B7-7111-4E1F-A811-FC016994B6FA}"/>
              </a:ext>
            </a:extLst>
          </p:cNvPr>
          <p:cNvCxnSpPr>
            <a:endCxn id="20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205E97-B7D7-47B4-8B40-D1B41D9EEA9A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E4ED522-9BEC-49C3-9723-31AB1925A375}"/>
              </a:ext>
            </a:extLst>
          </p:cNvPr>
          <p:cNvCxnSpPr>
            <a:endCxn id="24" idx="1"/>
          </p:cNvCxnSpPr>
          <p:nvPr/>
        </p:nvCxnSpPr>
        <p:spPr>
          <a:xfrm>
            <a:off x="1793903" y="5329059"/>
            <a:ext cx="959904" cy="41140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6A4E364-7488-4C81-BD81-CA27FF94446E}"/>
              </a:ext>
            </a:extLst>
          </p:cNvPr>
          <p:cNvSpPr txBox="1"/>
          <p:nvPr/>
        </p:nvSpPr>
        <p:spPr>
          <a:xfrm>
            <a:off x="403412" y="3253631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2EA3D2-2759-4673-93A2-0B47763E2B8E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B1C231-5646-4097-8045-8373094DE9BB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B18927-880E-438C-A71B-54DE6DD477C9}"/>
              </a:ext>
            </a:extLst>
          </p:cNvPr>
          <p:cNvSpPr txBox="1"/>
          <p:nvPr/>
        </p:nvSpPr>
        <p:spPr>
          <a:xfrm>
            <a:off x="1143000" y="5731137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A915E3-FA2A-4728-9E42-7A36D1876C7C}"/>
              </a:ext>
            </a:extLst>
          </p:cNvPr>
          <p:cNvSpPr txBox="1"/>
          <p:nvPr/>
        </p:nvSpPr>
        <p:spPr>
          <a:xfrm>
            <a:off x="1772665" y="5514546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456AD5-7202-49FB-9EFA-36D003469327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7B4CFC-B660-4F8C-AA4F-3AE09FFBAC2F}"/>
              </a:ext>
            </a:extLst>
          </p:cNvPr>
          <p:cNvSpPr txBox="1"/>
          <p:nvPr/>
        </p:nvSpPr>
        <p:spPr>
          <a:xfrm>
            <a:off x="1990165" y="5256904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74" name="Snip Same Side Corner Rectangle 146">
            <a:extLst>
              <a:ext uri="{FF2B5EF4-FFF2-40B4-BE49-F238E27FC236}">
                <a16:creationId xmlns:a16="http://schemas.microsoft.com/office/drawing/2014/main" id="{183D2B43-D854-427D-B61C-2D1806BFC585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75" name="Snip Same Side Corner Rectangle 147">
            <a:extLst>
              <a:ext uri="{FF2B5EF4-FFF2-40B4-BE49-F238E27FC236}">
                <a16:creationId xmlns:a16="http://schemas.microsoft.com/office/drawing/2014/main" id="{E5D81345-634F-4B51-A302-EA38968BAA0A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1E2116-02C0-421E-8302-26E3749A8869}"/>
              </a:ext>
            </a:extLst>
          </p:cNvPr>
          <p:cNvSpPr txBox="1"/>
          <p:nvPr/>
        </p:nvSpPr>
        <p:spPr>
          <a:xfrm>
            <a:off x="4899212" y="4567518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5DA085-E89C-4558-A1FB-4E023822184F}"/>
              </a:ext>
            </a:extLst>
          </p:cNvPr>
          <p:cNvSpPr txBox="1"/>
          <p:nvPr/>
        </p:nvSpPr>
        <p:spPr>
          <a:xfrm>
            <a:off x="5508812" y="4571104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Shuffle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236071-7BBD-4BDD-95AC-95DEA6A127FB}"/>
              </a:ext>
            </a:extLst>
          </p:cNvPr>
          <p:cNvSpPr txBox="1"/>
          <p:nvPr/>
        </p:nvSpPr>
        <p:spPr>
          <a:xfrm>
            <a:off x="5341172" y="4760259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Sort</a:t>
            </a:r>
          </a:p>
        </p:txBody>
      </p:sp>
      <p:pic>
        <p:nvPicPr>
          <p:cNvPr id="79" name="Graphic 1">
            <a:extLst>
              <a:ext uri="{FF2B5EF4-FFF2-40B4-BE49-F238E27FC236}">
                <a16:creationId xmlns:a16="http://schemas.microsoft.com/office/drawing/2014/main" id="{AB08C9DB-7D36-4F72-9A67-5B82F22B05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6983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046A7-BBBD-427E-8326-CBAA96A00944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16738C-87D7-42BE-AF1C-57BFD4152CFD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8FFA4-500D-4AA5-AF94-14304595F906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454F02-0667-460E-AD50-B915B9DD2BFF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829B73-C8B1-4B90-A8C1-13F02DDA21E0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D48460-805C-449D-9384-BE194E81C93E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79A5D-3D54-4CBC-9DC8-621E0BF1DD6C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5CA9CDCC-991C-46BF-AC2D-D11031B7CD1C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C332F4FE-20CA-4C4D-9589-C6A72897DB97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63B868DA-0BDB-4C64-9C86-60EDB50AE774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BACC7AC9-D633-4EB9-B0B7-744B761E08C4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2F2D2250-6A85-4D26-A2E5-5F1988546919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6">
            <a:extLst>
              <a:ext uri="{FF2B5EF4-FFF2-40B4-BE49-F238E27FC236}">
                <a16:creationId xmlns:a16="http://schemas.microsoft.com/office/drawing/2014/main" id="{9718078A-C263-4E94-BE3A-956FABB59D31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8" name="Rounded Rectangle 87">
            <a:extLst>
              <a:ext uri="{FF2B5EF4-FFF2-40B4-BE49-F238E27FC236}">
                <a16:creationId xmlns:a16="http://schemas.microsoft.com/office/drawing/2014/main" id="{7A01D04F-5D3C-44D7-8DB4-AF36A23B963B}"/>
              </a:ext>
            </a:extLst>
          </p:cNvPr>
          <p:cNvSpPr/>
          <p:nvPr/>
        </p:nvSpPr>
        <p:spPr>
          <a:xfrm>
            <a:off x="2753807" y="49403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19" name="Rounded Rectangle 88">
            <a:extLst>
              <a:ext uri="{FF2B5EF4-FFF2-40B4-BE49-F238E27FC236}">
                <a16:creationId xmlns:a16="http://schemas.microsoft.com/office/drawing/2014/main" id="{F9D21112-1DC9-43A9-8308-5CB658428DC2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20" name="Snip Same Side Corner Rectangle 89">
            <a:extLst>
              <a:ext uri="{FF2B5EF4-FFF2-40B4-BE49-F238E27FC236}">
                <a16:creationId xmlns:a16="http://schemas.microsoft.com/office/drawing/2014/main" id="{4C3F4A61-C0BC-4F60-A9C3-C63662B6942F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1" name="Snip Same Side Corner Rectangle 90">
            <a:extLst>
              <a:ext uri="{FF2B5EF4-FFF2-40B4-BE49-F238E27FC236}">
                <a16:creationId xmlns:a16="http://schemas.microsoft.com/office/drawing/2014/main" id="{E98B1232-061B-4C35-B546-87944C11E137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2" name="Snip Same Side Corner Rectangle 91">
            <a:extLst>
              <a:ext uri="{FF2B5EF4-FFF2-40B4-BE49-F238E27FC236}">
                <a16:creationId xmlns:a16="http://schemas.microsoft.com/office/drawing/2014/main" id="{6BA73570-C4BA-40E2-8C6D-94E58DB8566A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3" name="Snip Same Side Corner Rectangle 92">
            <a:extLst>
              <a:ext uri="{FF2B5EF4-FFF2-40B4-BE49-F238E27FC236}">
                <a16:creationId xmlns:a16="http://schemas.microsoft.com/office/drawing/2014/main" id="{D54D05E2-BF3A-4760-99E4-3CC23FFAB699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4" name="Rounded Rectangle 93">
            <a:extLst>
              <a:ext uri="{FF2B5EF4-FFF2-40B4-BE49-F238E27FC236}">
                <a16:creationId xmlns:a16="http://schemas.microsoft.com/office/drawing/2014/main" id="{E0EFF50B-6F5E-4316-9A43-D93B7CDDB4DC}"/>
              </a:ext>
            </a:extLst>
          </p:cNvPr>
          <p:cNvSpPr/>
          <p:nvPr/>
        </p:nvSpPr>
        <p:spPr>
          <a:xfrm>
            <a:off x="2753807" y="55499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Writer</a:t>
            </a:r>
            <a:endParaRPr lang="en-US" sz="1200" dirty="0"/>
          </a:p>
        </p:txBody>
      </p:sp>
      <p:sp>
        <p:nvSpPr>
          <p:cNvPr id="25" name="Rounded Rectangle 94">
            <a:extLst>
              <a:ext uri="{FF2B5EF4-FFF2-40B4-BE49-F238E27FC236}">
                <a16:creationId xmlns:a16="http://schemas.microsoft.com/office/drawing/2014/main" id="{BC840F75-B525-41AE-96BD-6EFEB3D7CD7B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sp>
        <p:nvSpPr>
          <p:cNvPr id="26" name="Snip Same Side Corner Rectangle 95">
            <a:extLst>
              <a:ext uri="{FF2B5EF4-FFF2-40B4-BE49-F238E27FC236}">
                <a16:creationId xmlns:a16="http://schemas.microsoft.com/office/drawing/2014/main" id="{BF28126D-547B-42A5-8338-768D1D3C4A7C}"/>
              </a:ext>
            </a:extLst>
          </p:cNvPr>
          <p:cNvSpPr/>
          <p:nvPr/>
        </p:nvSpPr>
        <p:spPr>
          <a:xfrm>
            <a:off x="2626091" y="6228678"/>
            <a:ext cx="1282337" cy="27432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E38247-E745-4603-9718-60BAE61C84EA}"/>
              </a:ext>
            </a:extLst>
          </p:cNvPr>
          <p:cNvCxnSpPr/>
          <p:nvPr/>
        </p:nvCxnSpPr>
        <p:spPr>
          <a:xfrm>
            <a:off x="32567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C72484-6D73-4AEB-B46C-81B5811B6B07}"/>
              </a:ext>
            </a:extLst>
          </p:cNvPr>
          <p:cNvCxnSpPr/>
          <p:nvPr/>
        </p:nvCxnSpPr>
        <p:spPr>
          <a:xfrm>
            <a:off x="3256727" y="5932248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BCEDE3-6A89-43F3-B10D-51CCE38D2306}"/>
              </a:ext>
            </a:extLst>
          </p:cNvPr>
          <p:cNvCxnSpPr/>
          <p:nvPr/>
        </p:nvCxnSpPr>
        <p:spPr>
          <a:xfrm>
            <a:off x="3256727" y="5308482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72C20D-F55F-4200-BEF8-B2CDFF71C83B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D92015-B0EF-48CB-ABE3-89D610762BBC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5881BDE-8110-4D3E-8DC9-6822353F4F4C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9AD7E5-E796-465A-BE40-A752AF98E3EB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34" name="Rounded Rectangle 103">
            <a:extLst>
              <a:ext uri="{FF2B5EF4-FFF2-40B4-BE49-F238E27FC236}">
                <a16:creationId xmlns:a16="http://schemas.microsoft.com/office/drawing/2014/main" id="{58E437AA-46C5-4887-90A7-BB5098F9F345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35" name="Rounded Rectangle 104">
            <a:extLst>
              <a:ext uri="{FF2B5EF4-FFF2-40B4-BE49-F238E27FC236}">
                <a16:creationId xmlns:a16="http://schemas.microsoft.com/office/drawing/2014/main" id="{B7506F1C-D844-4992-992B-D57358BC2BBF}"/>
              </a:ext>
            </a:extLst>
          </p:cNvPr>
          <p:cNvSpPr/>
          <p:nvPr/>
        </p:nvSpPr>
        <p:spPr>
          <a:xfrm>
            <a:off x="7544307" y="49392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36" name="Rounded Rectangle 105">
            <a:extLst>
              <a:ext uri="{FF2B5EF4-FFF2-40B4-BE49-F238E27FC236}">
                <a16:creationId xmlns:a16="http://schemas.microsoft.com/office/drawing/2014/main" id="{45EC6271-68F4-4483-A491-1F6D88DDDA3E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37" name="Rounded Rectangle 106">
            <a:extLst>
              <a:ext uri="{FF2B5EF4-FFF2-40B4-BE49-F238E27FC236}">
                <a16:creationId xmlns:a16="http://schemas.microsoft.com/office/drawing/2014/main" id="{A83A5969-55D1-4C6E-BE77-3EC6914EAE75}"/>
              </a:ext>
            </a:extLst>
          </p:cNvPr>
          <p:cNvSpPr/>
          <p:nvPr/>
        </p:nvSpPr>
        <p:spPr>
          <a:xfrm>
            <a:off x="7544307" y="55488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Writer</a:t>
            </a:r>
            <a:endParaRPr lang="en-US" sz="1200" dirty="0"/>
          </a:p>
        </p:txBody>
      </p:sp>
      <p:sp>
        <p:nvSpPr>
          <p:cNvPr id="38" name="Snip Same Side Corner Rectangle 107">
            <a:extLst>
              <a:ext uri="{FF2B5EF4-FFF2-40B4-BE49-F238E27FC236}">
                <a16:creationId xmlns:a16="http://schemas.microsoft.com/office/drawing/2014/main" id="{2BDAF872-68C4-48C9-8F5D-08B7225AC870}"/>
              </a:ext>
            </a:extLst>
          </p:cNvPr>
          <p:cNvSpPr/>
          <p:nvPr/>
        </p:nvSpPr>
        <p:spPr>
          <a:xfrm>
            <a:off x="7416591" y="6227604"/>
            <a:ext cx="1282337" cy="27432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Data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1B9B9C-A514-4EA4-8D48-5987368C4930}"/>
              </a:ext>
            </a:extLst>
          </p:cNvPr>
          <p:cNvCxnSpPr/>
          <p:nvPr/>
        </p:nvCxnSpPr>
        <p:spPr>
          <a:xfrm>
            <a:off x="80472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B0CFD0-7056-45AD-B0CE-EC9CBAF896FF}"/>
              </a:ext>
            </a:extLst>
          </p:cNvPr>
          <p:cNvCxnSpPr/>
          <p:nvPr/>
        </p:nvCxnSpPr>
        <p:spPr>
          <a:xfrm>
            <a:off x="8047227" y="5931174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7950F3-CB21-4EE4-B282-096861DD7F67}"/>
              </a:ext>
            </a:extLst>
          </p:cNvPr>
          <p:cNvCxnSpPr/>
          <p:nvPr/>
        </p:nvCxnSpPr>
        <p:spPr>
          <a:xfrm>
            <a:off x="8047227" y="5307408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5EDDA1-780C-4D82-BB1D-E2075A0942DE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21CBC1-D5A2-4FE9-88FC-66572E190D31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F97A8D9-7051-4E1E-AE41-16DE4150450D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D3465EB-6DBE-44FA-894F-098993F9EAE5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89DEE9E-6E50-4709-8D12-32F93F1E8945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336B82E-F4C0-41F7-959B-32D3BD61BF81}"/>
              </a:ext>
            </a:extLst>
          </p:cNvPr>
          <p:cNvSpPr/>
          <p:nvPr/>
        </p:nvSpPr>
        <p:spPr>
          <a:xfrm>
            <a:off x="5127812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6364EE7-1C4C-4893-87F6-DD282C0DAC43}"/>
              </a:ext>
            </a:extLst>
          </p:cNvPr>
          <p:cNvSpPr/>
          <p:nvPr/>
        </p:nvSpPr>
        <p:spPr>
          <a:xfrm>
            <a:off x="5473397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AD3F552-DE2C-4A20-BFCE-49D24B1F568F}"/>
              </a:ext>
            </a:extLst>
          </p:cNvPr>
          <p:cNvSpPr/>
          <p:nvPr/>
        </p:nvSpPr>
        <p:spPr>
          <a:xfrm>
            <a:off x="5802881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7F51D7-9792-4433-A53D-F4E47A479D9B}"/>
              </a:ext>
            </a:extLst>
          </p:cNvPr>
          <p:cNvCxnSpPr/>
          <p:nvPr/>
        </p:nvCxnSpPr>
        <p:spPr>
          <a:xfrm>
            <a:off x="3189492" y="4244904"/>
            <a:ext cx="4846320" cy="389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06B098-0110-4822-8E99-9F5CD7FD7E71}"/>
              </a:ext>
            </a:extLst>
          </p:cNvPr>
          <p:cNvCxnSpPr/>
          <p:nvPr/>
        </p:nvCxnSpPr>
        <p:spPr>
          <a:xfrm flipH="1">
            <a:off x="3236259" y="4279751"/>
            <a:ext cx="475488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E772148-469A-4A84-A8FC-99E6C5A43F06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9064DC-2A2A-4E55-B6DD-06F655E1A800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7E966F-E691-49AA-A511-EFCF95EDEC9B}"/>
              </a:ext>
            </a:extLst>
          </p:cNvPr>
          <p:cNvSpPr txBox="1"/>
          <p:nvPr/>
        </p:nvSpPr>
        <p:spPr>
          <a:xfrm>
            <a:off x="2321291" y="5997399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Writes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B288F2-9887-4CBE-8254-B80266232743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408B1A-531F-4EC1-950C-362EA6F4A1A2}"/>
              </a:ext>
            </a:extLst>
          </p:cNvPr>
          <p:cNvSpPr txBox="1"/>
          <p:nvPr/>
        </p:nvSpPr>
        <p:spPr>
          <a:xfrm>
            <a:off x="6782699" y="5286310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2FB5D0-6675-44A5-9D78-240B36404B36}"/>
              </a:ext>
            </a:extLst>
          </p:cNvPr>
          <p:cNvSpPr txBox="1"/>
          <p:nvPr/>
        </p:nvSpPr>
        <p:spPr>
          <a:xfrm>
            <a:off x="7307132" y="5972110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Writes</a:t>
            </a:r>
          </a:p>
        </p:txBody>
      </p:sp>
      <p:sp>
        <p:nvSpPr>
          <p:cNvPr id="58" name="Rounded Rectangle 127">
            <a:extLst>
              <a:ext uri="{FF2B5EF4-FFF2-40B4-BE49-F238E27FC236}">
                <a16:creationId xmlns:a16="http://schemas.microsoft.com/office/drawing/2014/main" id="{B691DD2E-5559-4B56-A5E9-EBE8A6FBEC1D}"/>
              </a:ext>
            </a:extLst>
          </p:cNvPr>
          <p:cNvSpPr/>
          <p:nvPr/>
        </p:nvSpPr>
        <p:spPr>
          <a:xfrm>
            <a:off x="492491" y="5164026"/>
            <a:ext cx="1280160" cy="2743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OutputFormat</a:t>
            </a:r>
            <a:endParaRPr lang="en-US" sz="1400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5D163FD-C676-4F8C-9770-78D6493A14AC}"/>
              </a:ext>
            </a:extLst>
          </p:cNvPr>
          <p:cNvCxnSpPr/>
          <p:nvPr/>
        </p:nvCxnSpPr>
        <p:spPr>
          <a:xfrm flipH="1" flipV="1">
            <a:off x="1119692" y="2919236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AECD0E-44E0-41BA-9AA5-B21F7159B579}"/>
              </a:ext>
            </a:extLst>
          </p:cNvPr>
          <p:cNvCxnSpPr/>
          <p:nvPr/>
        </p:nvCxnSpPr>
        <p:spPr>
          <a:xfrm flipH="1">
            <a:off x="1114970" y="4267440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409F5F0-64ED-4059-967F-542C20025CB5}"/>
              </a:ext>
            </a:extLst>
          </p:cNvPr>
          <p:cNvCxnSpPr>
            <a:endCxn id="26" idx="2"/>
          </p:cNvCxnSpPr>
          <p:nvPr/>
        </p:nvCxnSpPr>
        <p:spPr>
          <a:xfrm>
            <a:off x="1108530" y="5464104"/>
            <a:ext cx="1517561" cy="901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E1CFCD3-ED49-4478-9E13-577AC5FB1A87}"/>
              </a:ext>
            </a:extLst>
          </p:cNvPr>
          <p:cNvCxnSpPr>
            <a:endCxn id="20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FCB9A8B-41D5-4B79-A001-10B676D6E40B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89B45B-1A20-48A4-8D33-4880335C35FA}"/>
              </a:ext>
            </a:extLst>
          </p:cNvPr>
          <p:cNvCxnSpPr>
            <a:endCxn id="24" idx="1"/>
          </p:cNvCxnSpPr>
          <p:nvPr/>
        </p:nvCxnSpPr>
        <p:spPr>
          <a:xfrm>
            <a:off x="1793903" y="5329059"/>
            <a:ext cx="959904" cy="41140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300ED72-8E40-40F9-A198-060287D41FA7}"/>
              </a:ext>
            </a:extLst>
          </p:cNvPr>
          <p:cNvSpPr txBox="1"/>
          <p:nvPr/>
        </p:nvSpPr>
        <p:spPr>
          <a:xfrm>
            <a:off x="403412" y="3253631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24B5C4-C92C-4DFE-8AB9-792A6C0800FB}"/>
              </a:ext>
            </a:extLst>
          </p:cNvPr>
          <p:cNvSpPr txBox="1"/>
          <p:nvPr/>
        </p:nvSpPr>
        <p:spPr>
          <a:xfrm>
            <a:off x="403412" y="4476078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554183-059F-44E3-A18E-6465E894AFD8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057CDD-891D-44EA-A7CB-4D0747E5DEAD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2C2AB7-C207-4AF1-A6C1-8FBD06150161}"/>
              </a:ext>
            </a:extLst>
          </p:cNvPr>
          <p:cNvSpPr txBox="1"/>
          <p:nvPr/>
        </p:nvSpPr>
        <p:spPr>
          <a:xfrm>
            <a:off x="1143000" y="5731137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CA1C2F-FD49-48EB-B10C-9F2FE74BB478}"/>
              </a:ext>
            </a:extLst>
          </p:cNvPr>
          <p:cNvSpPr txBox="1"/>
          <p:nvPr/>
        </p:nvSpPr>
        <p:spPr>
          <a:xfrm>
            <a:off x="1772665" y="5514546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C97ED1-F907-444A-BA57-0504E281B349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FDF80C7-D9B4-4B9A-8388-25FCB4F751D6}"/>
              </a:ext>
            </a:extLst>
          </p:cNvPr>
          <p:cNvSpPr txBox="1"/>
          <p:nvPr/>
        </p:nvSpPr>
        <p:spPr>
          <a:xfrm>
            <a:off x="1990165" y="5256904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76" name="Snip Same Side Corner Rectangle 146">
            <a:extLst>
              <a:ext uri="{FF2B5EF4-FFF2-40B4-BE49-F238E27FC236}">
                <a16:creationId xmlns:a16="http://schemas.microsoft.com/office/drawing/2014/main" id="{53D06A37-62F2-43D4-854B-E20D354C7DF2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77" name="Snip Same Side Corner Rectangle 147">
            <a:extLst>
              <a:ext uri="{FF2B5EF4-FFF2-40B4-BE49-F238E27FC236}">
                <a16:creationId xmlns:a16="http://schemas.microsoft.com/office/drawing/2014/main" id="{4A2A7D89-5C9C-4714-A8E9-ADA17944F087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781445-05B5-40DF-B01C-617B27915183}"/>
              </a:ext>
            </a:extLst>
          </p:cNvPr>
          <p:cNvSpPr txBox="1"/>
          <p:nvPr/>
        </p:nvSpPr>
        <p:spPr>
          <a:xfrm>
            <a:off x="4899212" y="4567518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08A274-3080-4749-B324-C1BBCEE9F140}"/>
              </a:ext>
            </a:extLst>
          </p:cNvPr>
          <p:cNvSpPr txBox="1"/>
          <p:nvPr/>
        </p:nvSpPr>
        <p:spPr>
          <a:xfrm>
            <a:off x="5508812" y="4571104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Shuffle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758994-7583-4CBE-8881-E748B67BA7C6}"/>
              </a:ext>
            </a:extLst>
          </p:cNvPr>
          <p:cNvSpPr txBox="1"/>
          <p:nvPr/>
        </p:nvSpPr>
        <p:spPr>
          <a:xfrm>
            <a:off x="5341172" y="4760259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Sort</a:t>
            </a:r>
          </a:p>
        </p:txBody>
      </p:sp>
      <p:pic>
        <p:nvPicPr>
          <p:cNvPr id="81" name="Graphic 1">
            <a:extLst>
              <a:ext uri="{FF2B5EF4-FFF2-40B4-BE49-F238E27FC236}">
                <a16:creationId xmlns:a16="http://schemas.microsoft.com/office/drawing/2014/main" id="{2AB92D22-827A-40EA-925C-A9070AACAF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1931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71FA34-5492-4F7B-A3D0-3EBF3F5942D5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9D786-CDF9-491B-9101-B4EAFF0B2D05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8C9CBC-35A0-4D7A-AE9C-1EAA888AD07C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C40D3D-E1CA-4EE2-8FA4-0C868838AB0E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D10776-EDE3-4106-BD9E-32160632DCD4}"/>
              </a:ext>
            </a:extLst>
          </p:cNvPr>
          <p:cNvSpPr txBox="1">
            <a:spLocks/>
          </p:cNvSpPr>
          <p:nvPr/>
        </p:nvSpPr>
        <p:spPr>
          <a:xfrm>
            <a:off x="6096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EB005-8C44-4D61-9FB5-8349A2CAE258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7CFD2-3D55-4EA8-A9B2-FCD9E3B0BCC1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81805DDA-3EC9-485D-9B3C-4A5148BE72C5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85E1043F-926F-43D0-895B-FD086C12ED37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F5B67858-BC17-473B-B767-04750A2A3F34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81900FF7-367E-495A-8624-AEC03FBD0592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85DCB366-E963-45D4-BD7F-3416923C7A1A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6">
            <a:extLst>
              <a:ext uri="{FF2B5EF4-FFF2-40B4-BE49-F238E27FC236}">
                <a16:creationId xmlns:a16="http://schemas.microsoft.com/office/drawing/2014/main" id="{6191295E-2A08-47F5-AD3A-E4A4331DA718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8" name="Rounded Rectangle 87">
            <a:extLst>
              <a:ext uri="{FF2B5EF4-FFF2-40B4-BE49-F238E27FC236}">
                <a16:creationId xmlns:a16="http://schemas.microsoft.com/office/drawing/2014/main" id="{AD9F3456-97C2-495A-BB8C-1C0C4D544657}"/>
              </a:ext>
            </a:extLst>
          </p:cNvPr>
          <p:cNvSpPr/>
          <p:nvPr/>
        </p:nvSpPr>
        <p:spPr>
          <a:xfrm>
            <a:off x="2753807" y="49403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19" name="Rounded Rectangle 88">
            <a:extLst>
              <a:ext uri="{FF2B5EF4-FFF2-40B4-BE49-F238E27FC236}">
                <a16:creationId xmlns:a16="http://schemas.microsoft.com/office/drawing/2014/main" id="{2D3D9594-287F-4FEB-B02A-41097533A792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20" name="Snip Same Side Corner Rectangle 89">
            <a:extLst>
              <a:ext uri="{FF2B5EF4-FFF2-40B4-BE49-F238E27FC236}">
                <a16:creationId xmlns:a16="http://schemas.microsoft.com/office/drawing/2014/main" id="{7A179F2A-0294-43AB-8C32-C14FB07F88D3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1" name="Snip Same Side Corner Rectangle 90">
            <a:extLst>
              <a:ext uri="{FF2B5EF4-FFF2-40B4-BE49-F238E27FC236}">
                <a16:creationId xmlns:a16="http://schemas.microsoft.com/office/drawing/2014/main" id="{4659FBDF-2D09-42F9-88B6-5A8F0B444D25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2" name="Snip Same Side Corner Rectangle 91">
            <a:extLst>
              <a:ext uri="{FF2B5EF4-FFF2-40B4-BE49-F238E27FC236}">
                <a16:creationId xmlns:a16="http://schemas.microsoft.com/office/drawing/2014/main" id="{3FB04A83-D8EF-4C73-87A4-5E3035F0644E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3" name="Snip Same Side Corner Rectangle 92">
            <a:extLst>
              <a:ext uri="{FF2B5EF4-FFF2-40B4-BE49-F238E27FC236}">
                <a16:creationId xmlns:a16="http://schemas.microsoft.com/office/drawing/2014/main" id="{90696036-B073-4603-9575-1A3541B82D28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4" name="Rounded Rectangle 93">
            <a:extLst>
              <a:ext uri="{FF2B5EF4-FFF2-40B4-BE49-F238E27FC236}">
                <a16:creationId xmlns:a16="http://schemas.microsoft.com/office/drawing/2014/main" id="{18F506FB-6841-4657-A2B5-40386852F38A}"/>
              </a:ext>
            </a:extLst>
          </p:cNvPr>
          <p:cNvSpPr/>
          <p:nvPr/>
        </p:nvSpPr>
        <p:spPr>
          <a:xfrm>
            <a:off x="2753807" y="55499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Writer</a:t>
            </a:r>
            <a:endParaRPr lang="en-US" sz="1200" dirty="0"/>
          </a:p>
        </p:txBody>
      </p:sp>
      <p:sp>
        <p:nvSpPr>
          <p:cNvPr id="25" name="Rounded Rectangle 94">
            <a:extLst>
              <a:ext uri="{FF2B5EF4-FFF2-40B4-BE49-F238E27FC236}">
                <a16:creationId xmlns:a16="http://schemas.microsoft.com/office/drawing/2014/main" id="{6816B97F-C479-4948-BFF8-754BDFB807A0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sp>
        <p:nvSpPr>
          <p:cNvPr id="26" name="Snip Same Side Corner Rectangle 95">
            <a:extLst>
              <a:ext uri="{FF2B5EF4-FFF2-40B4-BE49-F238E27FC236}">
                <a16:creationId xmlns:a16="http://schemas.microsoft.com/office/drawing/2014/main" id="{141FC43A-3F93-4911-9E3D-5BCBF7933101}"/>
              </a:ext>
            </a:extLst>
          </p:cNvPr>
          <p:cNvSpPr/>
          <p:nvPr/>
        </p:nvSpPr>
        <p:spPr>
          <a:xfrm>
            <a:off x="2626091" y="6228678"/>
            <a:ext cx="1282337" cy="27432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175217-ED37-4A71-B7F7-C87BFDAE00C1}"/>
              </a:ext>
            </a:extLst>
          </p:cNvPr>
          <p:cNvCxnSpPr/>
          <p:nvPr/>
        </p:nvCxnSpPr>
        <p:spPr>
          <a:xfrm>
            <a:off x="32567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2964F7-80BD-4A38-96D5-42A94D5A7ADC}"/>
              </a:ext>
            </a:extLst>
          </p:cNvPr>
          <p:cNvCxnSpPr/>
          <p:nvPr/>
        </p:nvCxnSpPr>
        <p:spPr>
          <a:xfrm>
            <a:off x="3256727" y="5932248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4E746B-16E0-4673-843F-1EE060E9BD19}"/>
              </a:ext>
            </a:extLst>
          </p:cNvPr>
          <p:cNvCxnSpPr/>
          <p:nvPr/>
        </p:nvCxnSpPr>
        <p:spPr>
          <a:xfrm>
            <a:off x="3256727" y="5308482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C5C9D9-4E64-4DDB-AE8F-C15DB817CA63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3ED387-C540-4384-A7C8-47F48C5CB364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6A4E1E0-4727-466B-AF69-B6623B23ADB7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72566B-703F-4895-A029-66CB8B20A23C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34" name="Rounded Rectangle 103">
            <a:extLst>
              <a:ext uri="{FF2B5EF4-FFF2-40B4-BE49-F238E27FC236}">
                <a16:creationId xmlns:a16="http://schemas.microsoft.com/office/drawing/2014/main" id="{A9F520D9-E61D-45E0-BCBC-B0F2BA72EE7D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35" name="Rounded Rectangle 104">
            <a:extLst>
              <a:ext uri="{FF2B5EF4-FFF2-40B4-BE49-F238E27FC236}">
                <a16:creationId xmlns:a16="http://schemas.microsoft.com/office/drawing/2014/main" id="{F71612EF-86EA-4368-B7B2-A36BE031590B}"/>
              </a:ext>
            </a:extLst>
          </p:cNvPr>
          <p:cNvSpPr/>
          <p:nvPr/>
        </p:nvSpPr>
        <p:spPr>
          <a:xfrm>
            <a:off x="7544307" y="49392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36" name="Rounded Rectangle 105">
            <a:extLst>
              <a:ext uri="{FF2B5EF4-FFF2-40B4-BE49-F238E27FC236}">
                <a16:creationId xmlns:a16="http://schemas.microsoft.com/office/drawing/2014/main" id="{6EBE426A-E746-4D76-85CA-53482AF50840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37" name="Rounded Rectangle 106">
            <a:extLst>
              <a:ext uri="{FF2B5EF4-FFF2-40B4-BE49-F238E27FC236}">
                <a16:creationId xmlns:a16="http://schemas.microsoft.com/office/drawing/2014/main" id="{A0B2E923-256E-4756-9CA4-F75CAFC4CB08}"/>
              </a:ext>
            </a:extLst>
          </p:cNvPr>
          <p:cNvSpPr/>
          <p:nvPr/>
        </p:nvSpPr>
        <p:spPr>
          <a:xfrm>
            <a:off x="7544307" y="55488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Writer</a:t>
            </a:r>
            <a:endParaRPr lang="en-US" sz="1200" dirty="0"/>
          </a:p>
        </p:txBody>
      </p:sp>
      <p:sp>
        <p:nvSpPr>
          <p:cNvPr id="38" name="Snip Same Side Corner Rectangle 107">
            <a:extLst>
              <a:ext uri="{FF2B5EF4-FFF2-40B4-BE49-F238E27FC236}">
                <a16:creationId xmlns:a16="http://schemas.microsoft.com/office/drawing/2014/main" id="{0AFA4EDB-2FC4-4D0C-8669-F426DC818D86}"/>
              </a:ext>
            </a:extLst>
          </p:cNvPr>
          <p:cNvSpPr/>
          <p:nvPr/>
        </p:nvSpPr>
        <p:spPr>
          <a:xfrm>
            <a:off x="7416591" y="6227604"/>
            <a:ext cx="1282337" cy="27432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Data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503EB2-0F05-4376-BBB1-E4A6A33B4CB6}"/>
              </a:ext>
            </a:extLst>
          </p:cNvPr>
          <p:cNvCxnSpPr/>
          <p:nvPr/>
        </p:nvCxnSpPr>
        <p:spPr>
          <a:xfrm>
            <a:off x="80472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985518-6F87-4C11-9D88-E8471BDB6AA7}"/>
              </a:ext>
            </a:extLst>
          </p:cNvPr>
          <p:cNvCxnSpPr/>
          <p:nvPr/>
        </p:nvCxnSpPr>
        <p:spPr>
          <a:xfrm>
            <a:off x="8047227" y="5931174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2B5E0E-25B6-45E6-B707-47F85D5C6152}"/>
              </a:ext>
            </a:extLst>
          </p:cNvPr>
          <p:cNvCxnSpPr/>
          <p:nvPr/>
        </p:nvCxnSpPr>
        <p:spPr>
          <a:xfrm>
            <a:off x="8047227" y="5307408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84A784-9D68-415E-8AD0-085EC76E2236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DBC9A5-63C2-4A53-8479-CEDD7B36271F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5C2EE80-C5A8-4221-87AF-CCFF49489B1D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598349-FEEE-46F6-ADD4-453B1C679B63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FE4F76E-086A-4D3C-B91C-2E9BD9C14B50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B76511-73A5-4553-AAB3-D4B4C7D38E64}"/>
              </a:ext>
            </a:extLst>
          </p:cNvPr>
          <p:cNvSpPr/>
          <p:nvPr/>
        </p:nvSpPr>
        <p:spPr>
          <a:xfrm>
            <a:off x="5127812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1D7BD29-317D-4F4E-B1FF-EF6EF895397A}"/>
              </a:ext>
            </a:extLst>
          </p:cNvPr>
          <p:cNvSpPr/>
          <p:nvPr/>
        </p:nvSpPr>
        <p:spPr>
          <a:xfrm>
            <a:off x="5473397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58FCA58-ADA9-4BC1-ABA3-EBB26854465E}"/>
              </a:ext>
            </a:extLst>
          </p:cNvPr>
          <p:cNvSpPr/>
          <p:nvPr/>
        </p:nvSpPr>
        <p:spPr>
          <a:xfrm>
            <a:off x="5802881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49F9700-4A42-4A3C-8160-8E8D374FB188}"/>
              </a:ext>
            </a:extLst>
          </p:cNvPr>
          <p:cNvCxnSpPr/>
          <p:nvPr/>
        </p:nvCxnSpPr>
        <p:spPr>
          <a:xfrm>
            <a:off x="3189492" y="4244904"/>
            <a:ext cx="4846320" cy="389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1821CA-0679-47DC-AC9A-BDE67D867AF8}"/>
              </a:ext>
            </a:extLst>
          </p:cNvPr>
          <p:cNvCxnSpPr/>
          <p:nvPr/>
        </p:nvCxnSpPr>
        <p:spPr>
          <a:xfrm flipH="1">
            <a:off x="3236259" y="4279751"/>
            <a:ext cx="475488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B78274-D811-42A8-873A-0A3F153B8D8B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929FAE-F327-49D5-BFAC-32469826962E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0EB338-69F9-4B47-B42E-68CF1F6DF068}"/>
              </a:ext>
            </a:extLst>
          </p:cNvPr>
          <p:cNvSpPr txBox="1"/>
          <p:nvPr/>
        </p:nvSpPr>
        <p:spPr>
          <a:xfrm>
            <a:off x="2321291" y="5997399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Writes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56027A-A9E1-4D85-82C4-D0CE190ADBB1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AEA083-2F59-4811-9025-2B72A7632F70}"/>
              </a:ext>
            </a:extLst>
          </p:cNvPr>
          <p:cNvSpPr txBox="1"/>
          <p:nvPr/>
        </p:nvSpPr>
        <p:spPr>
          <a:xfrm>
            <a:off x="6782699" y="5286310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EB0F3F-8408-4F6B-A2A1-59689AE154BF}"/>
              </a:ext>
            </a:extLst>
          </p:cNvPr>
          <p:cNvSpPr txBox="1"/>
          <p:nvPr/>
        </p:nvSpPr>
        <p:spPr>
          <a:xfrm>
            <a:off x="7307132" y="5972110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Writes</a:t>
            </a:r>
          </a:p>
        </p:txBody>
      </p:sp>
      <p:sp>
        <p:nvSpPr>
          <p:cNvPr id="58" name="Rounded Rectangle 127">
            <a:extLst>
              <a:ext uri="{FF2B5EF4-FFF2-40B4-BE49-F238E27FC236}">
                <a16:creationId xmlns:a16="http://schemas.microsoft.com/office/drawing/2014/main" id="{2C7ACFB9-4D00-4249-855F-61C199081E41}"/>
              </a:ext>
            </a:extLst>
          </p:cNvPr>
          <p:cNvSpPr/>
          <p:nvPr/>
        </p:nvSpPr>
        <p:spPr>
          <a:xfrm>
            <a:off x="492491" y="5164026"/>
            <a:ext cx="1280160" cy="2743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OutputFormat</a:t>
            </a:r>
            <a:endParaRPr lang="en-US" sz="1400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51A4070-6968-4A45-823E-7496EE002FD0}"/>
              </a:ext>
            </a:extLst>
          </p:cNvPr>
          <p:cNvCxnSpPr/>
          <p:nvPr/>
        </p:nvCxnSpPr>
        <p:spPr>
          <a:xfrm flipH="1" flipV="1">
            <a:off x="1119692" y="2919236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0D03C1-4BB1-4D75-9F82-7EA602CF86B8}"/>
              </a:ext>
            </a:extLst>
          </p:cNvPr>
          <p:cNvCxnSpPr/>
          <p:nvPr/>
        </p:nvCxnSpPr>
        <p:spPr>
          <a:xfrm flipH="1">
            <a:off x="1114970" y="4267440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44D5B5-458C-404D-863A-9B4F4CA3E4EC}"/>
              </a:ext>
            </a:extLst>
          </p:cNvPr>
          <p:cNvCxnSpPr>
            <a:endCxn id="26" idx="2"/>
          </p:cNvCxnSpPr>
          <p:nvPr/>
        </p:nvCxnSpPr>
        <p:spPr>
          <a:xfrm>
            <a:off x="1108530" y="5464104"/>
            <a:ext cx="1517561" cy="901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BB662F-3CCC-4524-93BB-E2817C363006}"/>
              </a:ext>
            </a:extLst>
          </p:cNvPr>
          <p:cNvCxnSpPr>
            <a:endCxn id="20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0A28C12-FF2F-4C37-BA35-158B9BCD4626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026CE6-C5C9-4C86-ADE0-78E981352812}"/>
              </a:ext>
            </a:extLst>
          </p:cNvPr>
          <p:cNvCxnSpPr>
            <a:endCxn id="17" idx="1"/>
          </p:cNvCxnSpPr>
          <p:nvPr/>
        </p:nvCxnSpPr>
        <p:spPr>
          <a:xfrm flipV="1">
            <a:off x="1786175" y="3572733"/>
            <a:ext cx="967632" cy="47939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03C6D1-6A1E-4E4C-991C-6A85232C92F9}"/>
              </a:ext>
            </a:extLst>
          </p:cNvPr>
          <p:cNvCxnSpPr>
            <a:endCxn id="24" idx="1"/>
          </p:cNvCxnSpPr>
          <p:nvPr/>
        </p:nvCxnSpPr>
        <p:spPr>
          <a:xfrm>
            <a:off x="1793903" y="5329059"/>
            <a:ext cx="959904" cy="41140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D8351FE-B232-4A69-8675-4F462F9C4F0C}"/>
              </a:ext>
            </a:extLst>
          </p:cNvPr>
          <p:cNvSpPr txBox="1"/>
          <p:nvPr/>
        </p:nvSpPr>
        <p:spPr>
          <a:xfrm>
            <a:off x="403412" y="3253631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76EDDA-D658-40F0-87AF-0CF4386226DB}"/>
              </a:ext>
            </a:extLst>
          </p:cNvPr>
          <p:cNvSpPr txBox="1"/>
          <p:nvPr/>
        </p:nvSpPr>
        <p:spPr>
          <a:xfrm>
            <a:off x="403412" y="4476078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EE7C25-3328-4ED7-BCC1-540CADE41991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1E83C2-6D2C-44D2-ADA0-A63B8B287557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EC4D19-B04B-4E0E-9735-083AF97F2CCC}"/>
              </a:ext>
            </a:extLst>
          </p:cNvPr>
          <p:cNvSpPr txBox="1"/>
          <p:nvPr/>
        </p:nvSpPr>
        <p:spPr>
          <a:xfrm>
            <a:off x="1985683" y="3876339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6F22FB-C66A-441D-AEE1-BD71EE1B0849}"/>
              </a:ext>
            </a:extLst>
          </p:cNvPr>
          <p:cNvSpPr txBox="1"/>
          <p:nvPr/>
        </p:nvSpPr>
        <p:spPr>
          <a:xfrm>
            <a:off x="1143000" y="5731137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549D99-BBFA-44F5-A73A-EFEBEB8840E9}"/>
              </a:ext>
            </a:extLst>
          </p:cNvPr>
          <p:cNvSpPr txBox="1"/>
          <p:nvPr/>
        </p:nvSpPr>
        <p:spPr>
          <a:xfrm>
            <a:off x="1772665" y="5514546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6A93818-3FEF-4AA1-8A69-A32862B7BF04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33EFB5-27E1-4DDE-9F89-C77888109061}"/>
              </a:ext>
            </a:extLst>
          </p:cNvPr>
          <p:cNvSpPr txBox="1"/>
          <p:nvPr/>
        </p:nvSpPr>
        <p:spPr>
          <a:xfrm>
            <a:off x="1990165" y="5256904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78" name="Snip Same Side Corner Rectangle 146">
            <a:extLst>
              <a:ext uri="{FF2B5EF4-FFF2-40B4-BE49-F238E27FC236}">
                <a16:creationId xmlns:a16="http://schemas.microsoft.com/office/drawing/2014/main" id="{8745C88C-DDCA-4DD8-A014-77C21465D5DC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79" name="Snip Same Side Corner Rectangle 147">
            <a:extLst>
              <a:ext uri="{FF2B5EF4-FFF2-40B4-BE49-F238E27FC236}">
                <a16:creationId xmlns:a16="http://schemas.microsoft.com/office/drawing/2014/main" id="{24D58649-DB8B-4EF4-9685-F164496B95CC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5601AC-2081-45A1-9EB8-7641713999E3}"/>
              </a:ext>
            </a:extLst>
          </p:cNvPr>
          <p:cNvSpPr txBox="1"/>
          <p:nvPr/>
        </p:nvSpPr>
        <p:spPr>
          <a:xfrm>
            <a:off x="4899212" y="4567518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EF3A8C-CC78-43FE-A2FF-3830843E32F5}"/>
              </a:ext>
            </a:extLst>
          </p:cNvPr>
          <p:cNvSpPr txBox="1"/>
          <p:nvPr/>
        </p:nvSpPr>
        <p:spPr>
          <a:xfrm>
            <a:off x="5508812" y="4571104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Shuffle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4C14BA3-A540-4C09-B488-45FFBBFF7331}"/>
              </a:ext>
            </a:extLst>
          </p:cNvPr>
          <p:cNvSpPr txBox="1"/>
          <p:nvPr/>
        </p:nvSpPr>
        <p:spPr>
          <a:xfrm>
            <a:off x="5341172" y="4760259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Sort</a:t>
            </a:r>
          </a:p>
        </p:txBody>
      </p:sp>
      <p:pic>
        <p:nvPicPr>
          <p:cNvPr id="83" name="Graphic 1">
            <a:extLst>
              <a:ext uri="{FF2B5EF4-FFF2-40B4-BE49-F238E27FC236}">
                <a16:creationId xmlns:a16="http://schemas.microsoft.com/office/drawing/2014/main" id="{F8BA079B-9EBA-49ED-BB92-6F9D469628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031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738D9-522B-48D6-A76B-8DD7DA66A324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E9A8A-536D-459E-99A0-5887ECBA5EEB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256F5-67F9-44F8-A5B4-19B83368A061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DF125-41AC-4452-BD58-26B1222FD516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B44146-10EC-4540-9601-CA5276A5BB2C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390B29-BDD2-4EC3-911E-9589D5954643}"/>
              </a:ext>
            </a:extLst>
          </p:cNvPr>
          <p:cNvSpPr/>
          <p:nvPr/>
        </p:nvSpPr>
        <p:spPr>
          <a:xfrm>
            <a:off x="2677408" y="4621608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42C233-355B-47B6-BB9D-B3F25078005E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EC4B4668-1DF4-454E-B524-60F26B0A5FB5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B9E0FC0C-9FCE-40BD-97B5-156D0F8485EC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6CFB280D-6407-4DC8-A703-5F969DAC757E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AAFE68BA-7666-4F36-A016-C9340824D093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89FA6289-05FA-429C-9512-6B763D140E49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86">
            <a:extLst>
              <a:ext uri="{FF2B5EF4-FFF2-40B4-BE49-F238E27FC236}">
                <a16:creationId xmlns:a16="http://schemas.microsoft.com/office/drawing/2014/main" id="{840872F8-F5D4-4642-BA3D-C31D90169B72}"/>
              </a:ext>
            </a:extLst>
          </p:cNvPr>
          <p:cNvSpPr/>
          <p:nvPr/>
        </p:nvSpPr>
        <p:spPr>
          <a:xfrm>
            <a:off x="2753807" y="33822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18" name="Rounded Rectangle 87">
            <a:extLst>
              <a:ext uri="{FF2B5EF4-FFF2-40B4-BE49-F238E27FC236}">
                <a16:creationId xmlns:a16="http://schemas.microsoft.com/office/drawing/2014/main" id="{91772DA2-16DA-4868-B8F2-AE3049ED0432}"/>
              </a:ext>
            </a:extLst>
          </p:cNvPr>
          <p:cNvSpPr/>
          <p:nvPr/>
        </p:nvSpPr>
        <p:spPr>
          <a:xfrm>
            <a:off x="2753807" y="49403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19" name="Rounded Rectangle 88">
            <a:extLst>
              <a:ext uri="{FF2B5EF4-FFF2-40B4-BE49-F238E27FC236}">
                <a16:creationId xmlns:a16="http://schemas.microsoft.com/office/drawing/2014/main" id="{172F367F-8889-47EB-A403-F67EAA55DBA5}"/>
              </a:ext>
            </a:extLst>
          </p:cNvPr>
          <p:cNvSpPr/>
          <p:nvPr/>
        </p:nvSpPr>
        <p:spPr>
          <a:xfrm>
            <a:off x="2738567" y="2772633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20" name="Snip Same Side Corner Rectangle 89">
            <a:extLst>
              <a:ext uri="{FF2B5EF4-FFF2-40B4-BE49-F238E27FC236}">
                <a16:creationId xmlns:a16="http://schemas.microsoft.com/office/drawing/2014/main" id="{EE843AE2-B817-45AA-BE60-9E2AC26C66EB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21" name="Snip Same Side Corner Rectangle 90">
            <a:extLst>
              <a:ext uri="{FF2B5EF4-FFF2-40B4-BE49-F238E27FC236}">
                <a16:creationId xmlns:a16="http://schemas.microsoft.com/office/drawing/2014/main" id="{0888C45D-228B-4F5C-AB08-3A1217D46F95}"/>
              </a:ext>
            </a:extLst>
          </p:cNvPr>
          <p:cNvSpPr/>
          <p:nvPr/>
        </p:nvSpPr>
        <p:spPr>
          <a:xfrm>
            <a:off x="4216869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2</a:t>
            </a:r>
          </a:p>
        </p:txBody>
      </p:sp>
      <p:sp>
        <p:nvSpPr>
          <p:cNvPr id="22" name="Snip Same Side Corner Rectangle 91">
            <a:extLst>
              <a:ext uri="{FF2B5EF4-FFF2-40B4-BE49-F238E27FC236}">
                <a16:creationId xmlns:a16="http://schemas.microsoft.com/office/drawing/2014/main" id="{831F7FE6-E4B4-47D1-A1F7-682B62347906}"/>
              </a:ext>
            </a:extLst>
          </p:cNvPr>
          <p:cNvSpPr/>
          <p:nvPr/>
        </p:nvSpPr>
        <p:spPr>
          <a:xfrm>
            <a:off x="5842043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3</a:t>
            </a:r>
          </a:p>
        </p:txBody>
      </p:sp>
      <p:sp>
        <p:nvSpPr>
          <p:cNvPr id="23" name="Snip Same Side Corner Rectangle 92">
            <a:extLst>
              <a:ext uri="{FF2B5EF4-FFF2-40B4-BE49-F238E27FC236}">
                <a16:creationId xmlns:a16="http://schemas.microsoft.com/office/drawing/2014/main" id="{010977C9-C56A-4757-AEE0-CB1F68BA0CF1}"/>
              </a:ext>
            </a:extLst>
          </p:cNvPr>
          <p:cNvSpPr/>
          <p:nvPr/>
        </p:nvSpPr>
        <p:spPr>
          <a:xfrm>
            <a:off x="7404080" y="2071593"/>
            <a:ext cx="1280160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4</a:t>
            </a:r>
          </a:p>
        </p:txBody>
      </p:sp>
      <p:sp>
        <p:nvSpPr>
          <p:cNvPr id="24" name="Rounded Rectangle 93">
            <a:extLst>
              <a:ext uri="{FF2B5EF4-FFF2-40B4-BE49-F238E27FC236}">
                <a16:creationId xmlns:a16="http://schemas.microsoft.com/office/drawing/2014/main" id="{AB0BDF9D-F2AC-4EA2-B525-52197A0FF7DD}"/>
              </a:ext>
            </a:extLst>
          </p:cNvPr>
          <p:cNvSpPr/>
          <p:nvPr/>
        </p:nvSpPr>
        <p:spPr>
          <a:xfrm>
            <a:off x="2753807" y="5549961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Writer</a:t>
            </a:r>
            <a:endParaRPr lang="en-US" sz="1200" dirty="0"/>
          </a:p>
        </p:txBody>
      </p:sp>
      <p:sp>
        <p:nvSpPr>
          <p:cNvPr id="25" name="Rounded Rectangle 94">
            <a:extLst>
              <a:ext uri="{FF2B5EF4-FFF2-40B4-BE49-F238E27FC236}">
                <a16:creationId xmlns:a16="http://schemas.microsoft.com/office/drawing/2014/main" id="{D2F5F336-3917-4D3F-AED4-38CB155D0C19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sp>
        <p:nvSpPr>
          <p:cNvPr id="26" name="Snip Same Side Corner Rectangle 95">
            <a:extLst>
              <a:ext uri="{FF2B5EF4-FFF2-40B4-BE49-F238E27FC236}">
                <a16:creationId xmlns:a16="http://schemas.microsoft.com/office/drawing/2014/main" id="{517D88F9-98DD-4A92-8EB2-2FC2831BEBED}"/>
              </a:ext>
            </a:extLst>
          </p:cNvPr>
          <p:cNvSpPr/>
          <p:nvPr/>
        </p:nvSpPr>
        <p:spPr>
          <a:xfrm>
            <a:off x="2626091" y="6228678"/>
            <a:ext cx="1282337" cy="27432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BE3C3E-6B96-4116-A5FD-D3B264365B6F}"/>
              </a:ext>
            </a:extLst>
          </p:cNvPr>
          <p:cNvCxnSpPr/>
          <p:nvPr/>
        </p:nvCxnSpPr>
        <p:spPr>
          <a:xfrm>
            <a:off x="32567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F7104E-3DED-46ED-9A64-2CB1BF17AF45}"/>
              </a:ext>
            </a:extLst>
          </p:cNvPr>
          <p:cNvCxnSpPr/>
          <p:nvPr/>
        </p:nvCxnSpPr>
        <p:spPr>
          <a:xfrm>
            <a:off x="3256727" y="5932248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C905DD-6E59-4F11-B61B-621FCD00F611}"/>
              </a:ext>
            </a:extLst>
          </p:cNvPr>
          <p:cNvCxnSpPr/>
          <p:nvPr/>
        </p:nvCxnSpPr>
        <p:spPr>
          <a:xfrm>
            <a:off x="3256727" y="5308482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F9D6BB-F48D-4BD7-A8D5-A71E1E6040D7}"/>
              </a:ext>
            </a:extLst>
          </p:cNvPr>
          <p:cNvCxnSpPr/>
          <p:nvPr/>
        </p:nvCxnSpPr>
        <p:spPr>
          <a:xfrm>
            <a:off x="3256727" y="311607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34D717-A32B-4603-B8E2-6002FF94C2D2}"/>
              </a:ext>
            </a:extLst>
          </p:cNvPr>
          <p:cNvCxnSpPr/>
          <p:nvPr/>
        </p:nvCxnSpPr>
        <p:spPr>
          <a:xfrm flipV="1">
            <a:off x="3256727" y="23012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1838962-287D-4DF8-9B0B-27B1694A879C}"/>
              </a:ext>
            </a:extLst>
          </p:cNvPr>
          <p:cNvSpPr/>
          <p:nvPr/>
        </p:nvSpPr>
        <p:spPr>
          <a:xfrm>
            <a:off x="7432248" y="4634487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95D85C-F0A1-414A-B3DD-3AE544AC8005}"/>
              </a:ext>
            </a:extLst>
          </p:cNvPr>
          <p:cNvSpPr/>
          <p:nvPr/>
        </p:nvSpPr>
        <p:spPr>
          <a:xfrm>
            <a:off x="7407147" y="2695359"/>
            <a:ext cx="1280160" cy="1565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34" name="Rounded Rectangle 103">
            <a:extLst>
              <a:ext uri="{FF2B5EF4-FFF2-40B4-BE49-F238E27FC236}">
                <a16:creationId xmlns:a16="http://schemas.microsoft.com/office/drawing/2014/main" id="{32BC7BAF-DE1B-4B4E-AC76-EF11BFE812D6}"/>
              </a:ext>
            </a:extLst>
          </p:cNvPr>
          <p:cNvSpPr/>
          <p:nvPr/>
        </p:nvSpPr>
        <p:spPr>
          <a:xfrm>
            <a:off x="7544307" y="33811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Mapper</a:t>
            </a:r>
          </a:p>
        </p:txBody>
      </p:sp>
      <p:sp>
        <p:nvSpPr>
          <p:cNvPr id="35" name="Rounded Rectangle 104">
            <a:extLst>
              <a:ext uri="{FF2B5EF4-FFF2-40B4-BE49-F238E27FC236}">
                <a16:creationId xmlns:a16="http://schemas.microsoft.com/office/drawing/2014/main" id="{1FE8950B-C8D6-4293-B8B1-FF8E0D47190E}"/>
              </a:ext>
            </a:extLst>
          </p:cNvPr>
          <p:cNvSpPr/>
          <p:nvPr/>
        </p:nvSpPr>
        <p:spPr>
          <a:xfrm>
            <a:off x="7544307" y="49392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Reducer</a:t>
            </a:r>
            <a:endParaRPr lang="en-US" sz="1200" dirty="0"/>
          </a:p>
        </p:txBody>
      </p:sp>
      <p:sp>
        <p:nvSpPr>
          <p:cNvPr id="36" name="Rounded Rectangle 105">
            <a:extLst>
              <a:ext uri="{FF2B5EF4-FFF2-40B4-BE49-F238E27FC236}">
                <a16:creationId xmlns:a16="http://schemas.microsoft.com/office/drawing/2014/main" id="{5A6D5C79-F470-4A0D-8A69-E9E75E02439D}"/>
              </a:ext>
            </a:extLst>
          </p:cNvPr>
          <p:cNvSpPr/>
          <p:nvPr/>
        </p:nvSpPr>
        <p:spPr>
          <a:xfrm>
            <a:off x="7529067" y="2771559"/>
            <a:ext cx="100584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sp>
        <p:nvSpPr>
          <p:cNvPr id="37" name="Rounded Rectangle 106">
            <a:extLst>
              <a:ext uri="{FF2B5EF4-FFF2-40B4-BE49-F238E27FC236}">
                <a16:creationId xmlns:a16="http://schemas.microsoft.com/office/drawing/2014/main" id="{6547F389-1B5C-4796-88ED-CE5D984DF734}"/>
              </a:ext>
            </a:extLst>
          </p:cNvPr>
          <p:cNvSpPr/>
          <p:nvPr/>
        </p:nvSpPr>
        <p:spPr>
          <a:xfrm>
            <a:off x="7544307" y="5548887"/>
            <a:ext cx="100584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Writer</a:t>
            </a:r>
            <a:endParaRPr lang="en-US" sz="1200" dirty="0"/>
          </a:p>
        </p:txBody>
      </p:sp>
      <p:sp>
        <p:nvSpPr>
          <p:cNvPr id="38" name="Snip Same Side Corner Rectangle 107">
            <a:extLst>
              <a:ext uri="{FF2B5EF4-FFF2-40B4-BE49-F238E27FC236}">
                <a16:creationId xmlns:a16="http://schemas.microsoft.com/office/drawing/2014/main" id="{4AAA91EC-0320-405B-B530-39C07E422784}"/>
              </a:ext>
            </a:extLst>
          </p:cNvPr>
          <p:cNvSpPr/>
          <p:nvPr/>
        </p:nvSpPr>
        <p:spPr>
          <a:xfrm>
            <a:off x="7416591" y="6227604"/>
            <a:ext cx="1282337" cy="27432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Data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65DD4B-62E0-4E4E-8966-B9521B6B012B}"/>
              </a:ext>
            </a:extLst>
          </p:cNvPr>
          <p:cNvCxnSpPr/>
          <p:nvPr/>
        </p:nvCxnSpPr>
        <p:spPr>
          <a:xfrm>
            <a:off x="8047227" y="421699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27BAC8-D868-42D2-AFCC-04331A1D0068}"/>
              </a:ext>
            </a:extLst>
          </p:cNvPr>
          <p:cNvCxnSpPr/>
          <p:nvPr/>
        </p:nvCxnSpPr>
        <p:spPr>
          <a:xfrm>
            <a:off x="8047227" y="5931174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9905D-36D9-4DDF-B692-66F38FF3EEBF}"/>
              </a:ext>
            </a:extLst>
          </p:cNvPr>
          <p:cNvCxnSpPr/>
          <p:nvPr/>
        </p:nvCxnSpPr>
        <p:spPr>
          <a:xfrm>
            <a:off x="8047227" y="5307408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CA99DA-FEEE-460C-A88A-6A7E95CAA204}"/>
              </a:ext>
            </a:extLst>
          </p:cNvPr>
          <p:cNvCxnSpPr/>
          <p:nvPr/>
        </p:nvCxnSpPr>
        <p:spPr>
          <a:xfrm>
            <a:off x="8047227" y="31149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1A571D-4225-43E7-9A96-1E4C11188367}"/>
              </a:ext>
            </a:extLst>
          </p:cNvPr>
          <p:cNvCxnSpPr/>
          <p:nvPr/>
        </p:nvCxnSpPr>
        <p:spPr>
          <a:xfrm flipV="1">
            <a:off x="8047227" y="230019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C951B49-37DB-4E65-95A4-723A732F1B13}"/>
              </a:ext>
            </a:extLst>
          </p:cNvPr>
          <p:cNvSpPr/>
          <p:nvPr/>
        </p:nvSpPr>
        <p:spPr>
          <a:xfrm>
            <a:off x="5127812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B77DD6-CA56-41E3-B498-48F7E5089BD4}"/>
              </a:ext>
            </a:extLst>
          </p:cNvPr>
          <p:cNvSpPr/>
          <p:nvPr/>
        </p:nvSpPr>
        <p:spPr>
          <a:xfrm>
            <a:off x="5473397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2EC1149-556C-40FA-98D1-A94B037A935C}"/>
              </a:ext>
            </a:extLst>
          </p:cNvPr>
          <p:cNvSpPr/>
          <p:nvPr/>
        </p:nvSpPr>
        <p:spPr>
          <a:xfrm>
            <a:off x="5802881" y="3381159"/>
            <a:ext cx="137160" cy="137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DBFA8AB-AC2F-4116-9ECB-128FD320A30B}"/>
              </a:ext>
            </a:extLst>
          </p:cNvPr>
          <p:cNvSpPr/>
          <p:nvPr/>
        </p:nvSpPr>
        <p:spPr>
          <a:xfrm>
            <a:off x="5127812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CCA67A-1B41-4EED-A5E3-6629195D12F8}"/>
              </a:ext>
            </a:extLst>
          </p:cNvPr>
          <p:cNvSpPr/>
          <p:nvPr/>
        </p:nvSpPr>
        <p:spPr>
          <a:xfrm>
            <a:off x="5473397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503D20-E6D1-4E5F-AA21-6012FAD8D176}"/>
              </a:ext>
            </a:extLst>
          </p:cNvPr>
          <p:cNvSpPr/>
          <p:nvPr/>
        </p:nvSpPr>
        <p:spPr>
          <a:xfrm>
            <a:off x="5802881" y="5260401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A6315C-785E-407A-8B8B-F6D5D0687955}"/>
              </a:ext>
            </a:extLst>
          </p:cNvPr>
          <p:cNvCxnSpPr/>
          <p:nvPr/>
        </p:nvCxnSpPr>
        <p:spPr>
          <a:xfrm>
            <a:off x="3189492" y="4244904"/>
            <a:ext cx="4846320" cy="389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F19F503-03FC-4C9B-9E5D-A12CA3F6C084}"/>
              </a:ext>
            </a:extLst>
          </p:cNvPr>
          <p:cNvCxnSpPr/>
          <p:nvPr/>
        </p:nvCxnSpPr>
        <p:spPr>
          <a:xfrm flipH="1">
            <a:off x="3236259" y="4279751"/>
            <a:ext cx="475488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D40867F-8971-4C67-BDDD-314AF874B4AA}"/>
              </a:ext>
            </a:extLst>
          </p:cNvPr>
          <p:cNvSpPr txBox="1"/>
          <p:nvPr/>
        </p:nvSpPr>
        <p:spPr>
          <a:xfrm>
            <a:off x="2318069" y="235879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D80800-56EE-4AEF-A22B-465EC6B6DB5D}"/>
              </a:ext>
            </a:extLst>
          </p:cNvPr>
          <p:cNvSpPr txBox="1"/>
          <p:nvPr/>
        </p:nvSpPr>
        <p:spPr>
          <a:xfrm>
            <a:off x="1824318" y="3114678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50D1EE-A690-43CA-93D2-07C254199ED7}"/>
              </a:ext>
            </a:extLst>
          </p:cNvPr>
          <p:cNvSpPr txBox="1"/>
          <p:nvPr/>
        </p:nvSpPr>
        <p:spPr>
          <a:xfrm>
            <a:off x="2321291" y="5997399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Writes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5A4999-42C0-44B3-B5BE-54C54432FE0F}"/>
              </a:ext>
            </a:extLst>
          </p:cNvPr>
          <p:cNvSpPr txBox="1"/>
          <p:nvPr/>
        </p:nvSpPr>
        <p:spPr>
          <a:xfrm>
            <a:off x="7303910" y="23763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16FE76-7BFF-4E7B-ABF5-CE188C7FC376}"/>
              </a:ext>
            </a:extLst>
          </p:cNvPr>
          <p:cNvSpPr txBox="1"/>
          <p:nvPr/>
        </p:nvSpPr>
        <p:spPr>
          <a:xfrm>
            <a:off x="6782699" y="5286310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7F59CC-DBEC-4625-BEB6-9D3D85A2FBC2}"/>
              </a:ext>
            </a:extLst>
          </p:cNvPr>
          <p:cNvSpPr txBox="1"/>
          <p:nvPr/>
        </p:nvSpPr>
        <p:spPr>
          <a:xfrm>
            <a:off x="7307132" y="5972110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Writes</a:t>
            </a:r>
          </a:p>
        </p:txBody>
      </p:sp>
      <p:sp>
        <p:nvSpPr>
          <p:cNvPr id="58" name="Rounded Rectangle 127">
            <a:extLst>
              <a:ext uri="{FF2B5EF4-FFF2-40B4-BE49-F238E27FC236}">
                <a16:creationId xmlns:a16="http://schemas.microsoft.com/office/drawing/2014/main" id="{284416A3-6B22-411E-B661-FA8BE1CF1257}"/>
              </a:ext>
            </a:extLst>
          </p:cNvPr>
          <p:cNvSpPr/>
          <p:nvPr/>
        </p:nvSpPr>
        <p:spPr>
          <a:xfrm>
            <a:off x="492491" y="5164026"/>
            <a:ext cx="1280160" cy="2743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OutputFormat</a:t>
            </a:r>
            <a:endParaRPr lang="en-US" sz="1400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D7224D-B822-4E3D-89C0-7DD452EE63B6}"/>
              </a:ext>
            </a:extLst>
          </p:cNvPr>
          <p:cNvCxnSpPr/>
          <p:nvPr/>
        </p:nvCxnSpPr>
        <p:spPr>
          <a:xfrm flipH="1" flipV="1">
            <a:off x="1119692" y="2919236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853BC1-C67E-410F-A2D4-75F72C549290}"/>
              </a:ext>
            </a:extLst>
          </p:cNvPr>
          <p:cNvCxnSpPr/>
          <p:nvPr/>
        </p:nvCxnSpPr>
        <p:spPr>
          <a:xfrm flipH="1">
            <a:off x="1114970" y="4267440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2368E6-E7FF-461A-A047-D115DB64CCA1}"/>
              </a:ext>
            </a:extLst>
          </p:cNvPr>
          <p:cNvCxnSpPr>
            <a:endCxn id="26" idx="2"/>
          </p:cNvCxnSpPr>
          <p:nvPr/>
        </p:nvCxnSpPr>
        <p:spPr>
          <a:xfrm>
            <a:off x="1108530" y="5464104"/>
            <a:ext cx="1517561" cy="901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C6EE80-C4DA-4F13-A13E-4C27E6500D36}"/>
              </a:ext>
            </a:extLst>
          </p:cNvPr>
          <p:cNvCxnSpPr>
            <a:endCxn id="20" idx="2"/>
          </p:cNvCxnSpPr>
          <p:nvPr/>
        </p:nvCxnSpPr>
        <p:spPr>
          <a:xfrm flipV="1">
            <a:off x="1106815" y="2208753"/>
            <a:ext cx="1519459" cy="4204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EAA1BE-F182-4211-BFC8-335B360D70ED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>
            <a:off x="1759772" y="2769198"/>
            <a:ext cx="978795" cy="193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CB2898-0182-43BD-A3D4-6ED278D76A33}"/>
              </a:ext>
            </a:extLst>
          </p:cNvPr>
          <p:cNvCxnSpPr>
            <a:endCxn id="17" idx="1"/>
          </p:cNvCxnSpPr>
          <p:nvPr/>
        </p:nvCxnSpPr>
        <p:spPr>
          <a:xfrm flipV="1">
            <a:off x="1786175" y="3572733"/>
            <a:ext cx="967632" cy="47939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5D2001-BB7B-472E-AE3F-08099B4402EB}"/>
              </a:ext>
            </a:extLst>
          </p:cNvPr>
          <p:cNvCxnSpPr/>
          <p:nvPr/>
        </p:nvCxnSpPr>
        <p:spPr>
          <a:xfrm>
            <a:off x="1169703" y="4293198"/>
            <a:ext cx="1637873" cy="7760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2118614-24B3-4E0D-B146-17A196F881B3}"/>
              </a:ext>
            </a:extLst>
          </p:cNvPr>
          <p:cNvCxnSpPr>
            <a:endCxn id="24" idx="1"/>
          </p:cNvCxnSpPr>
          <p:nvPr/>
        </p:nvCxnSpPr>
        <p:spPr>
          <a:xfrm>
            <a:off x="1793903" y="5329059"/>
            <a:ext cx="959904" cy="41140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C95851C-8A42-41F4-A00A-7842C4E64C46}"/>
              </a:ext>
            </a:extLst>
          </p:cNvPr>
          <p:cNvSpPr txBox="1"/>
          <p:nvPr/>
        </p:nvSpPr>
        <p:spPr>
          <a:xfrm>
            <a:off x="403412" y="3253631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D9B998-9BE0-4D01-B8B7-5D3F172B070B}"/>
              </a:ext>
            </a:extLst>
          </p:cNvPr>
          <p:cNvSpPr txBox="1"/>
          <p:nvPr/>
        </p:nvSpPr>
        <p:spPr>
          <a:xfrm>
            <a:off x="403412" y="4476078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9BFEE0-B2BE-44C3-94BA-F2F1D07CFDC2}"/>
              </a:ext>
            </a:extLst>
          </p:cNvPr>
          <p:cNvSpPr txBox="1"/>
          <p:nvPr/>
        </p:nvSpPr>
        <p:spPr>
          <a:xfrm>
            <a:off x="1272092" y="211029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79B6CE-05D2-4B1B-8EFD-89F2F7384F8B}"/>
              </a:ext>
            </a:extLst>
          </p:cNvPr>
          <p:cNvSpPr txBox="1"/>
          <p:nvPr/>
        </p:nvSpPr>
        <p:spPr>
          <a:xfrm>
            <a:off x="1424492" y="4552278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C8CAF1-E634-49AB-9BC6-3CC8D2BBB607}"/>
              </a:ext>
            </a:extLst>
          </p:cNvPr>
          <p:cNvSpPr txBox="1"/>
          <p:nvPr/>
        </p:nvSpPr>
        <p:spPr>
          <a:xfrm>
            <a:off x="1684468" y="2858845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FF295B-0584-4237-9444-D9176B7B0F58}"/>
              </a:ext>
            </a:extLst>
          </p:cNvPr>
          <p:cNvSpPr txBox="1"/>
          <p:nvPr/>
        </p:nvSpPr>
        <p:spPr>
          <a:xfrm>
            <a:off x="1985683" y="3876339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22AFF0-6D1A-49B8-BD4A-6C60D030BF59}"/>
              </a:ext>
            </a:extLst>
          </p:cNvPr>
          <p:cNvSpPr txBox="1"/>
          <p:nvPr/>
        </p:nvSpPr>
        <p:spPr>
          <a:xfrm>
            <a:off x="1143000" y="5731137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89100D-A109-4931-8FF1-4288FBC8A341}"/>
              </a:ext>
            </a:extLst>
          </p:cNvPr>
          <p:cNvSpPr txBox="1"/>
          <p:nvPr/>
        </p:nvSpPr>
        <p:spPr>
          <a:xfrm>
            <a:off x="1772665" y="5514546"/>
            <a:ext cx="7315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2BA9DD-D73C-45B3-B5D7-1CAFE32B4815}"/>
              </a:ext>
            </a:extLst>
          </p:cNvPr>
          <p:cNvSpPr txBox="1"/>
          <p:nvPr/>
        </p:nvSpPr>
        <p:spPr>
          <a:xfrm>
            <a:off x="6728012" y="3114339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A22830B-8E80-47E1-9C8F-E9D34C2C2263}"/>
              </a:ext>
            </a:extLst>
          </p:cNvPr>
          <p:cNvSpPr txBox="1"/>
          <p:nvPr/>
        </p:nvSpPr>
        <p:spPr>
          <a:xfrm>
            <a:off x="1990165" y="5256904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Passes &lt;K,V&gt; pairs</a:t>
            </a:r>
          </a:p>
        </p:txBody>
      </p:sp>
      <p:sp>
        <p:nvSpPr>
          <p:cNvPr id="80" name="Snip Same Side Corner Rectangle 146">
            <a:extLst>
              <a:ext uri="{FF2B5EF4-FFF2-40B4-BE49-F238E27FC236}">
                <a16:creationId xmlns:a16="http://schemas.microsoft.com/office/drawing/2014/main" id="{3B71F176-8DF7-49E1-8A46-E7988182E1AC}"/>
              </a:ext>
            </a:extLst>
          </p:cNvPr>
          <p:cNvSpPr/>
          <p:nvPr/>
        </p:nvSpPr>
        <p:spPr>
          <a:xfrm>
            <a:off x="2698377" y="3854824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81" name="Snip Same Side Corner Rectangle 147">
            <a:extLst>
              <a:ext uri="{FF2B5EF4-FFF2-40B4-BE49-F238E27FC236}">
                <a16:creationId xmlns:a16="http://schemas.microsoft.com/office/drawing/2014/main" id="{0915846D-FF80-4282-951F-D7676714AD1A}"/>
              </a:ext>
            </a:extLst>
          </p:cNvPr>
          <p:cNvSpPr/>
          <p:nvPr/>
        </p:nvSpPr>
        <p:spPr>
          <a:xfrm>
            <a:off x="7504356" y="3862892"/>
            <a:ext cx="1097280" cy="182880"/>
          </a:xfrm>
          <a:prstGeom prst="snip2SameRect">
            <a:avLst/>
          </a:prstGeom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&lt;K, V&gt; pairs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10709F-328F-4274-B0D2-D732E72D5986}"/>
              </a:ext>
            </a:extLst>
          </p:cNvPr>
          <p:cNvSpPr txBox="1"/>
          <p:nvPr/>
        </p:nvSpPr>
        <p:spPr>
          <a:xfrm>
            <a:off x="4899212" y="4567518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AF30FA-0DB3-4F7B-B8CA-3380AA6CB571}"/>
              </a:ext>
            </a:extLst>
          </p:cNvPr>
          <p:cNvSpPr txBox="1"/>
          <p:nvPr/>
        </p:nvSpPr>
        <p:spPr>
          <a:xfrm>
            <a:off x="5508812" y="4571104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Shuffle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14D6290-3221-49AC-AD5E-4B7972B92BDE}"/>
              </a:ext>
            </a:extLst>
          </p:cNvPr>
          <p:cNvSpPr txBox="1"/>
          <p:nvPr/>
        </p:nvSpPr>
        <p:spPr>
          <a:xfrm>
            <a:off x="5341172" y="4760259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Sort</a:t>
            </a:r>
          </a:p>
        </p:txBody>
      </p:sp>
      <p:pic>
        <p:nvPicPr>
          <p:cNvPr id="85" name="Graphic 1">
            <a:extLst>
              <a:ext uri="{FF2B5EF4-FFF2-40B4-BE49-F238E27FC236}">
                <a16:creationId xmlns:a16="http://schemas.microsoft.com/office/drawing/2014/main" id="{A66DA989-1D54-415A-8C15-257845AA4F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4835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5"/>
          <p:cNvSpPr txBox="1"/>
          <p:nvPr/>
        </p:nvSpPr>
        <p:spPr>
          <a:xfrm>
            <a:off x="820000" y="2185400"/>
            <a:ext cx="11168800" cy="428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MR Job can contain either map reduce both or just mappers</a:t>
            </a:r>
          </a:p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No of Mappers in the Job depends upon the input split</a:t>
            </a:r>
          </a:p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No of reducer in the Job needs to be set by the developer</a:t>
            </a:r>
          </a:p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By default, no of reducer in the Job is just one </a:t>
            </a:r>
          </a:p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Otherwise , recommended value of the reducers in the job is ¼ of mappers tasks</a:t>
            </a:r>
          </a:p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Each Map and Reduce task is separate container of JVM </a:t>
            </a:r>
          </a:p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By default , Map and reduce JVM have 1 GB Memory and 1 CPU core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2400"/>
            </a:pPr>
            <a:endParaRPr sz="2667" i="1" dirty="0">
              <a:solidFill>
                <a:srgbClr val="24272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5" name="Google Shape;605;p6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6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p65"/>
          <p:cNvPicPr preferRelativeResize="0"/>
          <p:nvPr/>
        </p:nvPicPr>
        <p:blipFill rotWithShape="1">
          <a:blip r:embed="rId3">
            <a:alphaModFix/>
          </a:blip>
          <a:srcRect l="11594" t="4095" r="10693" b="4688"/>
          <a:stretch/>
        </p:blipFill>
        <p:spPr>
          <a:xfrm>
            <a:off x="577867" y="248134"/>
            <a:ext cx="1638700" cy="140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1">
            <a:extLst>
              <a:ext uri="{FF2B5EF4-FFF2-40B4-BE49-F238E27FC236}">
                <a16:creationId xmlns:a16="http://schemas.microsoft.com/office/drawing/2014/main" id="{9F82C87D-EFF0-4941-8180-6F9F0C266A2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3764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0"/>
          <p:cNvSpPr txBox="1"/>
          <p:nvPr/>
        </p:nvSpPr>
        <p:spPr>
          <a:xfrm>
            <a:off x="513633" y="2488300"/>
            <a:ext cx="9888400" cy="2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6667">
                <a:solidFill>
                  <a:srgbClr val="7F7F7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7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7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raphic 1">
            <a:extLst>
              <a:ext uri="{FF2B5EF4-FFF2-40B4-BE49-F238E27FC236}">
                <a16:creationId xmlns:a16="http://schemas.microsoft.com/office/drawing/2014/main" id="{F983F861-B407-4CB5-8966-F14DEAA708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6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711200" y="459848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3600" dirty="0">
                <a:solidFill>
                  <a:srgbClr val="434343"/>
                </a:solidFill>
                <a:latin typeface="Avenir"/>
              </a:rPr>
              <a:t>What are Facts</a:t>
            </a:r>
            <a:r>
              <a:rPr lang="en-US" sz="3200" dirty="0">
                <a:solidFill>
                  <a:srgbClr val="434343"/>
                </a:solidFill>
                <a:latin typeface="Avenir"/>
              </a:rPr>
              <a:t>?</a:t>
            </a:r>
            <a:endParaRPr lang="en-IN" sz="3200" dirty="0">
              <a:solidFill>
                <a:srgbClr val="434343"/>
              </a:solidFill>
              <a:latin typeface="Avenir"/>
            </a:endParaRPr>
          </a:p>
          <a:p>
            <a:pPr>
              <a:buClr>
                <a:srgbClr val="000000"/>
              </a:buClr>
              <a:buSzPts val="2400"/>
            </a:pPr>
            <a:endParaRPr sz="6667" dirty="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4;p16">
            <a:extLst>
              <a:ext uri="{FF2B5EF4-FFF2-40B4-BE49-F238E27FC236}">
                <a16:creationId xmlns:a16="http://schemas.microsoft.com/office/drawing/2014/main" id="{B66A9537-CDCA-418B-A7B5-DE580C10667E}"/>
              </a:ext>
            </a:extLst>
          </p:cNvPr>
          <p:cNvSpPr txBox="1"/>
          <p:nvPr/>
        </p:nvSpPr>
        <p:spPr>
          <a:xfrm>
            <a:off x="580400" y="1207997"/>
            <a:ext cx="10613626" cy="20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A fact is a measure that </a:t>
            </a:r>
            <a:r>
              <a:rPr lang="en-IN" sz="2400" dirty="0">
                <a:latin typeface="Avenir"/>
              </a:rPr>
              <a:t>can be summed, averaged or manipulated. If a fact is manipulated, it has to be a measure that makes a business sense.  </a:t>
            </a:r>
          </a:p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A dimension is linked to a fact.</a:t>
            </a:r>
            <a:endParaRPr lang="en-IN" sz="2400" dirty="0">
              <a:latin typeface="Avenir"/>
            </a:endParaRPr>
          </a:p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</a:rPr>
              <a:t>A fact table contains 2 kinds of data – a dimension key and a measure.</a:t>
            </a:r>
            <a:endParaRPr lang="en-GB" sz="2400" dirty="0">
              <a:latin typeface="Avenir"/>
              <a:sym typeface="Avenir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5E0D76-5612-4902-919B-001149EB3458}"/>
              </a:ext>
            </a:extLst>
          </p:cNvPr>
          <p:cNvGrpSpPr/>
          <p:nvPr/>
        </p:nvGrpSpPr>
        <p:grpSpPr>
          <a:xfrm>
            <a:off x="2094270" y="3429000"/>
            <a:ext cx="4269588" cy="2332597"/>
            <a:chOff x="4572000" y="2497324"/>
            <a:chExt cx="4269588" cy="23325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2E6079-0263-419E-AF9D-AD7B0CED432B}"/>
                </a:ext>
              </a:extLst>
            </p:cNvPr>
            <p:cNvSpPr/>
            <p:nvPr/>
          </p:nvSpPr>
          <p:spPr>
            <a:xfrm>
              <a:off x="4572000" y="3109723"/>
              <a:ext cx="1825089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Dimension</a:t>
              </a:r>
              <a:endParaRPr lang="en-I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9F55D27-0D29-4FAA-B8DF-6DA0BFC94433}"/>
                </a:ext>
              </a:extLst>
            </p:cNvPr>
            <p:cNvGrpSpPr/>
            <p:nvPr/>
          </p:nvGrpSpPr>
          <p:grpSpPr>
            <a:xfrm>
              <a:off x="4831024" y="2497324"/>
              <a:ext cx="4010564" cy="2332597"/>
              <a:chOff x="4665515" y="2802381"/>
              <a:chExt cx="4010564" cy="233259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F5EE26-858C-4475-8FBF-EAFF54924AB6}"/>
                  </a:ext>
                </a:extLst>
              </p:cNvPr>
              <p:cNvSpPr/>
              <p:nvPr/>
            </p:nvSpPr>
            <p:spPr>
              <a:xfrm>
                <a:off x="4665515" y="3109724"/>
                <a:ext cx="3994850" cy="202525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3470DCE-DB2A-4D5D-8B77-7E5EFD7697A3}"/>
                  </a:ext>
                </a:extLst>
              </p:cNvPr>
              <p:cNvGrpSpPr/>
              <p:nvPr/>
            </p:nvGrpSpPr>
            <p:grpSpPr>
              <a:xfrm>
                <a:off x="4800600" y="2802381"/>
                <a:ext cx="3875479" cy="1767998"/>
                <a:chOff x="4804034" y="2679024"/>
                <a:chExt cx="3875479" cy="1767998"/>
              </a:xfrm>
            </p:grpSpPr>
            <p:sp>
              <p:nvSpPr>
                <p:cNvPr id="13" name="Rounded Rectangle 20">
                  <a:extLst>
                    <a:ext uri="{FF2B5EF4-FFF2-40B4-BE49-F238E27FC236}">
                      <a16:creationId xmlns:a16="http://schemas.microsoft.com/office/drawing/2014/main" id="{86DD718D-1B20-4D4B-8FCA-77F1FA28564A}"/>
                    </a:ext>
                  </a:extLst>
                </p:cNvPr>
                <p:cNvSpPr/>
                <p:nvPr/>
              </p:nvSpPr>
              <p:spPr>
                <a:xfrm>
                  <a:off x="4804034" y="3257550"/>
                  <a:ext cx="1219281" cy="399996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Product</a:t>
                  </a:r>
                  <a:endParaRPr lang="en-IN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EB787A4C-3DA0-4730-838B-154B798EB799}"/>
                    </a:ext>
                  </a:extLst>
                </p:cNvPr>
                <p:cNvCxnSpPr/>
                <p:nvPr/>
              </p:nvCxnSpPr>
              <p:spPr>
                <a:xfrm flipV="1">
                  <a:off x="6023315" y="3457548"/>
                  <a:ext cx="612000" cy="0"/>
                </a:xfrm>
                <a:prstGeom prst="straightConnector1">
                  <a:avLst/>
                </a:prstGeom>
                <a:ln w="12700">
                  <a:solidFill>
                    <a:srgbClr val="0070C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ounded Rectangle 22">
                  <a:extLst>
                    <a:ext uri="{FF2B5EF4-FFF2-40B4-BE49-F238E27FC236}">
                      <a16:creationId xmlns:a16="http://schemas.microsoft.com/office/drawing/2014/main" id="{E72CCD8F-B3F2-45F0-BDB7-18758739011E}"/>
                    </a:ext>
                  </a:extLst>
                </p:cNvPr>
                <p:cNvSpPr/>
                <p:nvPr/>
              </p:nvSpPr>
              <p:spPr>
                <a:xfrm>
                  <a:off x="6695925" y="3981186"/>
                  <a:ext cx="1898802" cy="465836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685800"/>
                  <a:endParaRPr lang="en-IN" sz="135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C29CB08-6830-4A84-85DE-F0EE7AABAC61}"/>
                    </a:ext>
                  </a:extLst>
                </p:cNvPr>
                <p:cNvSpPr/>
                <p:nvPr/>
              </p:nvSpPr>
              <p:spPr>
                <a:xfrm>
                  <a:off x="6673978" y="4083297"/>
                  <a:ext cx="2005535" cy="26161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marL="228594" indent="-228594">
                    <a:buFont typeface="Tahoma" panose="020B0604030504040204" pitchFamily="34" charset="0"/>
                    <a:buChar char="»"/>
                  </a:pPr>
                  <a:r>
                    <a:rPr lang="en-US" sz="12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Number of units sold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470E33F-C280-48DC-9CBF-5851F5C0398C}"/>
                    </a:ext>
                  </a:extLst>
                </p:cNvPr>
                <p:cNvSpPr/>
                <p:nvPr/>
              </p:nvSpPr>
              <p:spPr>
                <a:xfrm>
                  <a:off x="5793247" y="2679024"/>
                  <a:ext cx="1825089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Fact Table </a:t>
                  </a:r>
                  <a:endParaRPr lang="en-IN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98F9AC-8A5D-4B42-95EA-20F53BB8966A}"/>
                </a:ext>
              </a:extLst>
            </p:cNvPr>
            <p:cNvSpPr/>
            <p:nvPr/>
          </p:nvSpPr>
          <p:spPr>
            <a:xfrm>
              <a:off x="4623738" y="2813601"/>
              <a:ext cx="1825089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Dimension</a:t>
              </a:r>
              <a:endParaRPr lang="en-I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" name="Rounded Rectangle 35">
            <a:extLst>
              <a:ext uri="{FF2B5EF4-FFF2-40B4-BE49-F238E27FC236}">
                <a16:creationId xmlns:a16="http://schemas.microsoft.com/office/drawing/2014/main" id="{EAC34097-2CCB-4080-B3F3-8F819D30E303}"/>
              </a:ext>
            </a:extLst>
          </p:cNvPr>
          <p:cNvSpPr/>
          <p:nvPr/>
        </p:nvSpPr>
        <p:spPr>
          <a:xfrm>
            <a:off x="4388226" y="3983298"/>
            <a:ext cx="1898802" cy="46583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IN" sz="135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678F0-800F-4EFD-874C-BF9E3556F5A8}"/>
              </a:ext>
            </a:extLst>
          </p:cNvPr>
          <p:cNvSpPr/>
          <p:nvPr/>
        </p:nvSpPr>
        <p:spPr>
          <a:xfrm>
            <a:off x="7409415" y="4041399"/>
            <a:ext cx="1825089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 key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F2C443-174E-4B84-AA70-AC7F1A76BCF1}"/>
              </a:ext>
            </a:extLst>
          </p:cNvPr>
          <p:cNvSpPr/>
          <p:nvPr/>
        </p:nvSpPr>
        <p:spPr>
          <a:xfrm>
            <a:off x="7146925" y="4892198"/>
            <a:ext cx="1825089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Measure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E5EC47-A2A7-4A4B-B3BB-24812163DBF2}"/>
              </a:ext>
            </a:extLst>
          </p:cNvPr>
          <p:cNvCxnSpPr>
            <a:cxnSpLocks/>
          </p:cNvCxnSpPr>
          <p:nvPr/>
        </p:nvCxnSpPr>
        <p:spPr>
          <a:xfrm flipH="1">
            <a:off x="6363858" y="4216216"/>
            <a:ext cx="1275807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7E8833-BCC3-4E3C-A10D-DAB4DCEC7A63}"/>
              </a:ext>
            </a:extLst>
          </p:cNvPr>
          <p:cNvCxnSpPr>
            <a:cxnSpLocks/>
          </p:cNvCxnSpPr>
          <p:nvPr/>
        </p:nvCxnSpPr>
        <p:spPr>
          <a:xfrm flipH="1" flipV="1">
            <a:off x="6385806" y="5022181"/>
            <a:ext cx="1253859" cy="22417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E75F3F4-E94D-43CC-91D2-8F8715B4815A}"/>
              </a:ext>
            </a:extLst>
          </p:cNvPr>
          <p:cNvSpPr/>
          <p:nvPr/>
        </p:nvSpPr>
        <p:spPr>
          <a:xfrm>
            <a:off x="4601633" y="4103511"/>
            <a:ext cx="2005535" cy="261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28594" indent="-228594">
              <a:buFont typeface="Tahoma" panose="020B0604030504040204" pitchFamily="34" charset="0"/>
              <a:buChar char="»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Product_ID</a:t>
            </a:r>
          </a:p>
        </p:txBody>
      </p:sp>
      <p:pic>
        <p:nvPicPr>
          <p:cNvPr id="24" name="Graphic 1">
            <a:extLst>
              <a:ext uri="{FF2B5EF4-FFF2-40B4-BE49-F238E27FC236}">
                <a16:creationId xmlns:a16="http://schemas.microsoft.com/office/drawing/2014/main" id="{93604D47-01D3-418E-9D44-F612215DC7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9289" y="334403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4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4" name="Picture 6" descr="DATA MINING AND DATA WAREHOUSING – Technodain">
            <a:extLst>
              <a:ext uri="{FF2B5EF4-FFF2-40B4-BE49-F238E27FC236}">
                <a16:creationId xmlns:a16="http://schemas.microsoft.com/office/drawing/2014/main" id="{6F65C8BB-F57C-48F6-B530-E36E7EA2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69" y="622852"/>
            <a:ext cx="9109047" cy="565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1">
            <a:extLst>
              <a:ext uri="{FF2B5EF4-FFF2-40B4-BE49-F238E27FC236}">
                <a16:creationId xmlns:a16="http://schemas.microsoft.com/office/drawing/2014/main" id="{7EE427BD-5198-4F5E-85FE-50D35764B32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7822" y="241852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6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609600" y="387208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3600" dirty="0">
                <a:solidFill>
                  <a:srgbClr val="434343"/>
                </a:solidFill>
                <a:latin typeface="Avenir"/>
              </a:rPr>
              <a:t>Star Schema</a:t>
            </a:r>
            <a:endParaRPr lang="en-IN" sz="3600" dirty="0">
              <a:solidFill>
                <a:srgbClr val="434343"/>
              </a:solidFill>
              <a:latin typeface="Avenir"/>
            </a:endParaRPr>
          </a:p>
          <a:p>
            <a:pPr>
              <a:buClr>
                <a:srgbClr val="000000"/>
              </a:buClr>
              <a:buSzPts val="2400"/>
            </a:pPr>
            <a:endParaRPr sz="6667" dirty="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D57D3D-A99E-4E27-9509-84ABBF3C7613}"/>
              </a:ext>
            </a:extLst>
          </p:cNvPr>
          <p:cNvGrpSpPr/>
          <p:nvPr/>
        </p:nvGrpSpPr>
        <p:grpSpPr>
          <a:xfrm>
            <a:off x="2433484" y="3259394"/>
            <a:ext cx="7034981" cy="3377379"/>
            <a:chOff x="4495801" y="1838432"/>
            <a:chExt cx="3897769" cy="27799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377FC76-460A-4727-8DB5-38819DA26819}"/>
                </a:ext>
              </a:extLst>
            </p:cNvPr>
            <p:cNvGrpSpPr/>
            <p:nvPr/>
          </p:nvGrpSpPr>
          <p:grpSpPr>
            <a:xfrm>
              <a:off x="4495801" y="1838432"/>
              <a:ext cx="3897769" cy="2779960"/>
              <a:chOff x="4356411" y="1809750"/>
              <a:chExt cx="3897769" cy="2779960"/>
            </a:xfrm>
          </p:grpSpPr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D7803C74-776B-4FD9-B100-FEBFE5429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9638" y="2666437"/>
                <a:ext cx="1047750" cy="14668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1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FACT</a:t>
                </a:r>
                <a:endParaRPr lang="en-US" altLang="en-US" sz="800" dirty="0">
                  <a:solidFill>
                    <a:schemeClr val="tx1"/>
                  </a:solidFill>
                </a:endParaRP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1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Dealer_ID</a:t>
                </a:r>
                <a:endParaRPr lang="en-US" altLang="en-US" sz="800" dirty="0">
                  <a:solidFill>
                    <a:schemeClr val="tx1"/>
                  </a:solidFill>
                </a:endParaRP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1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Model_ID</a:t>
                </a:r>
                <a:endParaRPr lang="en-US" altLang="en-US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1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Branch_ID</a:t>
                </a:r>
                <a:endParaRPr lang="en-US" altLang="en-US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1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Date_ID</a:t>
                </a:r>
                <a:endParaRPr lang="en-US" altLang="en-US" sz="11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1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Units_Sold</a:t>
                </a:r>
                <a:endParaRPr lang="en-US" altLang="en-US" sz="11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1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Revenue</a:t>
                </a: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5">
                <a:extLst>
                  <a:ext uri="{FF2B5EF4-FFF2-40B4-BE49-F238E27FC236}">
                    <a16:creationId xmlns:a16="http://schemas.microsoft.com/office/drawing/2014/main" id="{6668DA9B-7646-40CF-B8DF-CB1D55616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30463" y="2361637"/>
                <a:ext cx="1019175" cy="56197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F8936E87-776C-44C4-B9AD-4CC219F67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30463" y="3533212"/>
                <a:ext cx="1019175" cy="60007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" name="AutoShape 3">
                <a:extLst>
                  <a:ext uri="{FF2B5EF4-FFF2-40B4-BE49-F238E27FC236}">
                    <a16:creationId xmlns:a16="http://schemas.microsoft.com/office/drawing/2014/main" id="{AF49FAF8-BAE8-4E3D-B284-BCB1E5FB7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97388" y="2571749"/>
                <a:ext cx="517812" cy="285187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AutoShape 2">
                <a:extLst>
                  <a:ext uri="{FF2B5EF4-FFF2-40B4-BE49-F238E27FC236}">
                    <a16:creationId xmlns:a16="http://schemas.microsoft.com/office/drawing/2014/main" id="{3123A301-2657-48DE-8A0B-47C534F83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97388" y="3504637"/>
                <a:ext cx="517812" cy="378709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1A840A3F-CD34-4520-9DF4-6A2BDC12D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411" y="1809750"/>
                <a:ext cx="1054716" cy="11430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altLang="en-US" sz="11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Dealer</a:t>
                </a: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altLang="en-US" sz="11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Dealer_ID</a:t>
                </a:r>
                <a:endParaRPr lang="en-IN" altLang="en-US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altLang="en-US" sz="11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Location_ID</a:t>
                </a:r>
                <a:endParaRPr lang="en-IN" altLang="en-US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altLang="en-US" sz="11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Country_ID</a:t>
                </a:r>
                <a:endParaRPr lang="en-IN" altLang="en-US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altLang="en-US" sz="11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Dealer_NM</a:t>
                </a:r>
                <a:endParaRPr lang="en-IN" altLang="en-US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altLang="en-US" sz="11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Dealer_CNTCT</a:t>
                </a:r>
                <a:endParaRPr lang="en-IN" altLang="en-US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69DAF393-00FA-4C48-88B8-A502FD762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011" y="3428770"/>
                <a:ext cx="952500" cy="1104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Branch Dim</a:t>
                </a:r>
                <a:endPara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Branch _ID</a:t>
                </a:r>
                <a:endPara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Name</a:t>
                </a:r>
                <a:endPara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Address</a:t>
                </a:r>
                <a:endPara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Country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E948D553-A4CC-4DBE-9EF8-C2C6A720E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3555" y="1818712"/>
                <a:ext cx="866775" cy="1104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1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Date Dim</a:t>
                </a:r>
                <a:endParaRPr lang="en-US" altLang="en-US" sz="800" dirty="0">
                  <a:solidFill>
                    <a:schemeClr val="tx1"/>
                  </a:solidFill>
                </a:endParaRP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1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Date_ID</a:t>
                </a:r>
                <a:endParaRPr lang="en-US" altLang="en-US" sz="800" dirty="0">
                  <a:solidFill>
                    <a:schemeClr val="tx1"/>
                  </a:solidFill>
                </a:endParaRP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1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Year</a:t>
                </a:r>
                <a:endParaRPr lang="en-US" altLang="en-US" sz="800" dirty="0">
                  <a:solidFill>
                    <a:schemeClr val="tx1"/>
                  </a:solidFill>
                </a:endParaRP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1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Month</a:t>
                </a:r>
                <a:endParaRPr lang="en-US" altLang="en-US" sz="800" dirty="0">
                  <a:solidFill>
                    <a:schemeClr val="tx1"/>
                  </a:solidFill>
                </a:endParaRP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1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Quarter</a:t>
                </a:r>
                <a:endParaRPr lang="en-US" altLang="en-US" sz="800" dirty="0">
                  <a:solidFill>
                    <a:schemeClr val="tx1"/>
                  </a:solidFill>
                </a:endParaRP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1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Date</a:t>
                </a: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D3A4EB9B-CF07-467C-86D4-329739674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3555" y="3484810"/>
                <a:ext cx="1190625" cy="1104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F06411-9C94-4DB1-8902-4232E405468B}"/>
                </a:ext>
              </a:extLst>
            </p:cNvPr>
            <p:cNvSpPr/>
            <p:nvPr/>
          </p:nvSpPr>
          <p:spPr>
            <a:xfrm>
              <a:off x="7116678" y="3530667"/>
              <a:ext cx="1259241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Product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Product_ID</a:t>
              </a:r>
              <a:endPara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Product_Name</a:t>
              </a:r>
              <a:endPara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Model_ID</a:t>
              </a:r>
              <a:endPara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Variant_ID</a:t>
              </a:r>
              <a:endPara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B53331-1A5C-4959-AB53-3AED313A665B}"/>
              </a:ext>
            </a:extLst>
          </p:cNvPr>
          <p:cNvSpPr txBox="1"/>
          <p:nvPr/>
        </p:nvSpPr>
        <p:spPr>
          <a:xfrm>
            <a:off x="660400" y="1194508"/>
            <a:ext cx="1005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</a:rPr>
              <a:t>A star schema is the simplest of all the data warehouse schemas. </a:t>
            </a:r>
          </a:p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</a:rPr>
              <a:t>The dimensions are not normalized; Fact has keys from every dimension. </a:t>
            </a:r>
          </a:p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</a:rPr>
              <a:t>Performance of the Star schema is good, but cost of storage is high</a:t>
            </a:r>
          </a:p>
        </p:txBody>
      </p:sp>
      <p:pic>
        <p:nvPicPr>
          <p:cNvPr id="19" name="Graphic 1">
            <a:extLst>
              <a:ext uri="{FF2B5EF4-FFF2-40B4-BE49-F238E27FC236}">
                <a16:creationId xmlns:a16="http://schemas.microsoft.com/office/drawing/2014/main" id="{66F5AFBE-4E6C-43CF-B8AD-6D24948499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6607" y="295726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4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32910" y="395356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3600" dirty="0">
                <a:solidFill>
                  <a:srgbClr val="434343"/>
                </a:solidFill>
                <a:latin typeface="Avenir"/>
              </a:rPr>
              <a:t>Snowflake Schema</a:t>
            </a:r>
            <a:r>
              <a:rPr lang="en-US" sz="3200" dirty="0">
                <a:solidFill>
                  <a:srgbClr val="434343"/>
                </a:solidFill>
                <a:latin typeface="Avenir"/>
              </a:rPr>
              <a:t>?</a:t>
            </a:r>
            <a:endParaRPr lang="en-IN" sz="3200" dirty="0">
              <a:solidFill>
                <a:srgbClr val="434343"/>
              </a:solidFill>
              <a:latin typeface="Avenir"/>
            </a:endParaRPr>
          </a:p>
          <a:p>
            <a:pPr>
              <a:buClr>
                <a:srgbClr val="000000"/>
              </a:buClr>
              <a:buSzPts val="2400"/>
            </a:pPr>
            <a:endParaRPr sz="6667" dirty="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63E509-273F-4C96-8357-4F168C4FB526}"/>
              </a:ext>
            </a:extLst>
          </p:cNvPr>
          <p:cNvGrpSpPr/>
          <p:nvPr/>
        </p:nvGrpSpPr>
        <p:grpSpPr>
          <a:xfrm>
            <a:off x="864580" y="3288889"/>
            <a:ext cx="9341303" cy="3400511"/>
            <a:chOff x="1369367" y="1358614"/>
            <a:chExt cx="7130136" cy="3017238"/>
          </a:xfrm>
        </p:grpSpPr>
        <p:sp>
          <p:nvSpPr>
            <p:cNvPr id="20" name="AutoShape 5">
              <a:extLst>
                <a:ext uri="{FF2B5EF4-FFF2-40B4-BE49-F238E27FC236}">
                  <a16:creationId xmlns:a16="http://schemas.microsoft.com/office/drawing/2014/main" id="{38BA1C49-0225-457D-BCF7-FF5864935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7593" y="2199774"/>
              <a:ext cx="676994" cy="527229"/>
            </a:xfrm>
            <a:prstGeom prst="straightConnector1">
              <a:avLst/>
            </a:prstGeom>
            <a:ln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119AAC24-3748-45AE-9655-EC06380AB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650" y="2457449"/>
              <a:ext cx="1047750" cy="109227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FACT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Dealer_ID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Product_ID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dirty="0" err="1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Date_ID</a:t>
              </a:r>
              <a:endParaRPr lang="en-US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Times New Roman" panose="02020603050405020304" pitchFamily="18" charset="0"/>
                </a:rPr>
                <a:t>Units_Sold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Revenue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AutoShape 5">
              <a:extLst>
                <a:ext uri="{FF2B5EF4-FFF2-40B4-BE49-F238E27FC236}">
                  <a16:creationId xmlns:a16="http://schemas.microsoft.com/office/drawing/2014/main" id="{5D3D59D9-2ED9-4488-85C0-02BA3A2BF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76512" y="1637800"/>
              <a:ext cx="1019175" cy="561975"/>
            </a:xfrm>
            <a:prstGeom prst="straightConnector1">
              <a:avLst/>
            </a:prstGeom>
            <a:ln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AutoShape 4">
              <a:extLst>
                <a:ext uri="{FF2B5EF4-FFF2-40B4-BE49-F238E27FC236}">
                  <a16:creationId xmlns:a16="http://schemas.microsoft.com/office/drawing/2014/main" id="{62BE840D-64FD-4CEC-BAA0-6E424300A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3918902"/>
              <a:ext cx="685800" cy="0"/>
            </a:xfrm>
            <a:prstGeom prst="straightConnector1">
              <a:avLst/>
            </a:prstGeom>
            <a:ln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AutoShape 3">
              <a:extLst>
                <a:ext uri="{FF2B5EF4-FFF2-40B4-BE49-F238E27FC236}">
                  <a16:creationId xmlns:a16="http://schemas.microsoft.com/office/drawing/2014/main" id="{7DC48425-B52D-4026-A690-B1CE4A1CC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95212" y="2156939"/>
              <a:ext cx="1158226" cy="661961"/>
            </a:xfrm>
            <a:prstGeom prst="straightConnector1">
              <a:avLst/>
            </a:prstGeom>
            <a:ln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AutoShape 2">
              <a:extLst>
                <a:ext uri="{FF2B5EF4-FFF2-40B4-BE49-F238E27FC236}">
                  <a16:creationId xmlns:a16="http://schemas.microsoft.com/office/drawing/2014/main" id="{1D95F83D-6E7D-4C53-888B-9AD4BA21E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29400" y="2950509"/>
              <a:ext cx="1003328" cy="0"/>
            </a:xfrm>
            <a:prstGeom prst="straightConnector1">
              <a:avLst/>
            </a:prstGeom>
            <a:ln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35E2F2CC-97B8-4EAD-840E-3003ABF52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728" y="2410681"/>
              <a:ext cx="866775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Date Dim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Date_ID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Year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Month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Quarter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4BB21A66-A651-4905-A743-109608AFD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786" y="1358614"/>
              <a:ext cx="899726" cy="722901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Location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Location_ID</a:t>
              </a:r>
              <a:endPara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Region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B4ADC878-56A6-416E-A6F0-CA725F69E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587" y="1605844"/>
              <a:ext cx="1190625" cy="11049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altLang="en-US" sz="11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Dealer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altLang="en-US" sz="11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Dealer_ID</a:t>
              </a:r>
              <a:endParaRPr lang="en-IN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altLang="en-US" sz="11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Location_ID</a:t>
              </a:r>
              <a:endParaRPr lang="en-IN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altLang="en-US" sz="11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Country_ID</a:t>
              </a:r>
              <a:endParaRPr lang="en-IN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altLang="en-US" sz="11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Dealer_NM</a:t>
              </a:r>
              <a:endParaRPr lang="en-IN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altLang="en-US" sz="11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Dealer_CNTCT</a:t>
              </a:r>
              <a:endParaRPr lang="en-IN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F13F9660-3C4E-4927-A368-31B0EB36F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799" y="3499552"/>
              <a:ext cx="1190625" cy="8763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Product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Product_ID</a:t>
              </a:r>
              <a:endPara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Product_Name</a:t>
              </a:r>
              <a:endPara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Variant_ID</a:t>
              </a:r>
              <a:endParaRPr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9D9DA215-033B-4402-9B52-18857D4FE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367" y="2389179"/>
              <a:ext cx="1171508" cy="659965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Country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Country</a:t>
              </a:r>
              <a:r>
                <a:rPr lang="en-US" altLang="en-US" sz="11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_ID</a:t>
              </a:r>
              <a:endParaRPr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Country_Name</a:t>
              </a:r>
              <a:endParaRPr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0FE24B0B-C2CD-42F4-9D81-90187B265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346" y="3461951"/>
              <a:ext cx="1076478" cy="913901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Variant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Variant_ID</a:t>
              </a:r>
              <a:endParaRPr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Variant_Type</a:t>
              </a:r>
              <a:endParaRPr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AutoShape 3">
              <a:extLst>
                <a:ext uri="{FF2B5EF4-FFF2-40B4-BE49-F238E27FC236}">
                  <a16:creationId xmlns:a16="http://schemas.microsoft.com/office/drawing/2014/main" id="{F168A3B4-B60B-44CD-AC7E-A7D524E51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3424" y="3257549"/>
              <a:ext cx="1130014" cy="838201"/>
            </a:xfrm>
            <a:prstGeom prst="straightConnector1">
              <a:avLst/>
            </a:prstGeom>
            <a:ln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CBFBE12-1C9F-4985-A7D8-963D2316B953}"/>
              </a:ext>
            </a:extLst>
          </p:cNvPr>
          <p:cNvSpPr txBox="1"/>
          <p:nvPr/>
        </p:nvSpPr>
        <p:spPr>
          <a:xfrm>
            <a:off x="686290" y="1199302"/>
            <a:ext cx="9905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</a:rPr>
              <a:t> Snow flaking is where we normalize the dimension tables of a star schema.</a:t>
            </a:r>
          </a:p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</a:rPr>
              <a:t> In Snow Flake schema, Dimensions are normalized</a:t>
            </a:r>
          </a:p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</a:rPr>
              <a:t> Query performance not so good as joins are more</a:t>
            </a:r>
          </a:p>
        </p:txBody>
      </p:sp>
      <p:pic>
        <p:nvPicPr>
          <p:cNvPr id="34" name="Graphic 1">
            <a:extLst>
              <a:ext uri="{FF2B5EF4-FFF2-40B4-BE49-F238E27FC236}">
                <a16:creationId xmlns:a16="http://schemas.microsoft.com/office/drawing/2014/main" id="{80A3E101-F35E-40FC-A43F-9CE255D78B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2257" y="286707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8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03400" y="41489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600" dirty="0">
                <a:solidFill>
                  <a:srgbClr val="434343"/>
                </a:solidFill>
                <a:latin typeface="Avenir"/>
                <a:sym typeface="Avenir"/>
              </a:rPr>
              <a:t>Limitations of traditional data warehouse</a:t>
            </a:r>
            <a:endParaRPr sz="3600" dirty="0">
              <a:solidFill>
                <a:srgbClr val="434343"/>
              </a:solidFill>
              <a:latin typeface="Avenir"/>
              <a:sym typeface="Avenir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655646" y="1386348"/>
            <a:ext cx="11324806" cy="490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330200" algn="just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Not Possible to store huge data (Big Data)</a:t>
            </a:r>
          </a:p>
          <a:p>
            <a:pPr marL="457200" indent="-330200" algn="just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No Flexible schema </a:t>
            </a:r>
          </a:p>
          <a:p>
            <a:pPr marL="457200" indent="-330200" algn="just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Not suitable for storing un-structured data</a:t>
            </a:r>
          </a:p>
          <a:p>
            <a:pPr marL="457200" indent="-330200" algn="just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Limited scalability </a:t>
            </a:r>
          </a:p>
          <a:p>
            <a:pPr marL="457200" indent="-330200" algn="just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Takes huge time to perform ETL activity and load data into warehouse</a:t>
            </a:r>
          </a:p>
          <a:p>
            <a:pPr marL="457200" indent="-330200" algn="just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Not suitable for doing advance machine learning and AI</a:t>
            </a:r>
          </a:p>
          <a:p>
            <a:pPr marL="457200" indent="-330200" algn="just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Very expensive to develop, deploy and maintain the system</a:t>
            </a:r>
          </a:p>
          <a:p>
            <a:pPr marL="1219170" algn="just"/>
            <a:endParaRPr sz="2400" dirty="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algn="just"/>
            <a:endParaRPr sz="2400" dirty="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C45B3125-BFB3-4E82-A864-9D539B62A5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2527" y="386093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8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5"/>
          <p:cNvSpPr txBox="1"/>
          <p:nvPr/>
        </p:nvSpPr>
        <p:spPr>
          <a:xfrm>
            <a:off x="820000" y="1356967"/>
            <a:ext cx="11168800" cy="464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15000"/>
              </a:lnSpc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-GB" sz="2400" dirty="0">
                <a:latin typeface="Avenir"/>
              </a:rPr>
              <a:t>A data lake is a centralized platform where all kinds of data  can be stored at any scale. </a:t>
            </a:r>
          </a:p>
          <a:p>
            <a:pPr marL="609585" indent="-457189">
              <a:lnSpc>
                <a:spcPct val="115000"/>
              </a:lnSpc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-GB" sz="2400" dirty="0">
                <a:latin typeface="Avenir"/>
              </a:rPr>
              <a:t>In Data lake, we store data in original form</a:t>
            </a:r>
          </a:p>
          <a:p>
            <a:pPr marL="609585" indent="-457189">
              <a:lnSpc>
                <a:spcPct val="115000"/>
              </a:lnSpc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-GB" sz="2400" dirty="0">
                <a:latin typeface="Avenir"/>
              </a:rPr>
              <a:t>Data lakes are cluster of inexpensive and scalable commodity hardware.</a:t>
            </a:r>
          </a:p>
          <a:p>
            <a:pPr marL="609585" indent="-457189">
              <a:lnSpc>
                <a:spcPct val="115000"/>
              </a:lnSpc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-GB" sz="2400" dirty="0">
                <a:latin typeface="Avenir"/>
              </a:rPr>
              <a:t>Unlike databases, A data lake works on a schema-on-read concept.</a:t>
            </a:r>
          </a:p>
          <a:p>
            <a:pPr marL="609585" indent="-457189">
              <a:lnSpc>
                <a:spcPct val="115000"/>
              </a:lnSpc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-GB" sz="2400" dirty="0">
                <a:latin typeface="Avenir"/>
              </a:rPr>
              <a:t>Data scientists can access, prepare, and </a:t>
            </a:r>
            <a:r>
              <a:rPr lang="en-GB" sz="2400" dirty="0" err="1">
                <a:latin typeface="Avenir"/>
              </a:rPr>
              <a:t>analyze</a:t>
            </a:r>
            <a:r>
              <a:rPr lang="en-GB" sz="2400" dirty="0">
                <a:latin typeface="Avenir"/>
              </a:rPr>
              <a:t> data faster and with more accuracy using data lakes. </a:t>
            </a:r>
          </a:p>
          <a:p>
            <a:pPr marL="609585" indent="-457189">
              <a:lnSpc>
                <a:spcPct val="115000"/>
              </a:lnSpc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-GB" sz="2400" dirty="0">
                <a:latin typeface="Avenir"/>
              </a:rPr>
              <a:t>This massive amount  of data available in data lake can help companies to perform sentiment analysis or fraud detection.</a:t>
            </a:r>
          </a:p>
          <a:p>
            <a:pPr marL="609585" indent="-457189" algn="just">
              <a:lnSpc>
                <a:spcPct val="115000"/>
              </a:lnSpc>
              <a:buClr>
                <a:srgbClr val="666666"/>
              </a:buClr>
              <a:buSzPts val="1800"/>
              <a:buFont typeface="Avenir"/>
              <a:buChar char="●"/>
            </a:pPr>
            <a:endParaRPr sz="2400" dirty="0">
              <a:solidFill>
                <a:srgbClr val="666666"/>
              </a:solidFill>
              <a:latin typeface="Avenir"/>
              <a:sym typeface="Trebuchet MS"/>
            </a:endParaRPr>
          </a:p>
        </p:txBody>
      </p:sp>
      <p:sp>
        <p:nvSpPr>
          <p:cNvPr id="605" name="Google Shape;605;p6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6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7" name="Google Shape;607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3;p16">
            <a:extLst>
              <a:ext uri="{FF2B5EF4-FFF2-40B4-BE49-F238E27FC236}">
                <a16:creationId xmlns:a16="http://schemas.microsoft.com/office/drawing/2014/main" id="{A524E512-A195-4DE8-BADA-583E6CC67416}"/>
              </a:ext>
            </a:extLst>
          </p:cNvPr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600" dirty="0">
                <a:solidFill>
                  <a:srgbClr val="434343"/>
                </a:solidFill>
                <a:latin typeface="Avenir"/>
                <a:sym typeface="Avenir"/>
              </a:rPr>
              <a:t>What is Dake Lake?</a:t>
            </a:r>
            <a:endParaRPr sz="3600" dirty="0">
              <a:solidFill>
                <a:srgbClr val="434343"/>
              </a:solidFill>
              <a:latin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092366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6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5532C1-EFBE-419B-A293-E8BDEE165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31551"/>
              </p:ext>
            </p:extLst>
          </p:nvPr>
        </p:nvGraphicFramePr>
        <p:xfrm>
          <a:off x="508001" y="1342103"/>
          <a:ext cx="10510129" cy="519142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83474">
                  <a:extLst>
                    <a:ext uri="{9D8B030D-6E8A-4147-A177-3AD203B41FA5}">
                      <a16:colId xmlns:a16="http://schemas.microsoft.com/office/drawing/2014/main" val="3534467710"/>
                    </a:ext>
                  </a:extLst>
                </a:gridCol>
                <a:gridCol w="4359169">
                  <a:extLst>
                    <a:ext uri="{9D8B030D-6E8A-4147-A177-3AD203B41FA5}">
                      <a16:colId xmlns:a16="http://schemas.microsoft.com/office/drawing/2014/main" val="3715461638"/>
                    </a:ext>
                  </a:extLst>
                </a:gridCol>
                <a:gridCol w="4367486">
                  <a:extLst>
                    <a:ext uri="{9D8B030D-6E8A-4147-A177-3AD203B41FA5}">
                      <a16:colId xmlns:a16="http://schemas.microsoft.com/office/drawing/2014/main" val="3500749273"/>
                    </a:ext>
                  </a:extLst>
                </a:gridCol>
              </a:tblGrid>
              <a:tr h="411853"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</a:rPr>
                        <a:t>Characteristics</a:t>
                      </a:r>
                    </a:p>
                  </a:txBody>
                  <a:tcPr marL="42869" marR="42869" marT="53585" marB="535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</a:rPr>
                        <a:t>Data Warehouse</a:t>
                      </a:r>
                    </a:p>
                  </a:txBody>
                  <a:tcPr marL="42869" marR="42869" marT="53585" marB="535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>
                          <a:effectLst/>
                        </a:rPr>
                        <a:t>Data Lake</a:t>
                      </a:r>
                    </a:p>
                  </a:txBody>
                  <a:tcPr marL="42869" marR="42869" marT="53585" marB="53585" anchor="ctr"/>
                </a:tc>
                <a:extLst>
                  <a:ext uri="{0D108BD9-81ED-4DB2-BD59-A6C34878D82A}">
                    <a16:rowId xmlns:a16="http://schemas.microsoft.com/office/drawing/2014/main" val="1767523288"/>
                  </a:ext>
                </a:extLst>
              </a:tr>
              <a:tr h="932384">
                <a:tc>
                  <a:txBody>
                    <a:bodyPr/>
                    <a:lstStyle/>
                    <a:p>
                      <a:r>
                        <a:rPr lang="en-IN" sz="1700" b="1" dirty="0">
                          <a:effectLst/>
                        </a:rPr>
                        <a:t>Data</a:t>
                      </a:r>
                    </a:p>
                  </a:txBody>
                  <a:tcPr marL="42869" marR="42869" marT="42869" marB="42869" anchor="ctr"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effectLst/>
                        </a:rPr>
                        <a:t>Relational from transactional systems, operational databases, and line of business applications</a:t>
                      </a:r>
                    </a:p>
                  </a:txBody>
                  <a:tcPr marL="42869" marR="42869" marT="42869" marB="42869"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</a:rPr>
                        <a:t>Non-relational and relational from IoT devices, web sites, mobile apps, social media, and corporate applications</a:t>
                      </a:r>
                    </a:p>
                  </a:txBody>
                  <a:tcPr marL="42869" marR="42869" marT="42869" marB="42869" anchor="ctr"/>
                </a:tc>
                <a:extLst>
                  <a:ext uri="{0D108BD9-81ED-4DB2-BD59-A6C34878D82A}">
                    <a16:rowId xmlns:a16="http://schemas.microsoft.com/office/drawing/2014/main" val="1109098148"/>
                  </a:ext>
                </a:extLst>
              </a:tr>
              <a:tr h="660808">
                <a:tc>
                  <a:txBody>
                    <a:bodyPr/>
                    <a:lstStyle/>
                    <a:p>
                      <a:r>
                        <a:rPr lang="en-IN" sz="1700" b="1" dirty="0">
                          <a:effectLst/>
                        </a:rPr>
                        <a:t>Schema</a:t>
                      </a:r>
                    </a:p>
                  </a:txBody>
                  <a:tcPr marL="42869" marR="42869" marT="42869" marB="42869" anchor="ctr"/>
                </a:tc>
                <a:tc>
                  <a:txBody>
                    <a:bodyPr/>
                    <a:lstStyle/>
                    <a:p>
                      <a:r>
                        <a:rPr lang="en-GB" sz="1700">
                          <a:effectLst/>
                        </a:rPr>
                        <a:t>Designed prior to the DW implementation (schema-on-write)</a:t>
                      </a:r>
                    </a:p>
                  </a:txBody>
                  <a:tcPr marL="42869" marR="42869" marT="42869" marB="42869" anchor="ctr"/>
                </a:tc>
                <a:tc>
                  <a:txBody>
                    <a:bodyPr/>
                    <a:lstStyle/>
                    <a:p>
                      <a:r>
                        <a:rPr lang="en-GB" sz="1700">
                          <a:effectLst/>
                        </a:rPr>
                        <a:t>Written at the time of analysis (schema-on-read)</a:t>
                      </a:r>
                    </a:p>
                  </a:txBody>
                  <a:tcPr marL="42869" marR="42869" marT="42869" marB="42869" anchor="ctr"/>
                </a:tc>
                <a:extLst>
                  <a:ext uri="{0D108BD9-81ED-4DB2-BD59-A6C34878D82A}">
                    <a16:rowId xmlns:a16="http://schemas.microsoft.com/office/drawing/2014/main" val="1685892656"/>
                  </a:ext>
                </a:extLst>
              </a:tr>
              <a:tr h="660808">
                <a:tc>
                  <a:txBody>
                    <a:bodyPr/>
                    <a:lstStyle/>
                    <a:p>
                      <a:r>
                        <a:rPr lang="en-IN" sz="1700" b="1" dirty="0">
                          <a:effectLst/>
                        </a:rPr>
                        <a:t>Price</a:t>
                      </a:r>
                      <a:r>
                        <a:rPr lang="en-IN" sz="1700" b="0" dirty="0">
                          <a:effectLst/>
                        </a:rPr>
                        <a:t>/</a:t>
                      </a:r>
                      <a:r>
                        <a:rPr lang="en-IN" sz="1700" b="1" dirty="0">
                          <a:effectLst/>
                        </a:rPr>
                        <a:t>Performance</a:t>
                      </a:r>
                    </a:p>
                  </a:txBody>
                  <a:tcPr marL="42869" marR="42869" marT="42869" marB="42869" anchor="ctr"/>
                </a:tc>
                <a:tc>
                  <a:txBody>
                    <a:bodyPr/>
                    <a:lstStyle/>
                    <a:p>
                      <a:r>
                        <a:rPr lang="en-GB" sz="1700">
                          <a:effectLst/>
                        </a:rPr>
                        <a:t>Fastest query results using higher cost storage</a:t>
                      </a:r>
                    </a:p>
                  </a:txBody>
                  <a:tcPr marL="42869" marR="42869" marT="42869" marB="42869" anchor="ctr"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effectLst/>
                        </a:rPr>
                        <a:t>Query results getting faster using low-cost commodity storage</a:t>
                      </a:r>
                    </a:p>
                  </a:txBody>
                  <a:tcPr marL="42869" marR="42869" marT="42869" marB="42869" anchor="ctr"/>
                </a:tc>
                <a:extLst>
                  <a:ext uri="{0D108BD9-81ED-4DB2-BD59-A6C34878D82A}">
                    <a16:rowId xmlns:a16="http://schemas.microsoft.com/office/drawing/2014/main" val="3304249283"/>
                  </a:ext>
                </a:extLst>
              </a:tr>
              <a:tr h="932384">
                <a:tc>
                  <a:txBody>
                    <a:bodyPr/>
                    <a:lstStyle/>
                    <a:p>
                      <a:r>
                        <a:rPr lang="en-IN" sz="1700" b="1" dirty="0">
                          <a:effectLst/>
                        </a:rPr>
                        <a:t>Data</a:t>
                      </a:r>
                      <a:r>
                        <a:rPr lang="en-IN" sz="1700" b="0" dirty="0">
                          <a:effectLst/>
                        </a:rPr>
                        <a:t> </a:t>
                      </a:r>
                      <a:r>
                        <a:rPr lang="en-IN" sz="1700" b="1" dirty="0">
                          <a:effectLst/>
                        </a:rPr>
                        <a:t>Quality</a:t>
                      </a:r>
                      <a:br>
                        <a:rPr lang="en-IN" sz="1700" b="0" dirty="0">
                          <a:effectLst/>
                        </a:rPr>
                      </a:br>
                      <a:endParaRPr lang="en-IN" sz="1700" dirty="0">
                        <a:effectLst/>
                      </a:endParaRPr>
                    </a:p>
                  </a:txBody>
                  <a:tcPr marL="42869" marR="42869" marT="42869" marB="42869" anchor="ctr"/>
                </a:tc>
                <a:tc>
                  <a:txBody>
                    <a:bodyPr/>
                    <a:lstStyle/>
                    <a:p>
                      <a:r>
                        <a:rPr lang="en-GB" sz="1700">
                          <a:effectLst/>
                        </a:rPr>
                        <a:t>Highly curated data</a:t>
                      </a:r>
                    </a:p>
                  </a:txBody>
                  <a:tcPr marL="42869" marR="42869" marT="42869" marB="42869" anchor="ctr"/>
                </a:tc>
                <a:tc>
                  <a:txBody>
                    <a:bodyPr/>
                    <a:lstStyle/>
                    <a:p>
                      <a:r>
                        <a:rPr lang="en-GB" sz="1700">
                          <a:effectLst/>
                        </a:rPr>
                        <a:t>Any data that may or may not be curated (ie. raw data)</a:t>
                      </a:r>
                      <a:br>
                        <a:rPr lang="en-GB" sz="1700">
                          <a:effectLst/>
                        </a:rPr>
                      </a:br>
                      <a:endParaRPr lang="en-GB" sz="1700">
                        <a:effectLst/>
                      </a:endParaRPr>
                    </a:p>
                  </a:txBody>
                  <a:tcPr marL="42869" marR="42869" marT="42869" marB="42869" anchor="ctr"/>
                </a:tc>
                <a:extLst>
                  <a:ext uri="{0D108BD9-81ED-4DB2-BD59-A6C34878D82A}">
                    <a16:rowId xmlns:a16="http://schemas.microsoft.com/office/drawing/2014/main" val="3330839023"/>
                  </a:ext>
                </a:extLst>
              </a:tr>
              <a:tr h="660808">
                <a:tc>
                  <a:txBody>
                    <a:bodyPr/>
                    <a:lstStyle/>
                    <a:p>
                      <a:r>
                        <a:rPr lang="en-IN" sz="1700" b="1" dirty="0">
                          <a:effectLst/>
                        </a:rPr>
                        <a:t>Users</a:t>
                      </a:r>
                    </a:p>
                  </a:txBody>
                  <a:tcPr marL="42869" marR="42869" marT="42869" marB="42869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Business analysts</a:t>
                      </a:r>
                    </a:p>
                  </a:txBody>
                  <a:tcPr marL="42869" marR="42869" marT="42869" marB="42869" anchor="ctr"/>
                </a:tc>
                <a:tc>
                  <a:txBody>
                    <a:bodyPr/>
                    <a:lstStyle/>
                    <a:p>
                      <a:r>
                        <a:rPr lang="en-GB" sz="1700">
                          <a:effectLst/>
                        </a:rPr>
                        <a:t>Data scientists, Data developers, and Business analysts (using curated data)</a:t>
                      </a:r>
                    </a:p>
                  </a:txBody>
                  <a:tcPr marL="42869" marR="42869" marT="42869" marB="42869" anchor="ctr"/>
                </a:tc>
                <a:extLst>
                  <a:ext uri="{0D108BD9-81ED-4DB2-BD59-A6C34878D82A}">
                    <a16:rowId xmlns:a16="http://schemas.microsoft.com/office/drawing/2014/main" val="3983818180"/>
                  </a:ext>
                </a:extLst>
              </a:tr>
              <a:tr h="932384">
                <a:tc>
                  <a:txBody>
                    <a:bodyPr/>
                    <a:lstStyle/>
                    <a:p>
                      <a:r>
                        <a:rPr lang="en-IN" sz="1700" b="1" dirty="0">
                          <a:effectLst/>
                        </a:rPr>
                        <a:t>Analytics</a:t>
                      </a:r>
                    </a:p>
                  </a:txBody>
                  <a:tcPr marL="42869" marR="42869" marT="42869" marB="42869" anchor="ctr"/>
                </a:tc>
                <a:tc>
                  <a:txBody>
                    <a:bodyPr/>
                    <a:lstStyle/>
                    <a:p>
                      <a:r>
                        <a:rPr lang="en-GB" sz="1700">
                          <a:effectLst/>
                        </a:rPr>
                        <a:t>Batch reporting, BI and visualizations</a:t>
                      </a:r>
                    </a:p>
                  </a:txBody>
                  <a:tcPr marL="42869" marR="42869" marT="42869" marB="42869" anchor="ctr"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effectLst/>
                        </a:rPr>
                        <a:t>Machine Learning, Predictive analytics, data discovery and profiling</a:t>
                      </a:r>
                      <a:br>
                        <a:rPr lang="en-GB" sz="1700" dirty="0">
                          <a:effectLst/>
                        </a:rPr>
                      </a:br>
                      <a:endParaRPr lang="en-GB" sz="1700" dirty="0">
                        <a:effectLst/>
                      </a:endParaRPr>
                    </a:p>
                  </a:txBody>
                  <a:tcPr marL="42869" marR="42869" marT="42869" marB="42869" anchor="ctr"/>
                </a:tc>
                <a:extLst>
                  <a:ext uri="{0D108BD9-81ED-4DB2-BD59-A6C34878D82A}">
                    <a16:rowId xmlns:a16="http://schemas.microsoft.com/office/drawing/2014/main" val="4289704248"/>
                  </a:ext>
                </a:extLst>
              </a:tr>
            </a:tbl>
          </a:graphicData>
        </a:graphic>
      </p:graphicFrame>
      <p:sp>
        <p:nvSpPr>
          <p:cNvPr id="15" name="Google Shape;73;p16">
            <a:extLst>
              <a:ext uri="{FF2B5EF4-FFF2-40B4-BE49-F238E27FC236}">
                <a16:creationId xmlns:a16="http://schemas.microsoft.com/office/drawing/2014/main" id="{828C0DDF-BBFF-479E-B069-C34B5CA73360}"/>
              </a:ext>
            </a:extLst>
          </p:cNvPr>
          <p:cNvSpPr txBox="1"/>
          <p:nvPr/>
        </p:nvSpPr>
        <p:spPr>
          <a:xfrm>
            <a:off x="508000" y="42385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600" dirty="0">
                <a:solidFill>
                  <a:srgbClr val="434343"/>
                </a:solidFill>
                <a:latin typeface="Avenir"/>
                <a:sym typeface="Avenir"/>
              </a:rPr>
              <a:t>Data Lake Vs Data Warehouse</a:t>
            </a:r>
            <a:endParaRPr sz="3600" dirty="0">
              <a:solidFill>
                <a:srgbClr val="434343"/>
              </a:solidFill>
              <a:latin typeface="Avenir"/>
              <a:sym typeface="Avenir"/>
            </a:endParaRPr>
          </a:p>
        </p:txBody>
      </p:sp>
      <p:pic>
        <p:nvPicPr>
          <p:cNvPr id="8" name="Graphic 1">
            <a:extLst>
              <a:ext uri="{FF2B5EF4-FFF2-40B4-BE49-F238E27FC236}">
                <a16:creationId xmlns:a16="http://schemas.microsoft.com/office/drawing/2014/main" id="{4A26C8D6-F9B8-42B1-8984-0D182848BE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8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711200" y="684167"/>
            <a:ext cx="10058400" cy="68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600" dirty="0">
                <a:solidFill>
                  <a:schemeClr val="dk1"/>
                </a:solidFill>
                <a:latin typeface="Avenir"/>
                <a:sym typeface="Avenir"/>
              </a:rPr>
              <a:t>Agenda</a:t>
            </a:r>
            <a:endParaRPr sz="3600" dirty="0">
              <a:solidFill>
                <a:schemeClr val="dk1"/>
              </a:solidFill>
              <a:latin typeface="Avenir"/>
              <a:sym typeface="Avenir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4;p16">
            <a:extLst>
              <a:ext uri="{FF2B5EF4-FFF2-40B4-BE49-F238E27FC236}">
                <a16:creationId xmlns:a16="http://schemas.microsoft.com/office/drawing/2014/main" id="{B66A9537-CDCA-418B-A7B5-DE580C10667E}"/>
              </a:ext>
            </a:extLst>
          </p:cNvPr>
          <p:cNvSpPr txBox="1"/>
          <p:nvPr/>
        </p:nvSpPr>
        <p:spPr>
          <a:xfrm>
            <a:off x="711200" y="1415961"/>
            <a:ext cx="11031200" cy="50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What are the characteristics of Big data</a:t>
            </a:r>
          </a:p>
          <a:p>
            <a:pPr marL="457200"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Generic concepts related to Datawarehouse platform</a:t>
            </a:r>
          </a:p>
          <a:p>
            <a:pPr marL="457200"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Why traditional Datawarehouse platform are not consider suitable for Big data analytics </a:t>
            </a:r>
          </a:p>
          <a:p>
            <a:pPr marL="457200"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Understanding the vast world of Big data platform</a:t>
            </a:r>
          </a:p>
          <a:p>
            <a:pPr marL="457200"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Benefit of Hadoop file system and other cloud storage</a:t>
            </a:r>
          </a:p>
          <a:p>
            <a:pPr marL="457200"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Mastering  the concept of Parallel distributed Computing framework</a:t>
            </a:r>
          </a:p>
          <a:p>
            <a:pPr marL="457200"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Component failure and recoveries </a:t>
            </a:r>
          </a:p>
          <a:p>
            <a:pPr marL="457200"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Demystifying the Map Reduce </a:t>
            </a:r>
            <a:endParaRPr sz="2400" dirty="0">
              <a:solidFill>
                <a:schemeClr val="dk1"/>
              </a:solidFill>
              <a:latin typeface="Avenir"/>
              <a:sym typeface="Avenir"/>
            </a:endParaRPr>
          </a:p>
          <a:p>
            <a:pPr marL="1219170" algn="just"/>
            <a:endParaRPr sz="2400" dirty="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657C4C01-702C-4B9D-87F1-97C1DBE33A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36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5"/>
          <p:cNvSpPr txBox="1"/>
          <p:nvPr/>
        </p:nvSpPr>
        <p:spPr>
          <a:xfrm>
            <a:off x="820000" y="2185400"/>
            <a:ext cx="11168800" cy="2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2400"/>
            </a:pPr>
            <a:r>
              <a:rPr lang="en-IN" sz="2400" dirty="0">
                <a:latin typeface="Avenir"/>
                <a:sym typeface="Trebuchet MS"/>
              </a:rPr>
              <a:t>Bigdata can be stored only on distributed platforms such as </a:t>
            </a:r>
          </a:p>
          <a:p>
            <a:pPr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IN" sz="2400" dirty="0">
                <a:latin typeface="Avenir"/>
                <a:sym typeface="Trebuchet MS"/>
              </a:rPr>
              <a:t>Distributed file systems</a:t>
            </a:r>
          </a:p>
          <a:p>
            <a:pPr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IN" sz="2400" dirty="0">
                <a:latin typeface="Avenir"/>
                <a:sym typeface="Trebuchet MS"/>
              </a:rPr>
              <a:t>Distributed data bases </a:t>
            </a:r>
          </a:p>
          <a:p>
            <a:pPr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IN" sz="2400" dirty="0">
                <a:latin typeface="Avenir"/>
                <a:sym typeface="Trebuchet MS"/>
              </a:rPr>
              <a:t>Distributed Messaging queue or </a:t>
            </a:r>
            <a:r>
              <a:rPr lang="en-IN" sz="2400" dirty="0" err="1">
                <a:latin typeface="Avenir"/>
                <a:sym typeface="Trebuchet MS"/>
              </a:rPr>
              <a:t>PubSub</a:t>
            </a:r>
            <a:r>
              <a:rPr lang="en-IN" sz="2400" dirty="0">
                <a:latin typeface="Avenir"/>
                <a:sym typeface="Trebuchet MS"/>
              </a:rPr>
              <a:t> platform</a:t>
            </a:r>
          </a:p>
          <a:p>
            <a:pPr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IN" sz="2400" dirty="0">
                <a:latin typeface="Avenir"/>
                <a:sym typeface="Trebuchet MS"/>
              </a:rPr>
              <a:t>Distributed Search Engines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2400"/>
            </a:pPr>
            <a:endParaRPr sz="2667" i="1" dirty="0">
              <a:solidFill>
                <a:srgbClr val="24272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5" name="Google Shape;605;p6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6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p65"/>
          <p:cNvPicPr preferRelativeResize="0"/>
          <p:nvPr/>
        </p:nvPicPr>
        <p:blipFill rotWithShape="1">
          <a:blip r:embed="rId3">
            <a:alphaModFix/>
          </a:blip>
          <a:srcRect l="11594" t="4095" r="10693" b="4688"/>
          <a:stretch/>
        </p:blipFill>
        <p:spPr>
          <a:xfrm>
            <a:off x="577867" y="248134"/>
            <a:ext cx="1638700" cy="14094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04;p65">
            <a:extLst>
              <a:ext uri="{FF2B5EF4-FFF2-40B4-BE49-F238E27FC236}">
                <a16:creationId xmlns:a16="http://schemas.microsoft.com/office/drawing/2014/main" id="{31311C85-3ECE-40C7-B124-0237FE8EF438}"/>
              </a:ext>
            </a:extLst>
          </p:cNvPr>
          <p:cNvSpPr txBox="1"/>
          <p:nvPr/>
        </p:nvSpPr>
        <p:spPr>
          <a:xfrm>
            <a:off x="705114" y="4672600"/>
            <a:ext cx="11168800" cy="174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2400"/>
            </a:pPr>
            <a:r>
              <a:rPr lang="en-IN" sz="2400" dirty="0">
                <a:latin typeface="Avenir"/>
                <a:sym typeface="Trebuchet MS"/>
              </a:rPr>
              <a:t>Not only for storage even for processing we shall need distributed  and parallel computing framework to process such data</a:t>
            </a:r>
          </a:p>
          <a:p>
            <a:pPr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IN" sz="2400" dirty="0">
                <a:latin typeface="Avenir"/>
                <a:sym typeface="Trebuchet MS"/>
              </a:rPr>
              <a:t>Map Reduce</a:t>
            </a:r>
          </a:p>
          <a:p>
            <a:pPr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IN" sz="2400" dirty="0">
                <a:latin typeface="Avenir"/>
                <a:sym typeface="Trebuchet MS"/>
              </a:rPr>
              <a:t>Spark</a:t>
            </a:r>
          </a:p>
        </p:txBody>
      </p:sp>
      <p:pic>
        <p:nvPicPr>
          <p:cNvPr id="8" name="Graphic 1">
            <a:extLst>
              <a:ext uri="{FF2B5EF4-FFF2-40B4-BE49-F238E27FC236}">
                <a16:creationId xmlns:a16="http://schemas.microsoft.com/office/drawing/2014/main" id="{DAD24931-04D7-4BAC-9E06-6680AD561F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8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5"/>
          <p:cNvSpPr txBox="1"/>
          <p:nvPr/>
        </p:nvSpPr>
        <p:spPr>
          <a:xfrm>
            <a:off x="820000" y="1356967"/>
            <a:ext cx="11168800" cy="464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15000"/>
              </a:lnSpc>
              <a:spcAft>
                <a:spcPts val="60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-US" sz="2400" dirty="0">
                <a:latin typeface="Avenir"/>
              </a:rPr>
              <a:t>Big data can be stored in following file system platforms</a:t>
            </a:r>
          </a:p>
          <a:p>
            <a:pPr marL="609585" indent="-457189">
              <a:lnSpc>
                <a:spcPct val="115000"/>
              </a:lnSpc>
              <a:spcAft>
                <a:spcPts val="60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-US" sz="2400" dirty="0">
                <a:latin typeface="Avenir"/>
              </a:rPr>
              <a:t>Distributed file system such as HDFS, AWS S3, Azure data lake gen(ADLS Gen2) and GCS </a:t>
            </a:r>
          </a:p>
          <a:p>
            <a:pPr marL="609585" indent="-457189">
              <a:lnSpc>
                <a:spcPct val="115000"/>
              </a:lnSpc>
              <a:spcAft>
                <a:spcPts val="60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-US" sz="2400" dirty="0">
                <a:latin typeface="Avenir"/>
              </a:rPr>
              <a:t>These platforms are  storing big data for analytics use cases as ETL Processing, Reporting, Machine learning and AI</a:t>
            </a:r>
          </a:p>
          <a:p>
            <a:pPr marL="609585" indent="-457189">
              <a:lnSpc>
                <a:spcPct val="115000"/>
              </a:lnSpc>
              <a:spcAft>
                <a:spcPts val="60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-US" sz="2400" dirty="0">
                <a:latin typeface="Avenir"/>
              </a:rPr>
              <a:t>However, these platform will not be suitable if you want to perform CRUD(Create, Retrieve, Update and Delete) operation frequently </a:t>
            </a:r>
          </a:p>
          <a:p>
            <a:pPr marL="609585" indent="-457189" algn="just">
              <a:lnSpc>
                <a:spcPct val="115000"/>
              </a:lnSpc>
              <a:buClr>
                <a:srgbClr val="666666"/>
              </a:buClr>
              <a:buSzPts val="1800"/>
              <a:buFont typeface="Avenir"/>
              <a:buChar char="●"/>
            </a:pPr>
            <a:endParaRPr sz="2400" dirty="0">
              <a:solidFill>
                <a:srgbClr val="666666"/>
              </a:solidFill>
              <a:latin typeface="Avenir"/>
              <a:sym typeface="Trebuchet MS"/>
            </a:endParaRPr>
          </a:p>
        </p:txBody>
      </p:sp>
      <p:sp>
        <p:nvSpPr>
          <p:cNvPr id="605" name="Google Shape;605;p6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6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16">
            <a:extLst>
              <a:ext uri="{FF2B5EF4-FFF2-40B4-BE49-F238E27FC236}">
                <a16:creationId xmlns:a16="http://schemas.microsoft.com/office/drawing/2014/main" id="{A524E512-A195-4DE8-BADA-583E6CC67416}"/>
              </a:ext>
            </a:extLst>
          </p:cNvPr>
          <p:cNvSpPr txBox="1"/>
          <p:nvPr/>
        </p:nvSpPr>
        <p:spPr>
          <a:xfrm>
            <a:off x="575884" y="452271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400"/>
            </a:pPr>
            <a:r>
              <a:rPr lang="en-US" sz="3600" dirty="0">
                <a:solidFill>
                  <a:srgbClr val="434343"/>
                </a:solidFill>
                <a:latin typeface="Avenir"/>
                <a:sym typeface="Avenir"/>
              </a:rPr>
              <a:t>Storing Big data in file systems</a:t>
            </a:r>
          </a:p>
        </p:txBody>
      </p:sp>
      <p:pic>
        <p:nvPicPr>
          <p:cNvPr id="7" name="Picture 2" descr="AWS —Amazon S3 Storage Classes Overview | by Ashish Patel | Awesome Cloud |  Medium">
            <a:extLst>
              <a:ext uri="{FF2B5EF4-FFF2-40B4-BE49-F238E27FC236}">
                <a16:creationId xmlns:a16="http://schemas.microsoft.com/office/drawing/2014/main" id="{47E6109C-35AD-4750-A4B4-9D1E1BD0E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7484" y="4902127"/>
            <a:ext cx="1599140" cy="119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Google Cloud Storage - Gigya Documentation - Developer's Guide">
            <a:extLst>
              <a:ext uri="{FF2B5EF4-FFF2-40B4-BE49-F238E27FC236}">
                <a16:creationId xmlns:a16="http://schemas.microsoft.com/office/drawing/2014/main" id="{60E28AD3-E2F4-4D3B-AF90-3F17F0184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5362" y="4902127"/>
            <a:ext cx="1369658" cy="119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ow to write to Azure Storage Gen2 via Rest API | by Viktor Chuhra | Medium">
            <a:extLst>
              <a:ext uri="{FF2B5EF4-FFF2-40B4-BE49-F238E27FC236}">
                <a16:creationId xmlns:a16="http://schemas.microsoft.com/office/drawing/2014/main" id="{EDCDAB82-9837-4A46-92D2-E0832B67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3758" y="5041819"/>
            <a:ext cx="1599141" cy="91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What is HDFS in Hadoop? Learn HDFS | Intellipaat">
            <a:extLst>
              <a:ext uri="{FF2B5EF4-FFF2-40B4-BE49-F238E27FC236}">
                <a16:creationId xmlns:a16="http://schemas.microsoft.com/office/drawing/2014/main" id="{CED60288-F335-468B-96B2-45CD9EC72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8218" y="4799171"/>
            <a:ext cx="2710893" cy="140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">
            <a:extLst>
              <a:ext uri="{FF2B5EF4-FFF2-40B4-BE49-F238E27FC236}">
                <a16:creationId xmlns:a16="http://schemas.microsoft.com/office/drawing/2014/main" id="{00A572E1-F892-4DF8-B9E1-0879596C0EE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2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5"/>
          <p:cNvSpPr txBox="1"/>
          <p:nvPr/>
        </p:nvSpPr>
        <p:spPr>
          <a:xfrm>
            <a:off x="820000" y="1356967"/>
            <a:ext cx="11168800" cy="464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15000"/>
              </a:lnSpc>
              <a:spcAft>
                <a:spcPts val="60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-US" sz="2400" dirty="0">
                <a:latin typeface="Avenir"/>
              </a:rPr>
              <a:t>Big block size of 64 or 128 MB</a:t>
            </a:r>
          </a:p>
          <a:p>
            <a:pPr marL="609585" indent="-457189">
              <a:lnSpc>
                <a:spcPct val="115000"/>
              </a:lnSpc>
              <a:spcAft>
                <a:spcPts val="600"/>
              </a:spcAft>
              <a:buClr>
                <a:srgbClr val="666666"/>
              </a:buClr>
              <a:buSzPts val="1800"/>
              <a:buFont typeface="Avenir"/>
              <a:buChar char="●"/>
            </a:pPr>
            <a:endParaRPr lang="en-US" sz="2400" dirty="0">
              <a:latin typeface="Avenir"/>
            </a:endParaRPr>
          </a:p>
          <a:p>
            <a:pPr marL="609585" indent="-457189">
              <a:lnSpc>
                <a:spcPct val="115000"/>
              </a:lnSpc>
              <a:spcAft>
                <a:spcPts val="60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-US" sz="2400" dirty="0">
                <a:latin typeface="Avenir"/>
              </a:rPr>
              <a:t>Bigger blocks enable reading more data in lesser disk IO Operations</a:t>
            </a:r>
          </a:p>
          <a:p>
            <a:pPr marL="609585" indent="-457189">
              <a:lnSpc>
                <a:spcPct val="115000"/>
              </a:lnSpc>
              <a:spcAft>
                <a:spcPts val="600"/>
              </a:spcAft>
              <a:buClr>
                <a:srgbClr val="666666"/>
              </a:buClr>
              <a:buSzPts val="1800"/>
              <a:buFont typeface="Avenir"/>
              <a:buChar char="●"/>
            </a:pPr>
            <a:endParaRPr lang="en-US" sz="2400" dirty="0">
              <a:latin typeface="Avenir"/>
            </a:endParaRPr>
          </a:p>
          <a:p>
            <a:pPr marL="609585" indent="-457189">
              <a:lnSpc>
                <a:spcPct val="115000"/>
              </a:lnSpc>
              <a:spcAft>
                <a:spcPts val="60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-US" sz="2400">
                <a:latin typeface="Avenir"/>
              </a:rPr>
              <a:t> </a:t>
            </a:r>
            <a:endParaRPr lang="en-US" sz="2400" dirty="0">
              <a:latin typeface="Avenir"/>
            </a:endParaRPr>
          </a:p>
          <a:p>
            <a:pPr marL="609585" indent="-457189">
              <a:lnSpc>
                <a:spcPct val="115000"/>
              </a:lnSpc>
              <a:spcAft>
                <a:spcPts val="600"/>
              </a:spcAft>
              <a:buClr>
                <a:srgbClr val="666666"/>
              </a:buClr>
              <a:buSzPts val="1800"/>
              <a:buFont typeface="Avenir"/>
              <a:buChar char="●"/>
            </a:pPr>
            <a:endParaRPr lang="en-US" sz="2400" dirty="0">
              <a:latin typeface="Avenir"/>
            </a:endParaRPr>
          </a:p>
          <a:p>
            <a:pPr marL="609585" indent="-457189">
              <a:lnSpc>
                <a:spcPct val="115000"/>
              </a:lnSpc>
              <a:spcAft>
                <a:spcPts val="60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-US" sz="2400" dirty="0">
                <a:latin typeface="Avenir"/>
              </a:rPr>
              <a:t>Replication helps these platforms to provide read scalability and data availability  </a:t>
            </a:r>
          </a:p>
        </p:txBody>
      </p:sp>
      <p:sp>
        <p:nvSpPr>
          <p:cNvPr id="605" name="Google Shape;605;p6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6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3;p16">
            <a:extLst>
              <a:ext uri="{FF2B5EF4-FFF2-40B4-BE49-F238E27FC236}">
                <a16:creationId xmlns:a16="http://schemas.microsoft.com/office/drawing/2014/main" id="{A524E512-A195-4DE8-BADA-583E6CC67416}"/>
              </a:ext>
            </a:extLst>
          </p:cNvPr>
          <p:cNvSpPr txBox="1"/>
          <p:nvPr/>
        </p:nvSpPr>
        <p:spPr>
          <a:xfrm>
            <a:off x="671400" y="452271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400"/>
            </a:pPr>
            <a:r>
              <a:rPr lang="en-US" sz="3600" dirty="0">
                <a:solidFill>
                  <a:srgbClr val="434343"/>
                </a:solidFill>
                <a:latin typeface="Avenir"/>
                <a:sym typeface="Avenir"/>
              </a:rPr>
              <a:t>Benefits of storing Big data in file systems</a:t>
            </a:r>
          </a:p>
        </p:txBody>
      </p:sp>
      <p:pic>
        <p:nvPicPr>
          <p:cNvPr id="7" name="Picture 2" descr="AWS —Amazon S3 Storage Classes Overview | by Ashish Patel | Awesome Cloud |  Medium">
            <a:extLst>
              <a:ext uri="{FF2B5EF4-FFF2-40B4-BE49-F238E27FC236}">
                <a16:creationId xmlns:a16="http://schemas.microsoft.com/office/drawing/2014/main" id="{47E6109C-35AD-4750-A4B4-9D1E1BD0E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3111" y="5207918"/>
            <a:ext cx="1599140" cy="119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Google Cloud Storage - Gigya Documentation - Developer's Guide">
            <a:extLst>
              <a:ext uri="{FF2B5EF4-FFF2-40B4-BE49-F238E27FC236}">
                <a16:creationId xmlns:a16="http://schemas.microsoft.com/office/drawing/2014/main" id="{60E28AD3-E2F4-4D3B-AF90-3F17F0184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5362" y="5207918"/>
            <a:ext cx="1369658" cy="119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ow to write to Azure Storage Gen2 via Rest API | by Viktor Chuhra | Medium">
            <a:extLst>
              <a:ext uri="{FF2B5EF4-FFF2-40B4-BE49-F238E27FC236}">
                <a16:creationId xmlns:a16="http://schemas.microsoft.com/office/drawing/2014/main" id="{EDCDAB82-9837-4A46-92D2-E0832B67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5878" y="5429179"/>
            <a:ext cx="1599141" cy="91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What is HDFS in Hadoop? Learn HDFS | Intellipaat">
            <a:extLst>
              <a:ext uri="{FF2B5EF4-FFF2-40B4-BE49-F238E27FC236}">
                <a16:creationId xmlns:a16="http://schemas.microsoft.com/office/drawing/2014/main" id="{CED60288-F335-468B-96B2-45CD9EC72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7714" y="5104963"/>
            <a:ext cx="2710893" cy="140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">
            <a:extLst>
              <a:ext uri="{FF2B5EF4-FFF2-40B4-BE49-F238E27FC236}">
                <a16:creationId xmlns:a16="http://schemas.microsoft.com/office/drawing/2014/main" id="{60EC07A7-E5C4-4F42-8309-0FCB00BD485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33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400" y="273700"/>
            <a:ext cx="2251733" cy="8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6"/>
          <p:cNvSpPr txBox="1"/>
          <p:nvPr/>
        </p:nvSpPr>
        <p:spPr>
          <a:xfrm>
            <a:off x="1140425" y="2085755"/>
            <a:ext cx="9010000" cy="268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15000"/>
              </a:lnSpc>
              <a:spcAft>
                <a:spcPts val="60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-GB" sz="2400" dirty="0">
                <a:latin typeface="Avenir"/>
              </a:rPr>
              <a:t>Apache Hadoop's MapReduce and HDFS components were inspired by </a:t>
            </a:r>
            <a:r>
              <a:rPr lang="en-GB" sz="2400" dirty="0">
                <a:latin typeface="Avenir"/>
                <a:hlinkClick r:id="rId4" tooltip="Goog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lang="en-GB" sz="2400" dirty="0">
                <a:latin typeface="Avenir"/>
              </a:rPr>
              <a:t> papers on </a:t>
            </a:r>
            <a:r>
              <a:rPr lang="en-GB" sz="2400" dirty="0">
                <a:latin typeface="Avenir"/>
                <a:hlinkClick r:id="rId5" tooltip="MapRedu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MapReduce</a:t>
            </a:r>
            <a:r>
              <a:rPr lang="en-GB" sz="2400" dirty="0">
                <a:latin typeface="Avenir"/>
              </a:rPr>
              <a:t> and </a:t>
            </a:r>
            <a:r>
              <a:rPr lang="en-GB" sz="2400" dirty="0">
                <a:latin typeface="Aveni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File System</a:t>
            </a:r>
            <a:endParaRPr lang="en-GB" sz="2400" dirty="0">
              <a:latin typeface="Avenir"/>
            </a:endParaRPr>
          </a:p>
          <a:p>
            <a:pPr marL="152396">
              <a:lnSpc>
                <a:spcPct val="115000"/>
              </a:lnSpc>
              <a:spcAft>
                <a:spcPts val="600"/>
              </a:spcAft>
              <a:buClr>
                <a:srgbClr val="666666"/>
              </a:buClr>
              <a:buSzPts val="1800"/>
            </a:pPr>
            <a:endParaRPr lang="en-GB" sz="2400" dirty="0">
              <a:latin typeface="Avenir"/>
            </a:endParaRPr>
          </a:p>
          <a:p>
            <a:pPr marL="609585" indent="-457189">
              <a:lnSpc>
                <a:spcPct val="115000"/>
              </a:lnSpc>
              <a:spcAft>
                <a:spcPts val="600"/>
              </a:spcAft>
              <a:buClr>
                <a:srgbClr val="666666"/>
              </a:buClr>
              <a:buSzPts val="1800"/>
              <a:buFont typeface="Avenir"/>
              <a:buChar char="●"/>
            </a:pPr>
            <a:r>
              <a:rPr lang="en-GB" sz="2400" dirty="0">
                <a:latin typeface="Aveni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Doug Cutting</a:t>
            </a:r>
            <a:r>
              <a:rPr lang="en-GB" sz="2400" dirty="0">
                <a:latin typeface="Avenir"/>
              </a:rPr>
              <a:t> and </a:t>
            </a:r>
            <a:r>
              <a:rPr lang="en-GB" sz="2400" dirty="0">
                <a:latin typeface="Avenir"/>
                <a:hlinkClick r:id="rId8" tooltip="Mike Cafarell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Mike </a:t>
            </a:r>
            <a:r>
              <a:rPr lang="en-GB" sz="2400" dirty="0" err="1">
                <a:latin typeface="Avenir"/>
                <a:hlinkClick r:id="rId8" tooltip="Mike Cafarell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Cafarella</a:t>
            </a:r>
            <a:r>
              <a:rPr lang="en-GB" sz="2400" dirty="0">
                <a:latin typeface="Avenir"/>
              </a:rPr>
              <a:t>, were the authors of these paper that were published in October 2003</a:t>
            </a:r>
          </a:p>
          <a:p>
            <a:pPr>
              <a:lnSpc>
                <a:spcPct val="150000"/>
              </a:lnSpc>
              <a:spcAft>
                <a:spcPts val="1333"/>
              </a:spcAft>
            </a:pPr>
            <a:endParaRPr sz="2400" dirty="0"/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7707FADC-25BE-42CB-AAF8-1C46C9357AE5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7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645749" y="5622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600" dirty="0">
                <a:solidFill>
                  <a:srgbClr val="434343"/>
                </a:solidFill>
                <a:latin typeface="Avenir"/>
                <a:sym typeface="Avenir"/>
              </a:rPr>
              <a:t>What is HDFS?</a:t>
            </a:r>
            <a:endParaRPr sz="3600" dirty="0">
              <a:solidFill>
                <a:srgbClr val="434343"/>
              </a:solidFill>
              <a:latin typeface="Avenir"/>
              <a:sym typeface="Avenir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637EC-0B10-4911-8169-456A5B4B7A1A}"/>
              </a:ext>
            </a:extLst>
          </p:cNvPr>
          <p:cNvSpPr txBox="1"/>
          <p:nvPr/>
        </p:nvSpPr>
        <p:spPr>
          <a:xfrm>
            <a:off x="1817897" y="2200474"/>
            <a:ext cx="79248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</a:rPr>
              <a:t>Distributed</a:t>
            </a:r>
          </a:p>
          <a:p>
            <a:pPr algn="l"/>
            <a:endParaRPr lang="en-IN" sz="2400" dirty="0">
              <a:latin typeface="Aveni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</a:rPr>
              <a:t>Highly fault tolerant</a:t>
            </a:r>
          </a:p>
          <a:p>
            <a:pPr algn="l"/>
            <a:endParaRPr lang="en-IN" sz="2400" dirty="0">
              <a:latin typeface="Aveni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</a:rPr>
              <a:t>Runs on low-cost commodity hardware</a:t>
            </a:r>
            <a:endParaRPr lang="en-US" sz="2400" dirty="0">
              <a:latin typeface="Avenir"/>
            </a:endParaRPr>
          </a:p>
          <a:p>
            <a:pPr marL="609585" indent="-457189" algn="just">
              <a:buClr>
                <a:srgbClr val="666666"/>
              </a:buClr>
              <a:buSzPts val="1800"/>
              <a:buFont typeface="Avenir"/>
              <a:buChar char="●"/>
            </a:pPr>
            <a:endParaRPr lang="en-US" sz="2400" dirty="0">
              <a:latin typeface="Avenir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latin typeface="Avenir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latin typeface="Avenir"/>
            </a:endParaRPr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CF358347-1914-4EBD-A4B5-0B3E0CC838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49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905000" y="1671936"/>
            <a:ext cx="8305800" cy="495746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05000" y="1062336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08209" y="1138536"/>
            <a:ext cx="1764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alibri" pitchFamily="34" charset="0"/>
              </a:rPr>
              <a:t>Architecture</a:t>
            </a:r>
            <a:endParaRPr lang="en-IN" sz="2400" b="1" dirty="0"/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241487" y="365126"/>
            <a:ext cx="10365553" cy="55131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434343"/>
                </a:solidFill>
                <a:latin typeface="Avenir"/>
                <a:ea typeface="+mn-ea"/>
                <a:cs typeface="+mn-cs"/>
              </a:rPr>
              <a:t>HDFS Architecture</a:t>
            </a:r>
            <a:endParaRPr lang="en-IN" sz="3600" dirty="0">
              <a:solidFill>
                <a:srgbClr val="434343"/>
              </a:solidFill>
              <a:latin typeface="Avenir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05000" y="1143001"/>
            <a:ext cx="8305800" cy="46166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29200" y="1847438"/>
            <a:ext cx="1219200" cy="8957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NameNode</a:t>
            </a:r>
            <a:endParaRPr lang="en-US" sz="1400" dirty="0"/>
          </a:p>
        </p:txBody>
      </p:sp>
      <p:grpSp>
        <p:nvGrpSpPr>
          <p:cNvPr id="7" name="Group 75"/>
          <p:cNvGrpSpPr/>
          <p:nvPr/>
        </p:nvGrpSpPr>
        <p:grpSpPr>
          <a:xfrm>
            <a:off x="2526691" y="3872609"/>
            <a:ext cx="6795247" cy="1143001"/>
            <a:chOff x="1002690" y="3872608"/>
            <a:chExt cx="6795247" cy="1143001"/>
          </a:xfrm>
        </p:grpSpPr>
        <p:sp>
          <p:nvSpPr>
            <p:cNvPr id="4" name="Rounded Rectangle 3"/>
            <p:cNvSpPr/>
            <p:nvPr/>
          </p:nvSpPr>
          <p:spPr>
            <a:xfrm>
              <a:off x="1002690" y="3872608"/>
              <a:ext cx="1219200" cy="114300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IN" sz="1400" dirty="0"/>
                <a:t>Node 1</a:t>
              </a:r>
            </a:p>
            <a:p>
              <a:pPr algn="ctr"/>
              <a:endParaRPr 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74290" y="3872608"/>
              <a:ext cx="1219200" cy="114300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/>
                <a:t>Node 2</a:t>
              </a:r>
            </a:p>
            <a:p>
              <a:pPr algn="ctr"/>
              <a:endParaRPr lang="en-IN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45890" y="3872608"/>
              <a:ext cx="1219200" cy="114300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/>
                <a:t>Node 3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144384" y="3872608"/>
              <a:ext cx="1219200" cy="114300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/>
                <a:t>Node 4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578737" y="3872608"/>
              <a:ext cx="1219200" cy="114300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/>
                <a:t>Node 5</a:t>
              </a:r>
            </a:p>
            <a:p>
              <a:pPr algn="ctr"/>
              <a:endParaRPr lang="en-US" sz="1400" dirty="0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2339788" y="3754670"/>
            <a:ext cx="7162800" cy="2722330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973052" y="1034380"/>
            <a:ext cx="3390149" cy="1235058"/>
          </a:xfrm>
          <a:prstGeom prst="wedgeRoundRectCallout">
            <a:avLst>
              <a:gd name="adj1" fmla="val -84260"/>
              <a:gd name="adj2" fmla="val 4698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Master of HDFS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Runs the NameNode daemon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Coordinates the data storage function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Does not store any data</a:t>
            </a:r>
            <a:endParaRPr lang="en-US" sz="1400" dirty="0"/>
          </a:p>
        </p:txBody>
      </p:sp>
      <p:grpSp>
        <p:nvGrpSpPr>
          <p:cNvPr id="8" name="Group 76"/>
          <p:cNvGrpSpPr/>
          <p:nvPr/>
        </p:nvGrpSpPr>
        <p:grpSpPr>
          <a:xfrm>
            <a:off x="2526691" y="5133548"/>
            <a:ext cx="6795247" cy="1267253"/>
            <a:chOff x="1002690" y="5133547"/>
            <a:chExt cx="6795247" cy="1267253"/>
          </a:xfrm>
        </p:grpSpPr>
        <p:sp>
          <p:nvSpPr>
            <p:cNvPr id="46" name="Rounded Rectangle 45"/>
            <p:cNvSpPr/>
            <p:nvPr/>
          </p:nvSpPr>
          <p:spPr>
            <a:xfrm>
              <a:off x="1002690" y="5133547"/>
              <a:ext cx="1219200" cy="126725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IN" sz="1400" dirty="0"/>
                <a:t>Node 6</a:t>
              </a:r>
            </a:p>
            <a:p>
              <a:pPr algn="ctr"/>
              <a:endParaRPr 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374290" y="5133547"/>
              <a:ext cx="1219200" cy="126725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/>
                <a:t>Node 7</a:t>
              </a:r>
            </a:p>
            <a:p>
              <a:pPr algn="ctr"/>
              <a:endParaRPr lang="en-IN" sz="14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745890" y="5133547"/>
              <a:ext cx="1219200" cy="126725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/>
                <a:t>Node 8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144384" y="5133547"/>
              <a:ext cx="1219200" cy="126725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/>
                <a:t>Node 9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578737" y="5133547"/>
              <a:ext cx="1219200" cy="126725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/>
                <a:t>Node 10</a:t>
              </a:r>
            </a:p>
            <a:p>
              <a:pPr algn="ctr"/>
              <a:endParaRPr lang="en-US" sz="1400" dirty="0"/>
            </a:p>
          </p:txBody>
        </p:sp>
      </p:grpSp>
      <p:grpSp>
        <p:nvGrpSpPr>
          <p:cNvPr id="9" name="Group 52"/>
          <p:cNvGrpSpPr/>
          <p:nvPr/>
        </p:nvGrpSpPr>
        <p:grpSpPr>
          <a:xfrm>
            <a:off x="2187026" y="1815708"/>
            <a:ext cx="1057205" cy="1297825"/>
            <a:chOff x="527307" y="2131972"/>
            <a:chExt cx="1231386" cy="1690214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07" y="2590800"/>
              <a:ext cx="1231386" cy="12313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tx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2" name="Oval 51"/>
            <p:cNvSpPr/>
            <p:nvPr/>
          </p:nvSpPr>
          <p:spPr>
            <a:xfrm>
              <a:off x="623047" y="2131972"/>
              <a:ext cx="817330" cy="4588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1 GB</a:t>
              </a:r>
              <a:endParaRPr lang="en-US" sz="1200" dirty="0"/>
            </a:p>
          </p:txBody>
        </p:sp>
      </p:grpSp>
      <p:grpSp>
        <p:nvGrpSpPr>
          <p:cNvPr id="14" name="Group 86"/>
          <p:cNvGrpSpPr/>
          <p:nvPr/>
        </p:nvGrpSpPr>
        <p:grpSpPr>
          <a:xfrm>
            <a:off x="2679091" y="4225398"/>
            <a:ext cx="6490447" cy="271721"/>
            <a:chOff x="1155090" y="4225397"/>
            <a:chExt cx="6490447" cy="271721"/>
          </a:xfrm>
        </p:grpSpPr>
        <p:sp>
          <p:nvSpPr>
            <p:cNvPr id="75" name="Rectangle 74"/>
            <p:cNvSpPr/>
            <p:nvPr/>
          </p:nvSpPr>
          <p:spPr>
            <a:xfrm>
              <a:off x="1155090" y="4225397"/>
              <a:ext cx="914400" cy="2568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1003">
              <a:schemeClr val="dk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DataNode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28047" y="4240306"/>
              <a:ext cx="914400" cy="2568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1003">
              <a:schemeClr val="dk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DataNode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896049" y="4240306"/>
              <a:ext cx="914400" cy="2568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1003">
              <a:schemeClr val="dk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DataNode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96784" y="4240306"/>
              <a:ext cx="914400" cy="2568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1003">
              <a:schemeClr val="dk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DataNode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731137" y="4233559"/>
              <a:ext cx="914400" cy="2568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1003">
              <a:schemeClr val="dk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DataNode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89"/>
          <p:cNvGrpSpPr/>
          <p:nvPr/>
        </p:nvGrpSpPr>
        <p:grpSpPr>
          <a:xfrm>
            <a:off x="2697020" y="5511304"/>
            <a:ext cx="6490447" cy="271721"/>
            <a:chOff x="1173019" y="5511303"/>
            <a:chExt cx="6490447" cy="271721"/>
          </a:xfrm>
        </p:grpSpPr>
        <p:sp>
          <p:nvSpPr>
            <p:cNvPr id="82" name="Rectangle 81"/>
            <p:cNvSpPr/>
            <p:nvPr/>
          </p:nvSpPr>
          <p:spPr>
            <a:xfrm>
              <a:off x="1173019" y="5511303"/>
              <a:ext cx="914400" cy="2568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1003">
              <a:schemeClr val="dk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DataNode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45976" y="5526212"/>
              <a:ext cx="914400" cy="2568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1003">
              <a:schemeClr val="dk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DataNode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913978" y="5526212"/>
              <a:ext cx="914400" cy="2568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1003">
              <a:schemeClr val="dk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DataNode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14713" y="5526212"/>
              <a:ext cx="914400" cy="2568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1003">
              <a:schemeClr val="dk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DataNode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749066" y="5519465"/>
              <a:ext cx="914400" cy="2568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1003">
              <a:schemeClr val="dk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DataNode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Down Arrow 92"/>
          <p:cNvSpPr/>
          <p:nvPr/>
        </p:nvSpPr>
        <p:spPr>
          <a:xfrm rot="-1260000">
            <a:off x="2703905" y="2928830"/>
            <a:ext cx="444250" cy="85907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36291" y="2295320"/>
            <a:ext cx="5576047" cy="1577289"/>
            <a:chOff x="1612290" y="2295319"/>
            <a:chExt cx="5576047" cy="242342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612290" y="2295319"/>
              <a:ext cx="1892910" cy="2423426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983890" y="2983466"/>
              <a:ext cx="1130910" cy="1735279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4114800" y="2983466"/>
              <a:ext cx="240690" cy="1735279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4114800" y="2983466"/>
              <a:ext cx="1639184" cy="1735279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4724400" y="2295319"/>
              <a:ext cx="2463937" cy="2423426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7" name="Graphic 1">
            <a:extLst>
              <a:ext uri="{FF2B5EF4-FFF2-40B4-BE49-F238E27FC236}">
                <a16:creationId xmlns:a16="http://schemas.microsoft.com/office/drawing/2014/main" id="{C55C96CB-3407-4C2E-BF52-937B76F41A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2588" y="16732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5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3198" y="1849581"/>
            <a:ext cx="7126062" cy="3413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471" y="582650"/>
            <a:ext cx="8658438" cy="567576"/>
          </a:xfrm>
          <a:prstGeom prst="rect">
            <a:avLst/>
          </a:prstGeom>
        </p:spPr>
        <p:txBody>
          <a:bodyPr vert="horz" wrap="square" lIns="0" tIns="13447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6"/>
              </a:spcBef>
            </a:pPr>
            <a:r>
              <a:rPr sz="3600" dirty="0">
                <a:solidFill>
                  <a:srgbClr val="434343"/>
                </a:solidFill>
                <a:latin typeface="Avenir"/>
                <a:ea typeface="+mn-ea"/>
                <a:cs typeface="+mn-cs"/>
              </a:rPr>
              <a:t>HDFS </a:t>
            </a:r>
            <a:r>
              <a:rPr lang="en-IN" sz="3600" dirty="0">
                <a:solidFill>
                  <a:srgbClr val="434343"/>
                </a:solidFill>
                <a:latin typeface="Avenir"/>
                <a:ea typeface="+mn-ea"/>
                <a:cs typeface="+mn-cs"/>
              </a:rPr>
              <a:t>Process</a:t>
            </a:r>
            <a:endParaRPr sz="3600" dirty="0">
              <a:solidFill>
                <a:srgbClr val="434343"/>
              </a:solidFill>
              <a:latin typeface="Avenir"/>
              <a:ea typeface="+mn-ea"/>
              <a:cs typeface="+mn-cs"/>
            </a:endParaRPr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66B56609-665D-4F89-A568-BED518FB7C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83" y="329497"/>
            <a:ext cx="3421626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1206" algn="ctr"/>
            <a:r>
              <a:rPr lang="en-US" sz="3600" dirty="0">
                <a:solidFill>
                  <a:srgbClr val="434343"/>
                </a:solidFill>
                <a:latin typeface="Avenir"/>
                <a:ea typeface="+mn-ea"/>
                <a:cs typeface="+mn-cs"/>
              </a:rPr>
              <a:t>HDFS Write path</a:t>
            </a:r>
          </a:p>
        </p:txBody>
      </p:sp>
      <p:pic>
        <p:nvPicPr>
          <p:cNvPr id="4" name="object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8B25CDA-D1C1-4908-82AF-BAFBE10CC6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3145" y="1863801"/>
            <a:ext cx="8185709" cy="4440746"/>
          </a:xfrm>
          <a:prstGeom prst="rect">
            <a:avLst/>
          </a:prstGeom>
        </p:spPr>
      </p:pic>
      <p:pic>
        <p:nvPicPr>
          <p:cNvPr id="6" name="Graphic 1">
            <a:extLst>
              <a:ext uri="{FF2B5EF4-FFF2-40B4-BE49-F238E27FC236}">
                <a16:creationId xmlns:a16="http://schemas.microsoft.com/office/drawing/2014/main" id="{4C9D3E1C-1C4A-4D8B-A146-AC6EA7DE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16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26171"/>
            <a:ext cx="8895801" cy="812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1206"/>
            <a:r>
              <a:rPr lang="en-US" sz="3600" spc="-35" dirty="0">
                <a:latin typeface="Arial"/>
                <a:cs typeface="Arial"/>
              </a:rPr>
              <a:t>Component Failure &amp; Recovery in HDFS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696" y="1553612"/>
            <a:ext cx="11226046" cy="5348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35336" lvl="2" indent="-2286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235336" algn="l"/>
                <a:tab pos="235896" algn="l"/>
              </a:tabLst>
            </a:pPr>
            <a:r>
              <a:rPr lang="en-US" sz="2600" dirty="0" err="1">
                <a:latin typeface="Avenir"/>
              </a:rPr>
              <a:t>NameNode</a:t>
            </a:r>
            <a:r>
              <a:rPr lang="en-US" sz="2600" dirty="0">
                <a:latin typeface="Avenir"/>
              </a:rPr>
              <a:t> Failure and Recovery</a:t>
            </a:r>
          </a:p>
          <a:p>
            <a:pPr marL="497568" lvl="1" indent="-228600">
              <a:lnSpc>
                <a:spcPct val="90000"/>
              </a:lnSpc>
              <a:spcBef>
                <a:spcPts val="238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/>
              <a:t>If </a:t>
            </a:r>
            <a:r>
              <a:rPr lang="en-US" sz="2400" spc="13" dirty="0" err="1"/>
              <a:t>Namenode</a:t>
            </a:r>
            <a:r>
              <a:rPr lang="en-US" sz="2400" spc="13" dirty="0"/>
              <a:t> process goes down, then HDFS metadata will not be available</a:t>
            </a:r>
          </a:p>
          <a:p>
            <a:pPr marL="497568" lvl="1" indent="-228600">
              <a:lnSpc>
                <a:spcPct val="90000"/>
              </a:lnSpc>
              <a:spcBef>
                <a:spcPts val="238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/>
              <a:t>In absence of metadata, client will be unable to read HDFS data </a:t>
            </a:r>
          </a:p>
          <a:p>
            <a:pPr marL="497568" lvl="1" indent="-228600">
              <a:lnSpc>
                <a:spcPct val="90000"/>
              </a:lnSpc>
              <a:spcBef>
                <a:spcPts val="238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 err="1"/>
              <a:t>Namenode</a:t>
            </a:r>
            <a:r>
              <a:rPr lang="en-US" sz="2400" spc="13" dirty="0"/>
              <a:t> High availability(HA) configuration is designed to  handle this</a:t>
            </a:r>
          </a:p>
          <a:p>
            <a:pPr marL="497568" lvl="1" indent="-228600">
              <a:lnSpc>
                <a:spcPct val="90000"/>
              </a:lnSpc>
              <a:spcBef>
                <a:spcPts val="238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/>
              <a:t>In </a:t>
            </a:r>
            <a:r>
              <a:rPr lang="en-US" sz="2400" spc="13" dirty="0" err="1"/>
              <a:t>Namenode</a:t>
            </a:r>
            <a:r>
              <a:rPr lang="en-US" sz="2400" spc="13" dirty="0"/>
              <a:t> HA configuration , one of the </a:t>
            </a:r>
            <a:r>
              <a:rPr lang="en-US" sz="2400" spc="13" dirty="0" err="1"/>
              <a:t>Namenode</a:t>
            </a:r>
            <a:r>
              <a:rPr lang="en-US" sz="2400" spc="13" dirty="0"/>
              <a:t> will be configured as standby </a:t>
            </a:r>
          </a:p>
          <a:p>
            <a:pPr marL="497568" lvl="1" indent="-228600">
              <a:lnSpc>
                <a:spcPct val="90000"/>
              </a:lnSpc>
              <a:spcBef>
                <a:spcPts val="238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/>
              <a:t>For HA configuration zookeeper is required </a:t>
            </a:r>
          </a:p>
          <a:p>
            <a:pPr marL="497568" lvl="1" indent="-228600">
              <a:lnSpc>
                <a:spcPct val="90000"/>
              </a:lnSpc>
              <a:spcBef>
                <a:spcPts val="238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/>
              <a:t>Zookeeper </a:t>
            </a:r>
            <a:r>
              <a:rPr lang="en-US" sz="2400" spc="13" dirty="0" err="1"/>
              <a:t>permots</a:t>
            </a:r>
            <a:r>
              <a:rPr lang="en-US" sz="2400" spc="13" dirty="0"/>
              <a:t> standby </a:t>
            </a:r>
            <a:r>
              <a:rPr lang="en-US" sz="2400" spc="13" dirty="0" err="1"/>
              <a:t>Namenode</a:t>
            </a:r>
            <a:r>
              <a:rPr lang="en-US" sz="2400" spc="13" dirty="0"/>
              <a:t> to Active </a:t>
            </a:r>
            <a:r>
              <a:rPr lang="en-US" sz="2400" spc="13" dirty="0" err="1"/>
              <a:t>Namenode</a:t>
            </a:r>
            <a:r>
              <a:rPr lang="en-US" sz="2400" spc="13" dirty="0"/>
              <a:t> if </a:t>
            </a:r>
            <a:r>
              <a:rPr lang="en-US" sz="2400" spc="13" dirty="0" err="1"/>
              <a:t>Namenode</a:t>
            </a:r>
            <a:r>
              <a:rPr lang="en-US" sz="2400" spc="13" dirty="0"/>
              <a:t> is not available</a:t>
            </a:r>
          </a:p>
          <a:p>
            <a:pPr marL="1411968" lvl="3" indent="-228600">
              <a:lnSpc>
                <a:spcPct val="90000"/>
              </a:lnSpc>
              <a:spcBef>
                <a:spcPts val="238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endParaRPr lang="en-US" sz="2000" dirty="0"/>
          </a:p>
          <a:p>
            <a:pPr marL="235336" indent="-2286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235336" algn="l"/>
                <a:tab pos="235896" algn="l"/>
              </a:tabLst>
            </a:pPr>
            <a:r>
              <a:rPr lang="en-US" sz="2600" dirty="0" err="1">
                <a:latin typeface="Avenir"/>
              </a:rPr>
              <a:t>DataNode</a:t>
            </a:r>
            <a:r>
              <a:rPr lang="en-US" sz="2600" dirty="0">
                <a:latin typeface="Avenir"/>
              </a:rPr>
              <a:t> Failure and Recovery</a:t>
            </a:r>
          </a:p>
          <a:p>
            <a:pPr marL="497568" lvl="1" indent="-228600">
              <a:lnSpc>
                <a:spcPct val="90000"/>
              </a:lnSpc>
              <a:spcBef>
                <a:spcPts val="238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/>
              <a:t>If </a:t>
            </a:r>
            <a:r>
              <a:rPr lang="en-US" sz="2400" spc="13" dirty="0" err="1"/>
              <a:t>DataNode</a:t>
            </a:r>
            <a:r>
              <a:rPr lang="en-US" sz="2400" spc="13" dirty="0"/>
              <a:t> process goes down, then some of HDFS blocks will not be available</a:t>
            </a:r>
          </a:p>
          <a:p>
            <a:pPr marL="497568" lvl="1" indent="-228600">
              <a:lnSpc>
                <a:spcPct val="90000"/>
              </a:lnSpc>
              <a:spcBef>
                <a:spcPts val="238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/>
              <a:t>If replication factor is set to 3 then 2 more </a:t>
            </a:r>
            <a:r>
              <a:rPr lang="en-US" sz="2400" spc="13" dirty="0" err="1"/>
              <a:t>datanodes</a:t>
            </a:r>
            <a:r>
              <a:rPr lang="en-US" sz="2400" spc="13" dirty="0"/>
              <a:t> will have same block stored</a:t>
            </a:r>
          </a:p>
          <a:p>
            <a:pPr marL="497568" lvl="1" indent="-228600">
              <a:lnSpc>
                <a:spcPct val="90000"/>
              </a:lnSpc>
              <a:spcBef>
                <a:spcPts val="238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/>
              <a:t>But what if all the 3 </a:t>
            </a:r>
            <a:r>
              <a:rPr lang="en-US" sz="2400" spc="13" dirty="0" err="1"/>
              <a:t>datanodes</a:t>
            </a:r>
            <a:r>
              <a:rPr lang="en-US" sz="2400" spc="13" dirty="0"/>
              <a:t> goes down in one shot?</a:t>
            </a:r>
          </a:p>
          <a:p>
            <a:pPr marL="497568" lvl="1" indent="-228600">
              <a:lnSpc>
                <a:spcPct val="90000"/>
              </a:lnSpc>
              <a:spcBef>
                <a:spcPts val="238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/>
              <a:t>Rack awareness, if configured will help in this scenario  </a:t>
            </a:r>
            <a:endParaRPr lang="en-US" sz="2600" dirty="0">
              <a:latin typeface="Avenir"/>
            </a:endParaRPr>
          </a:p>
          <a:p>
            <a:pPr marL="1411968" lvl="3" indent="-228600">
              <a:lnSpc>
                <a:spcPct val="90000"/>
              </a:lnSpc>
              <a:spcBef>
                <a:spcPts val="318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endParaRPr lang="en-US" sz="1300" dirty="0"/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3C494CE8-BB48-4F87-B258-2A0F92C883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34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809" y="362641"/>
            <a:ext cx="5717493" cy="567576"/>
          </a:xfrm>
          <a:prstGeom prst="rect">
            <a:avLst/>
          </a:prstGeom>
        </p:spPr>
        <p:txBody>
          <a:bodyPr vert="horz" wrap="square" lIns="0" tIns="13447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6"/>
              </a:spcBef>
            </a:pPr>
            <a:r>
              <a:rPr lang="en-IN" sz="3600" dirty="0">
                <a:solidFill>
                  <a:srgbClr val="434343"/>
                </a:solidFill>
                <a:latin typeface="Avenir"/>
                <a:ea typeface="+mn-ea"/>
                <a:cs typeface="+mn-cs"/>
              </a:rPr>
              <a:t>Rack Awareness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6FD18-9CF8-4C25-BAE6-2F10B0EFBF85}"/>
              </a:ext>
            </a:extLst>
          </p:cNvPr>
          <p:cNvSpPr txBox="1"/>
          <p:nvPr/>
        </p:nvSpPr>
        <p:spPr>
          <a:xfrm>
            <a:off x="153985" y="1415004"/>
            <a:ext cx="9917881" cy="144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7568" lvl="1" indent="-228600">
              <a:lnSpc>
                <a:spcPct val="90000"/>
              </a:lnSpc>
              <a:spcBef>
                <a:spcPts val="238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/>
              <a:t>Once Rack awareness is configured then </a:t>
            </a:r>
            <a:r>
              <a:rPr lang="en-US" sz="2400" spc="13" dirty="0" err="1"/>
              <a:t>Namenode</a:t>
            </a:r>
            <a:r>
              <a:rPr lang="en-US" sz="2400" spc="13" dirty="0"/>
              <a:t> will make sure block gets replicated across the racks</a:t>
            </a:r>
          </a:p>
          <a:p>
            <a:pPr marL="497568" lvl="1" indent="-228600">
              <a:lnSpc>
                <a:spcPct val="90000"/>
              </a:lnSpc>
              <a:spcBef>
                <a:spcPts val="238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/>
              <a:t>In below image, two copies of block A and B are stored on rack RC1 and one copy on rack RC2</a:t>
            </a:r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B4AF04E6-33E9-4499-8BDA-B99624CF01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pic>
        <p:nvPicPr>
          <p:cNvPr id="1026" name="Picture 2" descr="Detail of servers in a rack at a data center by ACALU Studio for Stocksy United">
            <a:extLst>
              <a:ext uri="{FF2B5EF4-FFF2-40B4-BE49-F238E27FC236}">
                <a16:creationId xmlns:a16="http://schemas.microsoft.com/office/drawing/2014/main" id="{08D3C5D5-942D-4D4A-8E1D-74C0E4150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41" y="3428999"/>
            <a:ext cx="2854325" cy="30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etail of servers in a rack at a data center by ACALU Studio for Stocksy United">
            <a:extLst>
              <a:ext uri="{FF2B5EF4-FFF2-40B4-BE49-F238E27FC236}">
                <a16:creationId xmlns:a16="http://schemas.microsoft.com/office/drawing/2014/main" id="{442A26D2-B06A-434F-974A-FE59F78BD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659" y="3198082"/>
            <a:ext cx="2854325" cy="329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AA0D07-2AE3-43DD-BFA5-5A1DB2416422}"/>
              </a:ext>
            </a:extLst>
          </p:cNvPr>
          <p:cNvSpPr/>
          <p:nvPr/>
        </p:nvSpPr>
        <p:spPr>
          <a:xfrm>
            <a:off x="1438941" y="3198082"/>
            <a:ext cx="2610465" cy="9094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DataNode1: Rack RC1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EB798B-F65E-4B11-8E81-D04C134D93D5}"/>
              </a:ext>
            </a:extLst>
          </p:cNvPr>
          <p:cNvSpPr/>
          <p:nvPr/>
        </p:nvSpPr>
        <p:spPr>
          <a:xfrm>
            <a:off x="1438939" y="4427225"/>
            <a:ext cx="2610465" cy="7455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DataNode2: RC1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797DD-962F-49C3-86A5-3633CBB47DFF}"/>
              </a:ext>
            </a:extLst>
          </p:cNvPr>
          <p:cNvSpPr/>
          <p:nvPr/>
        </p:nvSpPr>
        <p:spPr>
          <a:xfrm>
            <a:off x="1438940" y="5480165"/>
            <a:ext cx="2610465" cy="8774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DataNode4: RC1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A2B12A-9A22-45AF-BFF6-E4E04C9FCA7E}"/>
              </a:ext>
            </a:extLst>
          </p:cNvPr>
          <p:cNvSpPr/>
          <p:nvPr/>
        </p:nvSpPr>
        <p:spPr>
          <a:xfrm>
            <a:off x="5932588" y="3507475"/>
            <a:ext cx="2610465" cy="7455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DataNode4: RC2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1FB54-D41F-4847-A8E1-7B1B5ED05D96}"/>
              </a:ext>
            </a:extLst>
          </p:cNvPr>
          <p:cNvSpPr/>
          <p:nvPr/>
        </p:nvSpPr>
        <p:spPr>
          <a:xfrm>
            <a:off x="5932587" y="4627598"/>
            <a:ext cx="2610465" cy="7455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DataNode5: RC2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7CDAD7-8403-4F72-97EC-71564C77F6CF}"/>
              </a:ext>
            </a:extLst>
          </p:cNvPr>
          <p:cNvSpPr/>
          <p:nvPr/>
        </p:nvSpPr>
        <p:spPr>
          <a:xfrm>
            <a:off x="5932586" y="5612087"/>
            <a:ext cx="2610465" cy="7455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DataNode6: RC2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410698-E957-4AC7-A0EE-B9E4C4222286}"/>
              </a:ext>
            </a:extLst>
          </p:cNvPr>
          <p:cNvSpPr/>
          <p:nvPr/>
        </p:nvSpPr>
        <p:spPr>
          <a:xfrm>
            <a:off x="2315497" y="3834581"/>
            <a:ext cx="1312606" cy="401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3DE6D5-54D8-4726-A39C-2B234C91A65D}"/>
              </a:ext>
            </a:extLst>
          </p:cNvPr>
          <p:cNvSpPr/>
          <p:nvPr/>
        </p:nvSpPr>
        <p:spPr>
          <a:xfrm>
            <a:off x="3102587" y="6054273"/>
            <a:ext cx="1312606" cy="401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9CE690-A2F3-4478-90AE-CEC6C9302249}"/>
              </a:ext>
            </a:extLst>
          </p:cNvPr>
          <p:cNvSpPr/>
          <p:nvPr/>
        </p:nvSpPr>
        <p:spPr>
          <a:xfrm>
            <a:off x="8328432" y="4598597"/>
            <a:ext cx="1312606" cy="401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274E31-A155-4970-9AF8-9DB13F6C513C}"/>
              </a:ext>
            </a:extLst>
          </p:cNvPr>
          <p:cNvSpPr/>
          <p:nvPr/>
        </p:nvSpPr>
        <p:spPr>
          <a:xfrm>
            <a:off x="3800320" y="4887521"/>
            <a:ext cx="1312606" cy="4017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F585E5-2265-49A0-84DA-74A5430CD7C2}"/>
              </a:ext>
            </a:extLst>
          </p:cNvPr>
          <p:cNvSpPr/>
          <p:nvPr/>
        </p:nvSpPr>
        <p:spPr>
          <a:xfrm>
            <a:off x="8328432" y="5955841"/>
            <a:ext cx="1312606" cy="4017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F230DB-FE5F-45FF-9A00-F19E47894ED9}"/>
              </a:ext>
            </a:extLst>
          </p:cNvPr>
          <p:cNvSpPr/>
          <p:nvPr/>
        </p:nvSpPr>
        <p:spPr>
          <a:xfrm>
            <a:off x="958158" y="6046438"/>
            <a:ext cx="1312606" cy="4017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1198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671400" y="4572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200" dirty="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</a:t>
            </a:r>
            <a:r>
              <a:rPr lang="en" sz="3600" dirty="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BigData</a:t>
            </a:r>
            <a:r>
              <a:rPr lang="en" sz="3200" dirty="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  <a:endParaRPr sz="3200" dirty="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03400" y="1791300"/>
            <a:ext cx="11031200" cy="4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</a:rPr>
              <a:t>Big data is a phrase, used to describe a huge </a:t>
            </a:r>
            <a:r>
              <a:rPr lang="en-IN" sz="2400" dirty="0" err="1">
                <a:solidFill>
                  <a:schemeClr val="dk1"/>
                </a:solidFill>
                <a:latin typeface="Avenir"/>
              </a:rPr>
              <a:t>amountof</a:t>
            </a:r>
            <a:r>
              <a:rPr lang="en-IN" sz="2400" dirty="0">
                <a:solidFill>
                  <a:schemeClr val="dk1"/>
                </a:solidFill>
                <a:latin typeface="Avenir"/>
              </a:rPr>
              <a:t> both structured and unstructured data that is so large that it’s practically impossible  to store, process and access using tradition techniques</a:t>
            </a:r>
          </a:p>
          <a:p>
            <a:pPr marL="457200"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Following are the characterises exhibits by Big data</a:t>
            </a:r>
          </a:p>
          <a:p>
            <a:pPr marL="914400" lvl="1"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Massive Volume </a:t>
            </a:r>
          </a:p>
          <a:p>
            <a:pPr marL="914400" lvl="1"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Lots of unstructured data</a:t>
            </a:r>
          </a:p>
          <a:p>
            <a:pPr marL="914400" lvl="1"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IN" sz="2400" dirty="0">
                <a:solidFill>
                  <a:schemeClr val="dk1"/>
                </a:solidFill>
                <a:latin typeface="Avenir"/>
                <a:sym typeface="Avenir"/>
              </a:rPr>
              <a:t>Not possible to store this process using traditional RDBMS and ETL tools</a:t>
            </a:r>
          </a:p>
          <a:p>
            <a:pPr marL="152396" algn="just">
              <a:buClr>
                <a:srgbClr val="666666"/>
              </a:buClr>
              <a:buSzPts val="1800"/>
            </a:pPr>
            <a:endParaRPr sz="2400" dirty="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algn="just"/>
            <a:endParaRPr sz="2400" dirty="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algn="just"/>
            <a:endParaRPr sz="2400" dirty="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04FA4F0F-FAD0-42A9-AE4F-EC5442C935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39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809" y="362641"/>
            <a:ext cx="5717493" cy="567576"/>
          </a:xfrm>
          <a:prstGeom prst="rect">
            <a:avLst/>
          </a:prstGeom>
        </p:spPr>
        <p:txBody>
          <a:bodyPr vert="horz" wrap="square" lIns="0" tIns="13447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6"/>
              </a:spcBef>
            </a:pPr>
            <a:r>
              <a:rPr lang="en-IN" sz="3600" dirty="0">
                <a:solidFill>
                  <a:srgbClr val="434343"/>
                </a:solidFill>
                <a:latin typeface="Avenir"/>
                <a:ea typeface="+mn-ea"/>
                <a:cs typeface="+mn-cs"/>
              </a:rPr>
              <a:t>What is YARN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6FD18-9CF8-4C25-BAE6-2F10B0EFBF85}"/>
              </a:ext>
            </a:extLst>
          </p:cNvPr>
          <p:cNvSpPr txBox="1"/>
          <p:nvPr/>
        </p:nvSpPr>
        <p:spPr>
          <a:xfrm>
            <a:off x="851719" y="1356967"/>
            <a:ext cx="991788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YARN allocates resources to run any application inside Hadoop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Its full form is Yet Another Resource Negotiator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It is an Operating System of Hadoop Cluster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Part of core Hadoop</a:t>
            </a:r>
          </a:p>
          <a:p>
            <a:endParaRPr lang="en-US" sz="2400" dirty="0">
              <a:latin typeface="Aveni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Multi-node cluster has an aggregate pool of compute resources</a:t>
            </a:r>
          </a:p>
          <a:p>
            <a:endParaRPr lang="en-US" sz="2400" dirty="0">
              <a:latin typeface="Aveni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CPU and memory like resources that an operating system would manage</a:t>
            </a:r>
          </a:p>
          <a:p>
            <a:endParaRPr lang="en-US" sz="2400" dirty="0">
              <a:latin typeface="Avenir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B4AF04E6-33E9-4499-8BDA-B99624CF01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809" y="362641"/>
            <a:ext cx="5717493" cy="567576"/>
          </a:xfrm>
          <a:prstGeom prst="rect">
            <a:avLst/>
          </a:prstGeom>
        </p:spPr>
        <p:txBody>
          <a:bodyPr vert="horz" wrap="square" lIns="0" tIns="13447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6"/>
              </a:spcBef>
            </a:pPr>
            <a:r>
              <a:rPr lang="en-IN" sz="3600" spc="-35" dirty="0">
                <a:latin typeface="Arial"/>
                <a:cs typeface="Arial"/>
              </a:rPr>
              <a:t>YARN</a:t>
            </a:r>
            <a:r>
              <a:rPr lang="en-IN" sz="3600" spc="-13" dirty="0">
                <a:latin typeface="Arial"/>
                <a:cs typeface="Arial"/>
              </a:rPr>
              <a:t> </a:t>
            </a:r>
            <a:r>
              <a:rPr lang="en-IN" sz="3600" dirty="0">
                <a:latin typeface="Arial"/>
                <a:cs typeface="Arial"/>
              </a:rPr>
              <a:t>Bird’s</a:t>
            </a:r>
            <a:r>
              <a:rPr lang="en-IN" sz="3600" spc="-13" dirty="0">
                <a:latin typeface="Arial"/>
                <a:cs typeface="Arial"/>
              </a:rPr>
              <a:t> </a:t>
            </a:r>
            <a:r>
              <a:rPr lang="en-IN" sz="3600" spc="9" dirty="0">
                <a:latin typeface="Arial"/>
                <a:cs typeface="Arial"/>
              </a:rPr>
              <a:t>Eye</a:t>
            </a:r>
            <a:r>
              <a:rPr lang="en-IN" sz="3600" spc="-13" dirty="0">
                <a:latin typeface="Arial"/>
                <a:cs typeface="Arial"/>
              </a:rPr>
              <a:t> </a:t>
            </a:r>
            <a:r>
              <a:rPr lang="en-IN" sz="3600" spc="-4" dirty="0">
                <a:latin typeface="Arial"/>
                <a:cs typeface="Arial"/>
              </a:rPr>
              <a:t>View</a:t>
            </a:r>
            <a:endParaRPr lang="en-IN" sz="3600" dirty="0">
              <a:solidFill>
                <a:srgbClr val="434343"/>
              </a:solidFill>
              <a:latin typeface="Avenir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6FD18-9CF8-4C25-BAE6-2F10B0EFBF85}"/>
              </a:ext>
            </a:extLst>
          </p:cNvPr>
          <p:cNvSpPr txBox="1"/>
          <p:nvPr/>
        </p:nvSpPr>
        <p:spPr>
          <a:xfrm>
            <a:off x="626809" y="1267797"/>
            <a:ext cx="9411501" cy="537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5336" indent="-224690">
              <a:spcBef>
                <a:spcPts val="115"/>
              </a:spcBef>
              <a:buClr>
                <a:srgbClr val="7FBD53"/>
              </a:buClr>
              <a:buChar char="•"/>
              <a:tabLst>
                <a:tab pos="235336" algn="l"/>
                <a:tab pos="235896" algn="l"/>
              </a:tabLst>
            </a:pPr>
            <a:r>
              <a:rPr lang="en-IN" sz="2400" spc="13" dirty="0" err="1">
                <a:latin typeface="Avenir"/>
                <a:cs typeface="Arial"/>
              </a:rPr>
              <a:t>ResourceManager</a:t>
            </a:r>
            <a:r>
              <a:rPr lang="en-IN" sz="2400" spc="-31" dirty="0">
                <a:latin typeface="Avenir"/>
                <a:cs typeface="Arial"/>
              </a:rPr>
              <a:t> </a:t>
            </a:r>
            <a:r>
              <a:rPr lang="en-IN" sz="2400" spc="9" dirty="0">
                <a:latin typeface="Avenir"/>
                <a:cs typeface="Arial"/>
              </a:rPr>
              <a:t>(master)</a:t>
            </a:r>
          </a:p>
          <a:p>
            <a:pPr marL="810745" lvl="1" indent="-342900"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IN" sz="2400" spc="13" dirty="0">
                <a:latin typeface="Avenir"/>
                <a:cs typeface="Arial"/>
              </a:rPr>
              <a:t>Application</a:t>
            </a:r>
            <a:r>
              <a:rPr lang="en-IN" sz="2400" spc="-57" dirty="0">
                <a:latin typeface="Avenir"/>
                <a:cs typeface="Arial"/>
              </a:rPr>
              <a:t> </a:t>
            </a:r>
            <a:r>
              <a:rPr lang="en-IN" sz="2400" spc="18" dirty="0">
                <a:latin typeface="Avenir"/>
                <a:cs typeface="Arial"/>
              </a:rPr>
              <a:t>management</a:t>
            </a:r>
            <a:endParaRPr lang="en-IN" sz="2400" dirty="0">
              <a:latin typeface="Avenir"/>
              <a:cs typeface="Arial"/>
            </a:endParaRPr>
          </a:p>
          <a:p>
            <a:pPr marL="810745" lvl="1" indent="-342900">
              <a:spcBef>
                <a:spcPts val="326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IN" sz="2400" spc="13" dirty="0">
                <a:latin typeface="Avenir"/>
                <a:cs typeface="Arial"/>
              </a:rPr>
              <a:t>Scheduling</a:t>
            </a:r>
            <a:endParaRPr lang="en-IN" sz="2400" dirty="0">
              <a:latin typeface="Avenir"/>
              <a:cs typeface="Arial"/>
            </a:endParaRPr>
          </a:p>
          <a:p>
            <a:pPr marL="810745" lvl="1" indent="-342900">
              <a:spcBef>
                <a:spcPts val="326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IN" sz="2400" spc="13" dirty="0">
                <a:latin typeface="Avenir"/>
                <a:cs typeface="Arial"/>
              </a:rPr>
              <a:t>Security</a:t>
            </a:r>
          </a:p>
          <a:p>
            <a:pPr marL="296396" indent="-285750">
              <a:spcBef>
                <a:spcPts val="115"/>
              </a:spcBef>
              <a:buClr>
                <a:srgbClr val="7FBD53"/>
              </a:buClr>
              <a:buChar char="•"/>
              <a:tabLst>
                <a:tab pos="235336" algn="l"/>
                <a:tab pos="235896" algn="l"/>
              </a:tabLst>
            </a:pPr>
            <a:r>
              <a:rPr lang="en-GB" sz="2400" spc="13" dirty="0" err="1">
                <a:latin typeface="Avenir"/>
                <a:cs typeface="Arial"/>
              </a:rPr>
              <a:t>NodeManager</a:t>
            </a:r>
            <a:r>
              <a:rPr lang="en-GB" sz="2400" spc="13" dirty="0">
                <a:latin typeface="Avenir"/>
                <a:cs typeface="Arial"/>
              </a:rPr>
              <a:t> (worker)</a:t>
            </a:r>
          </a:p>
          <a:p>
            <a:pPr marL="497568" lvl="1" indent="-187709">
              <a:spcBef>
                <a:spcPts val="66"/>
              </a:spcBef>
              <a:buClr>
                <a:srgbClr val="7FBD53"/>
              </a:buClr>
              <a:buFont typeface="Lucida Sans Unicode"/>
              <a:buChar char="•"/>
              <a:tabLst>
                <a:tab pos="497007" algn="l"/>
                <a:tab pos="498128" algn="l"/>
              </a:tabLst>
            </a:pPr>
            <a:r>
              <a:rPr lang="en-GB" sz="2400" spc="13" dirty="0">
                <a:latin typeface="Avenir"/>
                <a:cs typeface="Arial"/>
              </a:rPr>
              <a:t>Provides resources to lease</a:t>
            </a:r>
          </a:p>
          <a:p>
            <a:pPr marL="781083" indent="-171450">
              <a:buClr>
                <a:srgbClr val="7FBD53"/>
              </a:buClr>
              <a:buChar char="•"/>
            </a:pPr>
            <a:r>
              <a:rPr lang="en-GB" sz="2400" spc="13" dirty="0">
                <a:latin typeface="Avenir"/>
                <a:cs typeface="Arial"/>
              </a:rPr>
              <a:t> Memory, </a:t>
            </a:r>
            <a:r>
              <a:rPr lang="en-GB" sz="2400" spc="13" dirty="0" err="1">
                <a:latin typeface="Avenir"/>
                <a:cs typeface="Arial"/>
              </a:rPr>
              <a:t>cpu</a:t>
            </a:r>
            <a:endParaRPr lang="en-GB" sz="2400" spc="13" dirty="0">
              <a:latin typeface="Avenir"/>
              <a:cs typeface="Arial"/>
            </a:endParaRPr>
          </a:p>
          <a:p>
            <a:pPr marL="609633">
              <a:buClr>
                <a:srgbClr val="7FBD53"/>
              </a:buClr>
            </a:pPr>
            <a:endParaRPr lang="en-GB" sz="2400" spc="13" dirty="0">
              <a:latin typeface="Avenir"/>
              <a:cs typeface="Arial"/>
            </a:endParaRPr>
          </a:p>
          <a:p>
            <a:pPr marL="296396" indent="-285750">
              <a:spcBef>
                <a:spcPts val="18"/>
              </a:spcBef>
              <a:buClr>
                <a:srgbClr val="7FBD53"/>
              </a:buClr>
              <a:buChar char="•"/>
              <a:tabLst>
                <a:tab pos="235336" algn="l"/>
                <a:tab pos="235896" algn="l"/>
              </a:tabLst>
            </a:pPr>
            <a:r>
              <a:rPr lang="en-GB" sz="2400" spc="13" dirty="0">
                <a:latin typeface="Avenir"/>
                <a:cs typeface="Arial"/>
              </a:rPr>
              <a:t>Container is unit of processing</a:t>
            </a:r>
          </a:p>
          <a:p>
            <a:pPr marL="296396" indent="-285750">
              <a:spcBef>
                <a:spcPts val="424"/>
              </a:spcBef>
              <a:buClr>
                <a:srgbClr val="7FBD53"/>
              </a:buClr>
              <a:buChar char="•"/>
              <a:tabLst>
                <a:tab pos="235336" algn="l"/>
                <a:tab pos="235896" algn="l"/>
              </a:tabLst>
            </a:pPr>
            <a:r>
              <a:rPr lang="en-GB" sz="2400" spc="13" dirty="0" err="1">
                <a:latin typeface="Avenir"/>
                <a:cs typeface="Arial"/>
              </a:rPr>
              <a:t>ApplicationMaster</a:t>
            </a:r>
            <a:r>
              <a:rPr lang="en-GB" sz="2400" spc="13" dirty="0">
                <a:latin typeface="Avenir"/>
                <a:cs typeface="Arial"/>
              </a:rPr>
              <a:t> manages jobs</a:t>
            </a:r>
          </a:p>
          <a:p>
            <a:pPr marL="296396" marR="270636" indent="-285750">
              <a:spcBef>
                <a:spcPts val="437"/>
              </a:spcBef>
              <a:buClr>
                <a:srgbClr val="7FBD53"/>
              </a:buClr>
              <a:buChar char="•"/>
              <a:tabLst>
                <a:tab pos="235336" algn="l"/>
                <a:tab pos="235896" algn="l"/>
              </a:tabLst>
            </a:pPr>
            <a:r>
              <a:rPr lang="en-GB" sz="2400" spc="13" dirty="0" err="1">
                <a:latin typeface="Avenir"/>
                <a:cs typeface="Arial"/>
              </a:rPr>
              <a:t>JobHistory</a:t>
            </a:r>
            <a:r>
              <a:rPr lang="en-GB" sz="2400" spc="13" dirty="0">
                <a:latin typeface="Avenir"/>
                <a:cs typeface="Arial"/>
              </a:rPr>
              <a:t> Server/Application  Timeline Server</a:t>
            </a:r>
          </a:p>
          <a:p>
            <a:pPr marL="497568" lvl="1" indent="-187709">
              <a:spcBef>
                <a:spcPts val="326"/>
              </a:spcBef>
              <a:buClr>
                <a:srgbClr val="7FBD53"/>
              </a:buClr>
              <a:buFont typeface="Lucida Sans Unicode"/>
              <a:buChar char="•"/>
              <a:tabLst>
                <a:tab pos="497007" algn="l"/>
                <a:tab pos="498128" algn="l"/>
              </a:tabLst>
            </a:pPr>
            <a:r>
              <a:rPr lang="en-GB" sz="2400" spc="13" dirty="0">
                <a:latin typeface="Avenir"/>
                <a:cs typeface="Arial"/>
              </a:rPr>
              <a:t>Job history preserved in HDFS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53779CCB-2C53-47AC-AC9D-8D417AD188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20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6605" y="2853338"/>
            <a:ext cx="7485601" cy="24170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660" y="688525"/>
            <a:ext cx="5309442" cy="567576"/>
          </a:xfrm>
          <a:prstGeom prst="rect">
            <a:avLst/>
          </a:prstGeom>
        </p:spPr>
        <p:txBody>
          <a:bodyPr vert="horz" wrap="square" lIns="0" tIns="13447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6"/>
              </a:spcBef>
            </a:pPr>
            <a:r>
              <a:rPr sz="3600" spc="-35" dirty="0">
                <a:latin typeface="Arial"/>
                <a:cs typeface="Arial"/>
              </a:rPr>
              <a:t>YARN 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5388" y="2865298"/>
            <a:ext cx="1080758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200" b="1" spc="4" dirty="0">
                <a:latin typeface="Calibri"/>
                <a:cs typeface="Calibri"/>
              </a:rPr>
              <a:t>NodeManager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9326" y="2865298"/>
            <a:ext cx="1080758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200" b="1" spc="4" dirty="0">
                <a:latin typeface="Calibri"/>
                <a:cs typeface="Calibri"/>
              </a:rPr>
              <a:t>NodeManager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1707" y="2863745"/>
            <a:ext cx="1080757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200" b="1" spc="4" dirty="0">
                <a:latin typeface="Calibri"/>
                <a:cs typeface="Calibri"/>
              </a:rPr>
              <a:t>NodeManager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7202" y="2865298"/>
            <a:ext cx="1147984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200" b="1" spc="4" dirty="0">
                <a:latin typeface="Calibri"/>
                <a:cs typeface="Calibri"/>
              </a:rPr>
              <a:t>NodeManager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6321" y="3087511"/>
            <a:ext cx="1004781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33619">
              <a:spcBef>
                <a:spcPts val="101"/>
              </a:spcBef>
            </a:pPr>
            <a:r>
              <a:rPr sz="1200" b="1" dirty="0">
                <a:solidFill>
                  <a:srgbClr val="355F14"/>
                </a:solidFill>
                <a:latin typeface="Calibri"/>
                <a:cs typeface="Calibri"/>
              </a:rPr>
              <a:t>Container</a:t>
            </a:r>
            <a:r>
              <a:rPr sz="1200" b="1" spc="-22" dirty="0">
                <a:solidFill>
                  <a:srgbClr val="355F14"/>
                </a:solidFill>
                <a:latin typeface="Calibri"/>
                <a:cs typeface="Calibri"/>
              </a:rPr>
              <a:t> </a:t>
            </a:r>
            <a:r>
              <a:rPr sz="1200" b="1" spc="-6" baseline="-18518" dirty="0">
                <a:solidFill>
                  <a:srgbClr val="44697D"/>
                </a:solidFill>
                <a:latin typeface="Calibri"/>
                <a:cs typeface="Calibri"/>
              </a:rPr>
              <a:t>1.1</a:t>
            </a:r>
            <a:endParaRPr sz="1200" baseline="-18518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6321" y="3338617"/>
            <a:ext cx="1004781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33619">
              <a:spcBef>
                <a:spcPts val="101"/>
              </a:spcBef>
            </a:pPr>
            <a:r>
              <a:rPr sz="1200" b="1" dirty="0">
                <a:solidFill>
                  <a:srgbClr val="E17000"/>
                </a:solidFill>
                <a:latin typeface="Calibri"/>
                <a:cs typeface="Calibri"/>
              </a:rPr>
              <a:t>Container</a:t>
            </a:r>
            <a:r>
              <a:rPr sz="1200" b="1" spc="-22" dirty="0">
                <a:solidFill>
                  <a:srgbClr val="E17000"/>
                </a:solidFill>
                <a:latin typeface="Calibri"/>
                <a:cs typeface="Calibri"/>
              </a:rPr>
              <a:t> </a:t>
            </a:r>
            <a:r>
              <a:rPr sz="1200" b="1" spc="-6" baseline="-18518" dirty="0">
                <a:solidFill>
                  <a:srgbClr val="E98400"/>
                </a:solidFill>
                <a:latin typeface="Calibri"/>
                <a:cs typeface="Calibri"/>
              </a:rPr>
              <a:t>2.4</a:t>
            </a:r>
            <a:endParaRPr sz="1200" baseline="-18518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83510" y="1587597"/>
            <a:ext cx="3274142" cy="1097115"/>
            <a:chOff x="4089598" y="2201934"/>
            <a:chExt cx="2010410" cy="840740"/>
          </a:xfrm>
        </p:grpSpPr>
        <p:sp>
          <p:nvSpPr>
            <p:cNvPr id="11" name="object 11"/>
            <p:cNvSpPr/>
            <p:nvPr/>
          </p:nvSpPr>
          <p:spPr>
            <a:xfrm>
              <a:off x="4100197" y="2212534"/>
              <a:ext cx="1989455" cy="819785"/>
            </a:xfrm>
            <a:custGeom>
              <a:avLst/>
              <a:gdLst/>
              <a:ahLst/>
              <a:cxnLst/>
              <a:rect l="l" t="t" r="r" b="b"/>
              <a:pathLst>
                <a:path w="1989454" h="819785">
                  <a:moveTo>
                    <a:pt x="1935633" y="0"/>
                  </a:moveTo>
                  <a:lnTo>
                    <a:pt x="53459" y="0"/>
                  </a:lnTo>
                  <a:lnTo>
                    <a:pt x="32650" y="4200"/>
                  </a:lnTo>
                  <a:lnTo>
                    <a:pt x="15657" y="15656"/>
                  </a:lnTo>
                  <a:lnTo>
                    <a:pt x="4201" y="32646"/>
                  </a:lnTo>
                  <a:lnTo>
                    <a:pt x="0" y="53453"/>
                  </a:lnTo>
                  <a:lnTo>
                    <a:pt x="0" y="765754"/>
                  </a:lnTo>
                  <a:lnTo>
                    <a:pt x="4201" y="786560"/>
                  </a:lnTo>
                  <a:lnTo>
                    <a:pt x="15657" y="803551"/>
                  </a:lnTo>
                  <a:lnTo>
                    <a:pt x="32650" y="815006"/>
                  </a:lnTo>
                  <a:lnTo>
                    <a:pt x="53459" y="819207"/>
                  </a:lnTo>
                  <a:lnTo>
                    <a:pt x="1935633" y="819207"/>
                  </a:lnTo>
                  <a:lnTo>
                    <a:pt x="1956442" y="815006"/>
                  </a:lnTo>
                  <a:lnTo>
                    <a:pt x="1973435" y="803551"/>
                  </a:lnTo>
                  <a:lnTo>
                    <a:pt x="1984891" y="786560"/>
                  </a:lnTo>
                  <a:lnTo>
                    <a:pt x="1989093" y="765754"/>
                  </a:lnTo>
                  <a:lnTo>
                    <a:pt x="1989093" y="53453"/>
                  </a:lnTo>
                  <a:lnTo>
                    <a:pt x="1984891" y="32646"/>
                  </a:lnTo>
                  <a:lnTo>
                    <a:pt x="1973435" y="15656"/>
                  </a:lnTo>
                  <a:lnTo>
                    <a:pt x="1956442" y="4200"/>
                  </a:lnTo>
                  <a:lnTo>
                    <a:pt x="1935633" y="0"/>
                  </a:lnTo>
                  <a:close/>
                </a:path>
              </a:pathLst>
            </a:custGeom>
            <a:solidFill>
              <a:srgbClr val="79C63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4100197" y="2212533"/>
              <a:ext cx="1989455" cy="819785"/>
            </a:xfrm>
            <a:custGeom>
              <a:avLst/>
              <a:gdLst/>
              <a:ahLst/>
              <a:cxnLst/>
              <a:rect l="l" t="t" r="r" b="b"/>
              <a:pathLst>
                <a:path w="1989454" h="819785">
                  <a:moveTo>
                    <a:pt x="0" y="53453"/>
                  </a:moveTo>
                  <a:lnTo>
                    <a:pt x="4201" y="32646"/>
                  </a:lnTo>
                  <a:lnTo>
                    <a:pt x="15657" y="15656"/>
                  </a:lnTo>
                  <a:lnTo>
                    <a:pt x="32650" y="4200"/>
                  </a:lnTo>
                  <a:lnTo>
                    <a:pt x="53459" y="0"/>
                  </a:lnTo>
                  <a:lnTo>
                    <a:pt x="1935633" y="0"/>
                  </a:lnTo>
                  <a:lnTo>
                    <a:pt x="1956442" y="4200"/>
                  </a:lnTo>
                  <a:lnTo>
                    <a:pt x="1973435" y="15656"/>
                  </a:lnTo>
                  <a:lnTo>
                    <a:pt x="1984891" y="32646"/>
                  </a:lnTo>
                  <a:lnTo>
                    <a:pt x="1989093" y="53453"/>
                  </a:lnTo>
                  <a:lnTo>
                    <a:pt x="1989093" y="765753"/>
                  </a:lnTo>
                  <a:lnTo>
                    <a:pt x="1984891" y="786560"/>
                  </a:lnTo>
                  <a:lnTo>
                    <a:pt x="1973435" y="803550"/>
                  </a:lnTo>
                  <a:lnTo>
                    <a:pt x="1956442" y="815005"/>
                  </a:lnTo>
                  <a:lnTo>
                    <a:pt x="1935633" y="819206"/>
                  </a:lnTo>
                  <a:lnTo>
                    <a:pt x="53459" y="819206"/>
                  </a:lnTo>
                  <a:lnTo>
                    <a:pt x="32650" y="815005"/>
                  </a:lnTo>
                  <a:lnTo>
                    <a:pt x="15657" y="803550"/>
                  </a:lnTo>
                  <a:lnTo>
                    <a:pt x="4201" y="786560"/>
                  </a:lnTo>
                  <a:lnTo>
                    <a:pt x="0" y="765753"/>
                  </a:lnTo>
                  <a:lnTo>
                    <a:pt x="0" y="53453"/>
                  </a:lnTo>
                  <a:close/>
                </a:path>
              </a:pathLst>
            </a:custGeom>
            <a:ln w="21197">
              <a:solidFill>
                <a:srgbClr val="79C63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00198" y="2367264"/>
              <a:ext cx="1989455" cy="664845"/>
            </a:xfrm>
            <a:custGeom>
              <a:avLst/>
              <a:gdLst/>
              <a:ahLst/>
              <a:cxnLst/>
              <a:rect l="l" t="t" r="r" b="b"/>
              <a:pathLst>
                <a:path w="1989454" h="664844">
                  <a:moveTo>
                    <a:pt x="1945730" y="0"/>
                  </a:moveTo>
                  <a:lnTo>
                    <a:pt x="43361" y="0"/>
                  </a:lnTo>
                  <a:lnTo>
                    <a:pt x="26483" y="3407"/>
                  </a:lnTo>
                  <a:lnTo>
                    <a:pt x="12700" y="12699"/>
                  </a:lnTo>
                  <a:lnTo>
                    <a:pt x="3407" y="26480"/>
                  </a:lnTo>
                  <a:lnTo>
                    <a:pt x="0" y="43357"/>
                  </a:lnTo>
                  <a:lnTo>
                    <a:pt x="0" y="621118"/>
                  </a:lnTo>
                  <a:lnTo>
                    <a:pt x="3407" y="637995"/>
                  </a:lnTo>
                  <a:lnTo>
                    <a:pt x="12700" y="651777"/>
                  </a:lnTo>
                  <a:lnTo>
                    <a:pt x="26483" y="661069"/>
                  </a:lnTo>
                  <a:lnTo>
                    <a:pt x="43361" y="664476"/>
                  </a:lnTo>
                  <a:lnTo>
                    <a:pt x="1945730" y="664476"/>
                  </a:lnTo>
                  <a:lnTo>
                    <a:pt x="1962608" y="661069"/>
                  </a:lnTo>
                  <a:lnTo>
                    <a:pt x="1976391" y="651777"/>
                  </a:lnTo>
                  <a:lnTo>
                    <a:pt x="1985684" y="637995"/>
                  </a:lnTo>
                  <a:lnTo>
                    <a:pt x="1989091" y="621118"/>
                  </a:lnTo>
                  <a:lnTo>
                    <a:pt x="1989091" y="43357"/>
                  </a:lnTo>
                  <a:lnTo>
                    <a:pt x="1985684" y="26480"/>
                  </a:lnTo>
                  <a:lnTo>
                    <a:pt x="1976391" y="12699"/>
                  </a:lnTo>
                  <a:lnTo>
                    <a:pt x="1962608" y="3407"/>
                  </a:lnTo>
                  <a:lnTo>
                    <a:pt x="1945730" y="0"/>
                  </a:lnTo>
                  <a:close/>
                </a:path>
              </a:pathLst>
            </a:custGeom>
            <a:solidFill>
              <a:srgbClr val="E6F6DA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100198" y="2367264"/>
              <a:ext cx="1989455" cy="664845"/>
            </a:xfrm>
            <a:custGeom>
              <a:avLst/>
              <a:gdLst/>
              <a:ahLst/>
              <a:cxnLst/>
              <a:rect l="l" t="t" r="r" b="b"/>
              <a:pathLst>
                <a:path w="1989454" h="664844">
                  <a:moveTo>
                    <a:pt x="0" y="43357"/>
                  </a:moveTo>
                  <a:lnTo>
                    <a:pt x="3407" y="26480"/>
                  </a:lnTo>
                  <a:lnTo>
                    <a:pt x="12700" y="12698"/>
                  </a:lnTo>
                  <a:lnTo>
                    <a:pt x="26483" y="3407"/>
                  </a:lnTo>
                  <a:lnTo>
                    <a:pt x="43362" y="0"/>
                  </a:lnTo>
                  <a:lnTo>
                    <a:pt x="1945729" y="0"/>
                  </a:lnTo>
                  <a:lnTo>
                    <a:pt x="1962608" y="3407"/>
                  </a:lnTo>
                  <a:lnTo>
                    <a:pt x="1976391" y="12698"/>
                  </a:lnTo>
                  <a:lnTo>
                    <a:pt x="1985684" y="26480"/>
                  </a:lnTo>
                  <a:lnTo>
                    <a:pt x="1989092" y="43357"/>
                  </a:lnTo>
                  <a:lnTo>
                    <a:pt x="1989092" y="621119"/>
                  </a:lnTo>
                  <a:lnTo>
                    <a:pt x="1985684" y="637995"/>
                  </a:lnTo>
                  <a:lnTo>
                    <a:pt x="1976391" y="651777"/>
                  </a:lnTo>
                  <a:lnTo>
                    <a:pt x="1962608" y="661068"/>
                  </a:lnTo>
                  <a:lnTo>
                    <a:pt x="1945729" y="664476"/>
                  </a:lnTo>
                  <a:lnTo>
                    <a:pt x="43362" y="664476"/>
                  </a:lnTo>
                  <a:lnTo>
                    <a:pt x="26483" y="661068"/>
                  </a:lnTo>
                  <a:lnTo>
                    <a:pt x="12700" y="651777"/>
                  </a:lnTo>
                  <a:lnTo>
                    <a:pt x="3407" y="637995"/>
                  </a:lnTo>
                  <a:lnTo>
                    <a:pt x="0" y="621119"/>
                  </a:lnTo>
                  <a:lnTo>
                    <a:pt x="0" y="43357"/>
                  </a:lnTo>
                  <a:close/>
                </a:path>
              </a:pathLst>
            </a:custGeom>
            <a:ln w="21197">
              <a:solidFill>
                <a:srgbClr val="79C63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6454" y="2580029"/>
              <a:ext cx="1588135" cy="213360"/>
            </a:xfrm>
            <a:custGeom>
              <a:avLst/>
              <a:gdLst/>
              <a:ahLst/>
              <a:cxnLst/>
              <a:rect l="l" t="t" r="r" b="b"/>
              <a:pathLst>
                <a:path w="1588135" h="213360">
                  <a:moveTo>
                    <a:pt x="1581486" y="0"/>
                  </a:moveTo>
                  <a:lnTo>
                    <a:pt x="6221" y="0"/>
                  </a:lnTo>
                  <a:lnTo>
                    <a:pt x="0" y="6220"/>
                  </a:lnTo>
                  <a:lnTo>
                    <a:pt x="0" y="13893"/>
                  </a:lnTo>
                  <a:lnTo>
                    <a:pt x="0" y="206716"/>
                  </a:lnTo>
                  <a:lnTo>
                    <a:pt x="6221" y="212937"/>
                  </a:lnTo>
                  <a:lnTo>
                    <a:pt x="1581486" y="212937"/>
                  </a:lnTo>
                  <a:lnTo>
                    <a:pt x="1587707" y="206716"/>
                  </a:lnTo>
                  <a:lnTo>
                    <a:pt x="1587707" y="6220"/>
                  </a:lnTo>
                  <a:lnTo>
                    <a:pt x="1581486" y="0"/>
                  </a:lnTo>
                  <a:close/>
                </a:path>
              </a:pathLst>
            </a:custGeom>
            <a:solidFill>
              <a:srgbClr val="B1E48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286454" y="2580028"/>
              <a:ext cx="1588135" cy="213360"/>
            </a:xfrm>
            <a:custGeom>
              <a:avLst/>
              <a:gdLst/>
              <a:ahLst/>
              <a:cxnLst/>
              <a:rect l="l" t="t" r="r" b="b"/>
              <a:pathLst>
                <a:path w="1588135" h="213360">
                  <a:moveTo>
                    <a:pt x="0" y="13894"/>
                  </a:moveTo>
                  <a:lnTo>
                    <a:pt x="0" y="6220"/>
                  </a:lnTo>
                  <a:lnTo>
                    <a:pt x="6221" y="0"/>
                  </a:lnTo>
                  <a:lnTo>
                    <a:pt x="13895" y="0"/>
                  </a:lnTo>
                  <a:lnTo>
                    <a:pt x="1573811" y="0"/>
                  </a:lnTo>
                  <a:lnTo>
                    <a:pt x="1581485" y="0"/>
                  </a:lnTo>
                  <a:lnTo>
                    <a:pt x="1587707" y="6220"/>
                  </a:lnTo>
                  <a:lnTo>
                    <a:pt x="1587707" y="13894"/>
                  </a:lnTo>
                  <a:lnTo>
                    <a:pt x="1587707" y="199042"/>
                  </a:lnTo>
                  <a:lnTo>
                    <a:pt x="1587707" y="206716"/>
                  </a:lnTo>
                  <a:lnTo>
                    <a:pt x="1581485" y="212936"/>
                  </a:lnTo>
                  <a:lnTo>
                    <a:pt x="1573811" y="212936"/>
                  </a:lnTo>
                  <a:lnTo>
                    <a:pt x="13895" y="212936"/>
                  </a:lnTo>
                  <a:lnTo>
                    <a:pt x="6221" y="212936"/>
                  </a:lnTo>
                  <a:lnTo>
                    <a:pt x="0" y="206716"/>
                  </a:lnTo>
                  <a:lnTo>
                    <a:pt x="0" y="199042"/>
                  </a:lnTo>
                  <a:lnTo>
                    <a:pt x="0" y="13894"/>
                  </a:lnTo>
                  <a:close/>
                </a:path>
              </a:pathLst>
            </a:custGeom>
            <a:ln w="14131">
              <a:solidFill>
                <a:srgbClr val="43701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35720" y="1954845"/>
            <a:ext cx="1444125" cy="638824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200" b="1" spc="4" dirty="0">
                <a:latin typeface="Calibri"/>
                <a:cs typeface="Calibri"/>
              </a:rPr>
              <a:t>ResourceManager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 dirty="0">
              <a:latin typeface="Calibri"/>
              <a:cs typeface="Calibri"/>
            </a:endParaRPr>
          </a:p>
          <a:p>
            <a:pPr marL="632606">
              <a:spcBef>
                <a:spcPts val="785"/>
              </a:spcBef>
            </a:pPr>
            <a:r>
              <a:rPr sz="1200" b="1" spc="4" dirty="0">
                <a:solidFill>
                  <a:srgbClr val="355F14"/>
                </a:solidFill>
                <a:latin typeface="Calibri"/>
                <a:cs typeface="Calibri"/>
              </a:rPr>
              <a:t>Scheduler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5389" y="3703064"/>
            <a:ext cx="1145132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200" b="1" spc="4" dirty="0">
                <a:latin typeface="Calibri"/>
                <a:cs typeface="Calibri"/>
              </a:rPr>
              <a:t>NodeManager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09325" y="3703064"/>
            <a:ext cx="1080757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200" b="1" spc="4" dirty="0">
                <a:latin typeface="Calibri"/>
                <a:cs typeface="Calibri"/>
              </a:rPr>
              <a:t>NodeManager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13264" y="3703064"/>
            <a:ext cx="954452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200" b="1" spc="4" dirty="0">
                <a:latin typeface="Calibri"/>
                <a:cs typeface="Calibri"/>
              </a:rPr>
              <a:t>NodeManager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17202" y="3703064"/>
            <a:ext cx="1135500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200" b="1" spc="4" dirty="0">
                <a:latin typeface="Calibri"/>
                <a:cs typeface="Calibri"/>
              </a:rPr>
              <a:t>NodeManager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5388" y="4540829"/>
            <a:ext cx="1080758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200" b="1" spc="4" dirty="0">
                <a:latin typeface="Calibri"/>
                <a:cs typeface="Calibri"/>
              </a:rPr>
              <a:t>NodeManager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09326" y="4540829"/>
            <a:ext cx="1123842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200" b="1" spc="4" dirty="0">
                <a:latin typeface="Calibri"/>
                <a:cs typeface="Calibri"/>
              </a:rPr>
              <a:t>NodeManager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13262" y="4540829"/>
            <a:ext cx="1123842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200" b="1" spc="4" dirty="0">
                <a:latin typeface="Calibri"/>
                <a:cs typeface="Calibri"/>
              </a:rPr>
              <a:t>NodeManager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17201" y="4540829"/>
            <a:ext cx="1004781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200" b="1" spc="4" dirty="0">
                <a:latin typeface="Calibri"/>
                <a:cs typeface="Calibri"/>
              </a:rPr>
              <a:t>NodeManager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86321" y="4052520"/>
            <a:ext cx="856608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33619">
              <a:spcBef>
                <a:spcPts val="101"/>
              </a:spcBef>
            </a:pPr>
            <a:r>
              <a:rPr sz="1200" b="1" dirty="0">
                <a:solidFill>
                  <a:srgbClr val="355F14"/>
                </a:solidFill>
                <a:latin typeface="Calibri"/>
                <a:cs typeface="Calibri"/>
              </a:rPr>
              <a:t>Container</a:t>
            </a:r>
            <a:r>
              <a:rPr sz="1200" b="1" spc="-22" dirty="0">
                <a:solidFill>
                  <a:srgbClr val="355F14"/>
                </a:solidFill>
                <a:latin typeface="Calibri"/>
                <a:cs typeface="Calibri"/>
              </a:rPr>
              <a:t> </a:t>
            </a:r>
            <a:r>
              <a:rPr sz="1200" b="1" spc="-6" baseline="-18518" dirty="0">
                <a:solidFill>
                  <a:srgbClr val="437019"/>
                </a:solidFill>
                <a:latin typeface="Calibri"/>
                <a:cs typeface="Calibri"/>
              </a:rPr>
              <a:t>1.2</a:t>
            </a:r>
            <a:endParaRPr sz="1200" baseline="-18518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86321" y="4895156"/>
            <a:ext cx="1004781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33619">
              <a:spcBef>
                <a:spcPts val="101"/>
              </a:spcBef>
            </a:pPr>
            <a:r>
              <a:rPr lang="en-IN" sz="1200" b="1" dirty="0">
                <a:solidFill>
                  <a:srgbClr val="355F14"/>
                </a:solidFill>
                <a:latin typeface="Calibri"/>
                <a:cs typeface="Calibri"/>
              </a:rPr>
              <a:t>Container</a:t>
            </a:r>
            <a:r>
              <a:rPr lang="en-IN" sz="1200" b="1" spc="-22" dirty="0">
                <a:solidFill>
                  <a:srgbClr val="355F14"/>
                </a:solidFill>
                <a:latin typeface="Calibri"/>
                <a:cs typeface="Calibri"/>
              </a:rPr>
              <a:t> </a:t>
            </a:r>
            <a:r>
              <a:rPr lang="en-IN" sz="1200" b="1" spc="-6" baseline="-18518" dirty="0">
                <a:solidFill>
                  <a:srgbClr val="44697D"/>
                </a:solidFill>
                <a:latin typeface="Calibri"/>
                <a:cs typeface="Calibri"/>
              </a:rPr>
              <a:t>1.3</a:t>
            </a:r>
            <a:endParaRPr sz="1200" baseline="-18518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12617" y="4060833"/>
            <a:ext cx="795705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33619">
              <a:spcBef>
                <a:spcPts val="101"/>
              </a:spcBef>
            </a:pPr>
            <a:r>
              <a:rPr sz="1200" b="1" spc="9" dirty="0">
                <a:solidFill>
                  <a:srgbClr val="355F14"/>
                </a:solidFill>
                <a:latin typeface="Calibri"/>
                <a:cs typeface="Calibri"/>
              </a:rPr>
              <a:t>AM</a:t>
            </a:r>
            <a:r>
              <a:rPr sz="706" b="1" spc="-22" dirty="0">
                <a:solidFill>
                  <a:srgbClr val="355F14"/>
                </a:solidFill>
                <a:latin typeface="Calibri"/>
                <a:cs typeface="Calibri"/>
              </a:rPr>
              <a:t> </a:t>
            </a:r>
            <a:r>
              <a:rPr sz="794" b="1" spc="-6" baseline="-18518" dirty="0">
                <a:solidFill>
                  <a:srgbClr val="437019"/>
                </a:solidFill>
                <a:latin typeface="Calibri"/>
                <a:cs typeface="Calibri"/>
              </a:rPr>
              <a:t>1</a:t>
            </a:r>
            <a:endParaRPr sz="794" baseline="-18518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05855" y="3215385"/>
            <a:ext cx="939590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33619">
              <a:spcBef>
                <a:spcPts val="101"/>
              </a:spcBef>
            </a:pPr>
            <a:r>
              <a:rPr sz="1200" b="1" dirty="0">
                <a:solidFill>
                  <a:srgbClr val="E17000"/>
                </a:solidFill>
                <a:latin typeface="Calibri"/>
                <a:cs typeface="Calibri"/>
              </a:rPr>
              <a:t>Container</a:t>
            </a:r>
            <a:r>
              <a:rPr sz="1200" b="1" spc="-22" dirty="0">
                <a:solidFill>
                  <a:srgbClr val="E17000"/>
                </a:solidFill>
                <a:latin typeface="Calibri"/>
                <a:cs typeface="Calibri"/>
              </a:rPr>
              <a:t> </a:t>
            </a:r>
            <a:r>
              <a:rPr sz="1200" b="1" spc="-6" baseline="-18518" dirty="0">
                <a:solidFill>
                  <a:srgbClr val="E98400"/>
                </a:solidFill>
                <a:latin typeface="Calibri"/>
                <a:cs typeface="Calibri"/>
              </a:rPr>
              <a:t>2.1</a:t>
            </a:r>
            <a:endParaRPr sz="1200" baseline="-18518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05855" y="4052520"/>
            <a:ext cx="1004781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33619">
              <a:spcBef>
                <a:spcPts val="101"/>
              </a:spcBef>
            </a:pPr>
            <a:r>
              <a:rPr sz="1200" b="1" dirty="0">
                <a:solidFill>
                  <a:srgbClr val="E17000"/>
                </a:solidFill>
                <a:latin typeface="Calibri"/>
                <a:cs typeface="Calibri"/>
              </a:rPr>
              <a:t>Container</a:t>
            </a:r>
            <a:r>
              <a:rPr sz="1200" b="1" spc="-22" dirty="0">
                <a:solidFill>
                  <a:srgbClr val="E17000"/>
                </a:solidFill>
                <a:latin typeface="Calibri"/>
                <a:cs typeface="Calibri"/>
              </a:rPr>
              <a:t> </a:t>
            </a:r>
            <a:r>
              <a:rPr sz="1200" b="1" spc="-6" baseline="-18518" dirty="0">
                <a:solidFill>
                  <a:srgbClr val="E98400"/>
                </a:solidFill>
                <a:latin typeface="Calibri"/>
                <a:cs typeface="Calibri"/>
              </a:rPr>
              <a:t>2.2</a:t>
            </a:r>
            <a:endParaRPr sz="1200" baseline="-18518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05855" y="4895156"/>
            <a:ext cx="939590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33619">
              <a:spcBef>
                <a:spcPts val="101"/>
              </a:spcBef>
            </a:pPr>
            <a:r>
              <a:rPr sz="1200" b="1" dirty="0">
                <a:solidFill>
                  <a:srgbClr val="E17000"/>
                </a:solidFill>
                <a:latin typeface="Calibri"/>
                <a:cs typeface="Calibri"/>
              </a:rPr>
              <a:t>Container</a:t>
            </a:r>
            <a:r>
              <a:rPr sz="706" b="1" spc="-22" dirty="0">
                <a:solidFill>
                  <a:srgbClr val="E17000"/>
                </a:solidFill>
                <a:latin typeface="Calibri"/>
                <a:cs typeface="Calibri"/>
              </a:rPr>
              <a:t> </a:t>
            </a:r>
            <a:r>
              <a:rPr sz="794" b="1" spc="-6" baseline="-18518" dirty="0">
                <a:solidFill>
                  <a:srgbClr val="E98400"/>
                </a:solidFill>
                <a:latin typeface="Calibri"/>
                <a:cs typeface="Calibri"/>
              </a:rPr>
              <a:t>2.3</a:t>
            </a:r>
            <a:endParaRPr sz="794" baseline="-18518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50969" y="4052520"/>
            <a:ext cx="546846" cy="19767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33619">
              <a:spcBef>
                <a:spcPts val="101"/>
              </a:spcBef>
            </a:pPr>
            <a:r>
              <a:rPr sz="1200" b="1" spc="4" dirty="0">
                <a:solidFill>
                  <a:srgbClr val="FFE2C6"/>
                </a:solidFill>
                <a:latin typeface="Calibri"/>
                <a:cs typeface="Calibri"/>
              </a:rPr>
              <a:t>AM</a:t>
            </a:r>
            <a:r>
              <a:rPr sz="1200" b="1" spc="6" baseline="-18518" dirty="0">
                <a:solidFill>
                  <a:srgbClr val="FFE7D0"/>
                </a:solidFill>
                <a:latin typeface="Calibri"/>
                <a:cs typeface="Calibri"/>
              </a:rPr>
              <a:t>2</a:t>
            </a:r>
            <a:endParaRPr sz="1200" baseline="-18518" dirty="0">
              <a:latin typeface="Calibri"/>
              <a:cs typeface="Calibri"/>
            </a:endParaRPr>
          </a:p>
        </p:txBody>
      </p:sp>
      <p:pic>
        <p:nvPicPr>
          <p:cNvPr id="35" name="Graphic 1">
            <a:extLst>
              <a:ext uri="{FF2B5EF4-FFF2-40B4-BE49-F238E27FC236}">
                <a16:creationId xmlns:a16="http://schemas.microsoft.com/office/drawing/2014/main" id="{6B511EB5-B589-43BA-BC92-C9A75C523CB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282" y="150608"/>
            <a:ext cx="9750317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206"/>
            <a:r>
              <a:rPr lang="en-US" sz="3600" spc="-35" dirty="0">
                <a:latin typeface="Arial"/>
                <a:cs typeface="Arial"/>
              </a:rPr>
              <a:t>5 Key Benefits of YARN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68015-5D00-40F1-A3CF-44F90A8671F1}"/>
              </a:ext>
            </a:extLst>
          </p:cNvPr>
          <p:cNvSpPr txBox="1"/>
          <p:nvPr/>
        </p:nvSpPr>
        <p:spPr>
          <a:xfrm>
            <a:off x="763228" y="1476171"/>
            <a:ext cx="101358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veni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Improved Programing models and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Agility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Improved Cluster Utilization</a:t>
            </a:r>
          </a:p>
          <a:p>
            <a:endParaRPr lang="en-US" dirty="0">
              <a:latin typeface="Aveni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Beyond JAVA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veni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venir"/>
            </a:endParaRPr>
          </a:p>
          <a:p>
            <a:endParaRPr lang="en-US" sz="1800" dirty="0">
              <a:latin typeface="Avenir"/>
            </a:endParaRPr>
          </a:p>
        </p:txBody>
      </p:sp>
      <p:sp>
        <p:nvSpPr>
          <p:cNvPr id="11" name="Rectangle 10" descr="Run">
            <a:extLst>
              <a:ext uri="{FF2B5EF4-FFF2-40B4-BE49-F238E27FC236}">
                <a16:creationId xmlns:a16="http://schemas.microsoft.com/office/drawing/2014/main" id="{7C3A413D-05A8-4377-A51B-37D1462120E5}"/>
              </a:ext>
            </a:extLst>
          </p:cNvPr>
          <p:cNvSpPr/>
          <p:nvPr/>
        </p:nvSpPr>
        <p:spPr>
          <a:xfrm>
            <a:off x="3190568" y="3114000"/>
            <a:ext cx="630000" cy="63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 descr="Upward trend">
            <a:extLst>
              <a:ext uri="{FF2B5EF4-FFF2-40B4-BE49-F238E27FC236}">
                <a16:creationId xmlns:a16="http://schemas.microsoft.com/office/drawing/2014/main" id="{D3428C24-8849-431C-9B70-93CFA06A6041}"/>
              </a:ext>
            </a:extLst>
          </p:cNvPr>
          <p:cNvSpPr/>
          <p:nvPr/>
        </p:nvSpPr>
        <p:spPr>
          <a:xfrm>
            <a:off x="5245754" y="4181373"/>
            <a:ext cx="630000" cy="63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tangle 12" descr="Checkmark">
            <a:extLst>
              <a:ext uri="{FF2B5EF4-FFF2-40B4-BE49-F238E27FC236}">
                <a16:creationId xmlns:a16="http://schemas.microsoft.com/office/drawing/2014/main" id="{81650A49-05ED-471D-A0D1-1107DEBA233B}"/>
              </a:ext>
            </a:extLst>
          </p:cNvPr>
          <p:cNvSpPr/>
          <p:nvPr/>
        </p:nvSpPr>
        <p:spPr>
          <a:xfrm>
            <a:off x="3308555" y="4894789"/>
            <a:ext cx="630000" cy="63000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Computer">
            <a:extLst>
              <a:ext uri="{FF2B5EF4-FFF2-40B4-BE49-F238E27FC236}">
                <a16:creationId xmlns:a16="http://schemas.microsoft.com/office/drawing/2014/main" id="{C2882497-25DA-429A-A34E-D34E4F355A37}"/>
              </a:ext>
            </a:extLst>
          </p:cNvPr>
          <p:cNvSpPr/>
          <p:nvPr/>
        </p:nvSpPr>
        <p:spPr>
          <a:xfrm>
            <a:off x="7178161" y="2484000"/>
            <a:ext cx="630000" cy="63000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ctangle 16" descr="Scale">
            <a:extLst>
              <a:ext uri="{FF2B5EF4-FFF2-40B4-BE49-F238E27FC236}">
                <a16:creationId xmlns:a16="http://schemas.microsoft.com/office/drawing/2014/main" id="{A8CBEFB1-C7A6-4B05-A6AB-6F411F09444D}"/>
              </a:ext>
            </a:extLst>
          </p:cNvPr>
          <p:cNvSpPr/>
          <p:nvPr/>
        </p:nvSpPr>
        <p:spPr>
          <a:xfrm>
            <a:off x="2993555" y="1648211"/>
            <a:ext cx="630000" cy="630000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4" name="Graphic 1">
            <a:extLst>
              <a:ext uri="{FF2B5EF4-FFF2-40B4-BE49-F238E27FC236}">
                <a16:creationId xmlns:a16="http://schemas.microsoft.com/office/drawing/2014/main" id="{935AFF1A-013D-446D-ACDD-BE2C7E5FA4A3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7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282" y="150608"/>
            <a:ext cx="9750317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206"/>
            <a:r>
              <a:rPr lang="en-US" sz="3600" spc="-35" dirty="0">
                <a:latin typeface="Arial"/>
                <a:cs typeface="Arial"/>
              </a:rPr>
              <a:t>Components of YARN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3203EB6C-1B08-4606-98F1-665D757B5729}"/>
              </a:ext>
            </a:extLst>
          </p:cNvPr>
          <p:cNvSpPr txBox="1"/>
          <p:nvPr/>
        </p:nvSpPr>
        <p:spPr>
          <a:xfrm>
            <a:off x="838200" y="1651820"/>
            <a:ext cx="10515600" cy="451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 err="1">
                <a:latin typeface="Avenir"/>
              </a:rPr>
              <a:t>ResourceManager</a:t>
            </a:r>
            <a:endParaRPr lang="en-US" sz="2400" dirty="0">
              <a:latin typeface="Avenir"/>
            </a:endParaRP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Global resource scheduler</a:t>
            </a: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Hierarchical queues</a:t>
            </a: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 err="1">
                <a:latin typeface="Avenir"/>
              </a:rPr>
              <a:t>NodeManager</a:t>
            </a:r>
            <a:endParaRPr lang="en-US" sz="2400" dirty="0">
              <a:latin typeface="Avenir"/>
            </a:endParaRP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Per-machine agent</a:t>
            </a: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Manages the life-cycle of container</a:t>
            </a: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Container resource monitoring</a:t>
            </a:r>
          </a:p>
          <a:p>
            <a:pPr marL="342900" marR="3049843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 err="1">
                <a:latin typeface="Avenir"/>
              </a:rPr>
              <a:t>ApplicationMaster</a:t>
            </a:r>
            <a:endParaRPr lang="en-US" sz="2400" dirty="0">
              <a:latin typeface="Avenir"/>
            </a:endParaRPr>
          </a:p>
          <a:p>
            <a:pPr marL="800100" marR="3098031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Per-application</a:t>
            </a: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Manages application scheduling and task execution</a:t>
            </a: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E.g. MapReduce Application Master</a:t>
            </a:r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08DD7828-C01A-4481-8EA1-B4A37810B5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6" name="object 17">
            <a:extLst>
              <a:ext uri="{FF2B5EF4-FFF2-40B4-BE49-F238E27FC236}">
                <a16:creationId xmlns:a16="http://schemas.microsoft.com/office/drawing/2014/main" id="{974536BA-256B-4FA8-A4DD-CBE4DA0C1BF0}"/>
              </a:ext>
            </a:extLst>
          </p:cNvPr>
          <p:cNvSpPr/>
          <p:nvPr/>
        </p:nvSpPr>
        <p:spPr>
          <a:xfrm>
            <a:off x="6500125" y="2157826"/>
            <a:ext cx="4853675" cy="836294"/>
          </a:xfrm>
          <a:custGeom>
            <a:avLst/>
            <a:gdLst/>
            <a:ahLst/>
            <a:cxnLst/>
            <a:rect l="l" t="t" r="r" b="b"/>
            <a:pathLst>
              <a:path w="4064634" h="836294">
                <a:moveTo>
                  <a:pt x="0" y="0"/>
                </a:moveTo>
                <a:lnTo>
                  <a:pt x="4064602" y="0"/>
                </a:lnTo>
                <a:lnTo>
                  <a:pt x="4064602" y="836121"/>
                </a:lnTo>
                <a:lnTo>
                  <a:pt x="0" y="836121"/>
                </a:lnTo>
                <a:lnTo>
                  <a:pt x="0" y="0"/>
                </a:lnTo>
                <a:close/>
              </a:path>
            </a:pathLst>
          </a:custGeom>
          <a:ln w="28263">
            <a:solidFill>
              <a:srgbClr val="2E5C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EFD686-808F-4715-81FD-B526D0EC168F}"/>
              </a:ext>
            </a:extLst>
          </p:cNvPr>
          <p:cNvSpPr/>
          <p:nvPr/>
        </p:nvSpPr>
        <p:spPr>
          <a:xfrm>
            <a:off x="8111613" y="1910582"/>
            <a:ext cx="2521974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ResourceManager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BAF3A4-F803-4D43-8A5E-C75EBDAE6A43}"/>
              </a:ext>
            </a:extLst>
          </p:cNvPr>
          <p:cNvSpPr/>
          <p:nvPr/>
        </p:nvSpPr>
        <p:spPr>
          <a:xfrm>
            <a:off x="6695768" y="2575973"/>
            <a:ext cx="2182761" cy="4129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F82D7A-CA1A-4948-A77D-7296E6188108}"/>
              </a:ext>
            </a:extLst>
          </p:cNvPr>
          <p:cNvSpPr/>
          <p:nvPr/>
        </p:nvSpPr>
        <p:spPr>
          <a:xfrm>
            <a:off x="9340798" y="2575973"/>
            <a:ext cx="1853228" cy="4129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Scheduler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7B8C66-063B-4491-BA59-FD43DD46DF88}"/>
              </a:ext>
            </a:extLst>
          </p:cNvPr>
          <p:cNvSpPr/>
          <p:nvPr/>
        </p:nvSpPr>
        <p:spPr>
          <a:xfrm>
            <a:off x="6695769" y="3598606"/>
            <a:ext cx="4658032" cy="10028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Node Manager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99295E-80E5-4CEF-8E0F-7A74D76C454E}"/>
              </a:ext>
            </a:extLst>
          </p:cNvPr>
          <p:cNvSpPr/>
          <p:nvPr/>
        </p:nvSpPr>
        <p:spPr>
          <a:xfrm>
            <a:off x="6843252" y="3765203"/>
            <a:ext cx="1268361" cy="6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5253C-5572-4BA7-B077-19F0C6AB0D4F}"/>
              </a:ext>
            </a:extLst>
          </p:cNvPr>
          <p:cNvSpPr/>
          <p:nvPr/>
        </p:nvSpPr>
        <p:spPr>
          <a:xfrm>
            <a:off x="9999406" y="3871013"/>
            <a:ext cx="1268361" cy="6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C5E03-8D14-496E-9BB5-AD7DE16CBD72}"/>
              </a:ext>
            </a:extLst>
          </p:cNvPr>
          <p:cNvSpPr/>
          <p:nvPr/>
        </p:nvSpPr>
        <p:spPr>
          <a:xfrm>
            <a:off x="8647471" y="4920966"/>
            <a:ext cx="2620296" cy="830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Master</a:t>
            </a:r>
          </a:p>
        </p:txBody>
      </p:sp>
    </p:spTree>
    <p:extLst>
      <p:ext uri="{BB962C8B-B14F-4D97-AF65-F5344CB8AC3E}">
        <p14:creationId xmlns:p14="http://schemas.microsoft.com/office/powerpoint/2010/main" val="438155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206"/>
            <a:r>
              <a:rPr lang="en-US" sz="3600" spc="-35" dirty="0" err="1">
                <a:latin typeface="Arial"/>
                <a:cs typeface="Arial"/>
              </a:rPr>
              <a:t>NodeManager</a:t>
            </a:r>
            <a:endParaRPr lang="en-US" sz="3600" spc="-3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Daemon process on same machine as </a:t>
            </a:r>
            <a:r>
              <a:rPr lang="en-US" sz="2400" dirty="0" err="1">
                <a:latin typeface="Avenir"/>
              </a:rPr>
              <a:t>DataNode</a:t>
            </a:r>
            <a:r>
              <a:rPr lang="en-US" sz="2400" dirty="0">
                <a:latin typeface="Avenir"/>
              </a:rPr>
              <a:t> process</a:t>
            </a: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Container management</a:t>
            </a: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Driven by authorized </a:t>
            </a:r>
            <a:r>
              <a:rPr lang="en-US" sz="2400" dirty="0" err="1">
                <a:latin typeface="Avenir"/>
              </a:rPr>
              <a:t>ApplicationMaster</a:t>
            </a:r>
            <a:r>
              <a:rPr lang="en-US" sz="2400" dirty="0">
                <a:latin typeface="Avenir"/>
              </a:rPr>
              <a:t> requests</a:t>
            </a: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Start/stop/cleanup containers</a:t>
            </a: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Container sizes are determined by </a:t>
            </a:r>
            <a:r>
              <a:rPr lang="en-US" sz="2400" dirty="0" err="1">
                <a:latin typeface="Avenir"/>
              </a:rPr>
              <a:t>ApplicationMasters</a:t>
            </a:r>
            <a:endParaRPr lang="en-US" sz="2400" dirty="0">
              <a:latin typeface="Avenir"/>
            </a:endParaRP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Node-level resource management</a:t>
            </a: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Memory and CPU as resources</a:t>
            </a:r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BF46D30C-542B-42DF-853F-29C67447DC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61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716" y="84585"/>
            <a:ext cx="83647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206"/>
            <a:r>
              <a:rPr lang="en-US" sz="3600" spc="-35" dirty="0">
                <a:latin typeface="Arial"/>
                <a:cs typeface="Arial"/>
              </a:rPr>
              <a:t>Resource 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253613"/>
            <a:ext cx="10515600" cy="4927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3400" dirty="0" err="1">
                <a:latin typeface="Avenir"/>
              </a:rPr>
              <a:t>ApplicationsManager</a:t>
            </a:r>
            <a:endParaRPr lang="en-US" sz="3400" dirty="0">
              <a:latin typeface="Avenir"/>
            </a:endParaRPr>
          </a:p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3400" dirty="0" err="1">
                <a:latin typeface="Avenir"/>
              </a:rPr>
              <a:t>ApplicationMaster</a:t>
            </a:r>
            <a:r>
              <a:rPr lang="en-US" sz="3400" dirty="0">
                <a:latin typeface="Avenir"/>
              </a:rPr>
              <a:t> launch</a:t>
            </a:r>
          </a:p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3400" dirty="0">
                <a:latin typeface="Avenir"/>
              </a:rPr>
              <a:t>Publishing resource capabilities to </a:t>
            </a:r>
            <a:r>
              <a:rPr lang="en-US" sz="3400" dirty="0" err="1">
                <a:latin typeface="Avenir"/>
              </a:rPr>
              <a:t>ApplicationMaster</a:t>
            </a:r>
            <a:endParaRPr lang="en-US" sz="3400" dirty="0">
              <a:latin typeface="Avenir"/>
            </a:endParaRPr>
          </a:p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3400" dirty="0">
                <a:latin typeface="Avenir"/>
              </a:rPr>
              <a:t>Scheduling</a:t>
            </a:r>
          </a:p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3400" dirty="0">
                <a:latin typeface="Avenir"/>
              </a:rPr>
              <a:t>Capacity Scheduler (default)</a:t>
            </a:r>
          </a:p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3400" dirty="0">
                <a:latin typeface="Avenir"/>
              </a:rPr>
              <a:t>Hierarchical</a:t>
            </a:r>
          </a:p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3400" dirty="0">
                <a:latin typeface="Avenir"/>
              </a:rPr>
              <a:t>Liveliness Monitoring</a:t>
            </a:r>
          </a:p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3400" dirty="0" err="1">
                <a:latin typeface="Avenir"/>
              </a:rPr>
              <a:t>NodeManager</a:t>
            </a:r>
            <a:r>
              <a:rPr lang="en-US" sz="3400" dirty="0">
                <a:latin typeface="Avenir"/>
              </a:rPr>
              <a:t> &amp; </a:t>
            </a:r>
            <a:r>
              <a:rPr lang="en-US" sz="3400" dirty="0" err="1">
                <a:latin typeface="Avenir"/>
              </a:rPr>
              <a:t>ApplicationMasters</a:t>
            </a:r>
            <a:endParaRPr lang="en-US" sz="3400" dirty="0">
              <a:latin typeface="Avenir"/>
            </a:endParaRPr>
          </a:p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3400" dirty="0">
                <a:latin typeface="Avenir"/>
              </a:rPr>
              <a:t>Expects a heartbeat from a </a:t>
            </a:r>
            <a:r>
              <a:rPr lang="en-US" sz="3400" dirty="0" err="1">
                <a:latin typeface="Avenir"/>
              </a:rPr>
              <a:t>NodeManager</a:t>
            </a:r>
            <a:r>
              <a:rPr lang="en-US" sz="3400" dirty="0">
                <a:latin typeface="Avenir"/>
              </a:rPr>
              <a:t> within 10 minutes</a:t>
            </a:r>
          </a:p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3400" dirty="0">
                <a:latin typeface="Avenir"/>
              </a:rPr>
              <a:t>Heartbeats sent by </a:t>
            </a:r>
            <a:r>
              <a:rPr lang="en-US" sz="3400" dirty="0" err="1">
                <a:latin typeface="Avenir"/>
              </a:rPr>
              <a:t>NodeManagers</a:t>
            </a:r>
            <a:r>
              <a:rPr lang="en-US" sz="3400" dirty="0">
                <a:latin typeface="Avenir"/>
              </a:rPr>
              <a:t> every 1 second by default</a:t>
            </a:r>
          </a:p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3400" dirty="0">
                <a:latin typeface="Avenir"/>
              </a:rPr>
              <a:t>Expects a heartbeat from an </a:t>
            </a:r>
            <a:r>
              <a:rPr lang="en-US" sz="3400" dirty="0" err="1">
                <a:latin typeface="Avenir"/>
              </a:rPr>
              <a:t>ApplicationMaster</a:t>
            </a:r>
            <a:r>
              <a:rPr lang="en-US" sz="3400" dirty="0">
                <a:latin typeface="Avenir"/>
              </a:rPr>
              <a:t> within 10 minutes</a:t>
            </a:r>
          </a:p>
          <a:p>
            <a:pPr marL="530639" lvl="2">
              <a:lnSpc>
                <a:spcPct val="90000"/>
              </a:lnSpc>
              <a:spcBef>
                <a:spcPts val="313"/>
              </a:spcBef>
              <a:tabLst>
                <a:tab pos="759799" algn="l"/>
              </a:tabLst>
            </a:pPr>
            <a:endParaRPr lang="en-US" sz="2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1" i="0" kern="1200">
                <a:solidFill>
                  <a:srgbClr val="818A8F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55"/>
              </a:spcBef>
            </a:pPr>
            <a:r>
              <a:rPr lang="en-US" sz="1200" spc="1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Page</a:t>
            </a:r>
            <a:r>
              <a:rPr lang="en-US" sz="1200" spc="-4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 </a:t>
            </a:r>
            <a:fld id="{81D60167-4931-47E6-BA6A-407CBD079E47}" type="slidenum">
              <a:rPr lang="en-US" sz="1200" spc="5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Bef>
                  <a:spcPts val="55"/>
                </a:spcBef>
              </a:pPr>
              <a:t>36</a:t>
            </a:fld>
            <a:endParaRPr lang="en-US" sz="1200" spc="4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510DD2DB-289F-42B3-9481-4145C55791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82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716" y="84585"/>
            <a:ext cx="83647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206"/>
            <a:r>
              <a:rPr lang="en-US" sz="3600" spc="-35" dirty="0">
                <a:latin typeface="Arial"/>
                <a:cs typeface="Arial"/>
              </a:rPr>
              <a:t>Application Master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392793"/>
            <a:ext cx="10515600" cy="492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There will single Application Master per YARN Application</a:t>
            </a:r>
          </a:p>
          <a:p>
            <a:pPr marL="457200" lvl="2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tabLst>
                <a:tab pos="197793" algn="l"/>
                <a:tab pos="198355" algn="l"/>
              </a:tabLst>
            </a:pPr>
            <a:endParaRPr lang="en-US" sz="2400" dirty="0">
              <a:latin typeface="Avenir"/>
            </a:endParaRPr>
          </a:p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App Master will be parent of all the containers of the application(Job)</a:t>
            </a:r>
          </a:p>
          <a:p>
            <a:pPr marL="457200" lvl="2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tabLst>
                <a:tab pos="197793" algn="l"/>
                <a:tab pos="198355" algn="l"/>
              </a:tabLst>
            </a:pPr>
            <a:endParaRPr lang="en-US" sz="2400" dirty="0">
              <a:latin typeface="Avenir"/>
            </a:endParaRPr>
          </a:p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App Master will be initiated by Resource Manager </a:t>
            </a:r>
          </a:p>
          <a:p>
            <a:pPr marL="457200" lvl="2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tabLst>
                <a:tab pos="197793" algn="l"/>
                <a:tab pos="198355" algn="l"/>
              </a:tabLst>
            </a:pPr>
            <a:endParaRPr lang="en-US" sz="2400" dirty="0">
              <a:latin typeface="Avenir"/>
            </a:endParaRPr>
          </a:p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Every App Master will have unique application Id</a:t>
            </a:r>
          </a:p>
          <a:p>
            <a:pPr marL="457200" lvl="2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tabLst>
                <a:tab pos="197793" algn="l"/>
                <a:tab pos="198355" algn="l"/>
              </a:tabLst>
            </a:pPr>
            <a:endParaRPr lang="en-US" sz="2400" dirty="0">
              <a:latin typeface="Avenir"/>
            </a:endParaRPr>
          </a:p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App Master runs on the Data Node machine</a:t>
            </a:r>
          </a:p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endParaRPr lang="en-US" sz="2400" dirty="0">
              <a:latin typeface="Avenir"/>
            </a:endParaRPr>
          </a:p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endParaRPr lang="en-US" sz="2400" dirty="0">
              <a:latin typeface="Avenir"/>
            </a:endParaRPr>
          </a:p>
          <a:p>
            <a:pPr marL="800100" lvl="2" indent="-342900">
              <a:lnSpc>
                <a:spcPct val="11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endParaRPr lang="en-US" sz="2400" dirty="0">
              <a:latin typeface="Avenir"/>
            </a:endParaRPr>
          </a:p>
          <a:p>
            <a:pPr marL="530639" lvl="2">
              <a:lnSpc>
                <a:spcPct val="90000"/>
              </a:lnSpc>
              <a:spcBef>
                <a:spcPts val="313"/>
              </a:spcBef>
              <a:tabLst>
                <a:tab pos="759799" algn="l"/>
              </a:tabLst>
            </a:pPr>
            <a:endParaRPr lang="en-US" sz="2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1" i="0" kern="1200">
                <a:solidFill>
                  <a:srgbClr val="818A8F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55"/>
              </a:spcBef>
            </a:pPr>
            <a:r>
              <a:rPr lang="en-US" sz="1200" spc="1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Page</a:t>
            </a:r>
            <a:r>
              <a:rPr lang="en-US" sz="1200" spc="-4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 </a:t>
            </a:r>
            <a:fld id="{81D60167-4931-47E6-BA6A-407CBD079E47}" type="slidenum">
              <a:rPr lang="en-US" sz="1200" spc="5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Bef>
                  <a:spcPts val="55"/>
                </a:spcBef>
              </a:pPr>
              <a:t>37</a:t>
            </a:fld>
            <a:endParaRPr lang="en-US" sz="1200" spc="4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4F292059-56D6-45F0-9866-065CDE985B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17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696" y="263939"/>
            <a:ext cx="8895801" cy="812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1206"/>
            <a:r>
              <a:rPr lang="en-US" sz="3600" spc="-35" dirty="0">
                <a:latin typeface="Arial"/>
                <a:cs typeface="Arial"/>
              </a:rPr>
              <a:t>Component Failure &amp; Recovery in YARN 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092" y="1371600"/>
            <a:ext cx="10143668" cy="525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35336" lvl="2" indent="-2286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235336" algn="l"/>
                <a:tab pos="235896" algn="l"/>
              </a:tabLst>
            </a:pPr>
            <a:r>
              <a:rPr lang="en-US" sz="2600" b="1" dirty="0">
                <a:latin typeface="Avenir"/>
              </a:rPr>
              <a:t>Container Failure</a:t>
            </a:r>
          </a:p>
          <a:p>
            <a:pPr marL="1411968" lvl="3" indent="-228600">
              <a:lnSpc>
                <a:spcPct val="90000"/>
              </a:lnSpc>
              <a:spcBef>
                <a:spcPts val="238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>
                <a:latin typeface="Avenir"/>
              </a:rPr>
              <a:t>Exceptions are propagated back to the </a:t>
            </a:r>
            <a:r>
              <a:rPr lang="en-US" sz="2400" spc="13" dirty="0" err="1">
                <a:latin typeface="Avenir"/>
              </a:rPr>
              <a:t>ApplicationMaster</a:t>
            </a:r>
            <a:endParaRPr lang="en-US" sz="2400" spc="13" dirty="0">
              <a:latin typeface="Avenir"/>
            </a:endParaRPr>
          </a:p>
          <a:p>
            <a:pPr marL="1411968" lvl="3" indent="-228600">
              <a:lnSpc>
                <a:spcPct val="90000"/>
              </a:lnSpc>
              <a:spcBef>
                <a:spcPts val="287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 err="1">
                <a:latin typeface="Avenir"/>
              </a:rPr>
              <a:t>ApplicationMaster</a:t>
            </a:r>
            <a:r>
              <a:rPr lang="en-US" sz="2400" spc="13" dirty="0">
                <a:latin typeface="Avenir"/>
              </a:rPr>
              <a:t> and </a:t>
            </a:r>
            <a:r>
              <a:rPr lang="en-US" sz="2400" spc="13" dirty="0" err="1">
                <a:latin typeface="Avenir"/>
              </a:rPr>
              <a:t>NodeManager</a:t>
            </a:r>
            <a:r>
              <a:rPr lang="en-US" sz="2400" spc="13" dirty="0">
                <a:latin typeface="Avenir"/>
              </a:rPr>
              <a:t> are responsible for restart or reschedule</a:t>
            </a:r>
          </a:p>
          <a:p>
            <a:pPr marL="1411968" lvl="3" indent="-228600">
              <a:lnSpc>
                <a:spcPct val="90000"/>
              </a:lnSpc>
              <a:spcBef>
                <a:spcPts val="291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 err="1">
                <a:latin typeface="Avenir"/>
              </a:rPr>
              <a:t>ApplicationMaster</a:t>
            </a:r>
            <a:r>
              <a:rPr lang="en-US" sz="2400" spc="13" dirty="0">
                <a:latin typeface="Avenir"/>
              </a:rPr>
              <a:t> will request new container(s) from </a:t>
            </a:r>
            <a:r>
              <a:rPr lang="en-US" sz="2400" spc="13" dirty="0" err="1">
                <a:latin typeface="Avenir"/>
              </a:rPr>
              <a:t>ResourceManager</a:t>
            </a:r>
            <a:endParaRPr lang="en-US" sz="2400" spc="13" dirty="0">
              <a:latin typeface="Avenir"/>
            </a:endParaRPr>
          </a:p>
          <a:p>
            <a:pPr marL="1183368" lvl="3">
              <a:lnSpc>
                <a:spcPct val="90000"/>
              </a:lnSpc>
              <a:spcBef>
                <a:spcPts val="291"/>
              </a:spcBef>
              <a:buClr>
                <a:srgbClr val="7FBD53"/>
              </a:buClr>
              <a:tabLst>
                <a:tab pos="497007" algn="l"/>
                <a:tab pos="498128" algn="l"/>
              </a:tabLst>
            </a:pPr>
            <a:endParaRPr lang="en-US" sz="2000" dirty="0"/>
          </a:p>
          <a:p>
            <a:pPr marL="235336" lvl="2" indent="-2286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235336" algn="l"/>
                <a:tab pos="235896" algn="l"/>
              </a:tabLst>
            </a:pPr>
            <a:r>
              <a:rPr lang="en-US" sz="2600" b="1" dirty="0" err="1">
                <a:latin typeface="Avenir"/>
              </a:rPr>
              <a:t>ApplicationMaster</a:t>
            </a:r>
            <a:r>
              <a:rPr lang="en-US" sz="2600" b="1" dirty="0">
                <a:latin typeface="Avenir"/>
              </a:rPr>
              <a:t> Failure</a:t>
            </a:r>
          </a:p>
          <a:p>
            <a:pPr marL="1411968" lvl="3" indent="-228600">
              <a:lnSpc>
                <a:spcPct val="90000"/>
              </a:lnSpc>
              <a:spcBef>
                <a:spcPts val="291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>
                <a:latin typeface="Avenir"/>
              </a:rPr>
              <a:t>It can recover the state of the running containers and completed containers from the failed </a:t>
            </a:r>
            <a:r>
              <a:rPr lang="en-US" sz="2400" spc="13" dirty="0" err="1">
                <a:latin typeface="Avenir"/>
              </a:rPr>
              <a:t>ApplicationMaster</a:t>
            </a:r>
            <a:endParaRPr lang="en-US" sz="2400" spc="13" dirty="0">
              <a:latin typeface="Avenir"/>
            </a:endParaRPr>
          </a:p>
          <a:p>
            <a:pPr marL="1411968" marR="558643" lvl="3" indent="-228600">
              <a:lnSpc>
                <a:spcPct val="90000"/>
              </a:lnSpc>
              <a:spcBef>
                <a:spcPts val="291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 err="1">
                <a:latin typeface="Avenir"/>
              </a:rPr>
              <a:t>ResourceManager</a:t>
            </a:r>
            <a:r>
              <a:rPr lang="en-US" sz="2400" spc="13" dirty="0">
                <a:latin typeface="Avenir"/>
              </a:rPr>
              <a:t> will start a new instance of the master running in a new container managed by a  </a:t>
            </a:r>
            <a:r>
              <a:rPr lang="en-US" sz="2400" spc="13" dirty="0" err="1">
                <a:latin typeface="Avenir"/>
              </a:rPr>
              <a:t>NodeManager</a:t>
            </a:r>
            <a:endParaRPr lang="en-US" sz="2400" spc="13" dirty="0">
              <a:latin typeface="Avenir"/>
            </a:endParaRPr>
          </a:p>
          <a:p>
            <a:pPr marL="235336" indent="-228600">
              <a:lnSpc>
                <a:spcPct val="90000"/>
              </a:lnSpc>
              <a:spcBef>
                <a:spcPts val="397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235336" algn="l"/>
                <a:tab pos="235896" algn="l"/>
              </a:tabLst>
            </a:pPr>
            <a:endParaRPr lang="en-US" sz="1300" dirty="0"/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3C494CE8-BB48-4F87-B258-2A0F92C883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21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425" y="5032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1206"/>
            <a:r>
              <a:rPr lang="en-US" sz="3600" spc="-35" dirty="0">
                <a:latin typeface="Arial"/>
                <a:cs typeface="Arial"/>
              </a:rPr>
              <a:t>Component Failure Recovery in YARN(2/2)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932" y="1474839"/>
            <a:ext cx="10143668" cy="49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35336" lvl="2" indent="-2286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235336" algn="l"/>
                <a:tab pos="235896" algn="l"/>
              </a:tabLst>
            </a:pPr>
            <a:r>
              <a:rPr lang="en-US" sz="2600" b="1" dirty="0" err="1">
                <a:latin typeface="Avenir"/>
              </a:rPr>
              <a:t>NodeManager</a:t>
            </a:r>
            <a:r>
              <a:rPr lang="en-US" sz="2600" b="1" dirty="0">
                <a:latin typeface="Avenir"/>
              </a:rPr>
              <a:t> Failure</a:t>
            </a:r>
          </a:p>
          <a:p>
            <a:pPr marL="1411968" lvl="3" indent="-228600">
              <a:lnSpc>
                <a:spcPct val="90000"/>
              </a:lnSpc>
              <a:spcBef>
                <a:spcPts val="318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>
                <a:latin typeface="Avenir"/>
              </a:rPr>
              <a:t>Removed from </a:t>
            </a:r>
            <a:r>
              <a:rPr lang="en-US" sz="2400" spc="13" dirty="0" err="1">
                <a:latin typeface="Avenir"/>
              </a:rPr>
              <a:t>ResourceManager’s</a:t>
            </a:r>
            <a:r>
              <a:rPr lang="en-US" sz="2400" spc="13" dirty="0">
                <a:latin typeface="Avenir"/>
              </a:rPr>
              <a:t> pool of available nodes</a:t>
            </a:r>
          </a:p>
          <a:p>
            <a:pPr marL="1411968" lvl="3" indent="-228600">
              <a:lnSpc>
                <a:spcPct val="90000"/>
              </a:lnSpc>
              <a:spcBef>
                <a:spcPts val="287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 err="1">
                <a:latin typeface="Avenir"/>
              </a:rPr>
              <a:t>ApplicationMaster</a:t>
            </a:r>
            <a:r>
              <a:rPr lang="en-US" sz="2400" spc="13" dirty="0">
                <a:latin typeface="Avenir"/>
              </a:rPr>
              <a:t> and containers running on the failed </a:t>
            </a:r>
            <a:r>
              <a:rPr lang="en-US" sz="2400" spc="13" dirty="0" err="1">
                <a:latin typeface="Avenir"/>
              </a:rPr>
              <a:t>NodeManager</a:t>
            </a:r>
            <a:r>
              <a:rPr lang="en-US" sz="2400" spc="13" dirty="0">
                <a:latin typeface="Avenir"/>
              </a:rPr>
              <a:t> can be recovered as described above</a:t>
            </a:r>
          </a:p>
          <a:p>
            <a:pPr marL="1411968" lvl="3" indent="-228600">
              <a:lnSpc>
                <a:spcPct val="90000"/>
              </a:lnSpc>
              <a:spcBef>
                <a:spcPts val="291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 err="1">
                <a:latin typeface="Avenir"/>
              </a:rPr>
              <a:t>ApplicationMasters</a:t>
            </a:r>
            <a:r>
              <a:rPr lang="en-US" sz="2400" spc="13" dirty="0">
                <a:latin typeface="Avenir"/>
              </a:rPr>
              <a:t> can blacklist </a:t>
            </a:r>
            <a:r>
              <a:rPr lang="en-US" sz="2400" spc="13" dirty="0" err="1">
                <a:latin typeface="Avenir"/>
              </a:rPr>
              <a:t>NodeManagers</a:t>
            </a:r>
            <a:endParaRPr lang="en-US" sz="2400" spc="13" dirty="0">
              <a:latin typeface="Avenir"/>
            </a:endParaRPr>
          </a:p>
          <a:p>
            <a:pPr marL="1183368" lvl="3">
              <a:lnSpc>
                <a:spcPct val="90000"/>
              </a:lnSpc>
              <a:spcBef>
                <a:spcPts val="291"/>
              </a:spcBef>
              <a:buClr>
                <a:srgbClr val="7FBD53"/>
              </a:buClr>
              <a:tabLst>
                <a:tab pos="497007" algn="l"/>
                <a:tab pos="498128" algn="l"/>
              </a:tabLst>
            </a:pPr>
            <a:endParaRPr lang="en-US" sz="2400" spc="13" dirty="0"/>
          </a:p>
          <a:p>
            <a:pPr marL="235336" lvl="2" indent="-2286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235336" algn="l"/>
                <a:tab pos="235896" algn="l"/>
              </a:tabLst>
            </a:pPr>
            <a:r>
              <a:rPr lang="en-US" sz="2600" b="1" dirty="0" err="1">
                <a:latin typeface="Avenir"/>
              </a:rPr>
              <a:t>ResourceManager</a:t>
            </a:r>
            <a:r>
              <a:rPr lang="en-US" sz="2600" b="1" dirty="0">
                <a:latin typeface="Avenir"/>
              </a:rPr>
              <a:t> Failure</a:t>
            </a:r>
          </a:p>
          <a:p>
            <a:pPr marL="1411968" lvl="3" indent="-228600">
              <a:lnSpc>
                <a:spcPct val="90000"/>
              </a:lnSpc>
              <a:spcBef>
                <a:spcPts val="318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>
                <a:latin typeface="Avenir"/>
              </a:rPr>
              <a:t>Failover to standby </a:t>
            </a:r>
            <a:r>
              <a:rPr lang="en-US" sz="2400" spc="13" dirty="0" err="1">
                <a:latin typeface="Avenir"/>
              </a:rPr>
              <a:t>ResourceManager</a:t>
            </a:r>
            <a:r>
              <a:rPr lang="en-US" sz="2400" spc="13" dirty="0">
                <a:latin typeface="Avenir"/>
              </a:rPr>
              <a:t> or manually brought up by an administrator</a:t>
            </a:r>
          </a:p>
          <a:p>
            <a:pPr marL="1411968" lvl="3" indent="-228600">
              <a:lnSpc>
                <a:spcPct val="90000"/>
              </a:lnSpc>
              <a:spcBef>
                <a:spcPts val="287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>
                <a:latin typeface="Avenir"/>
              </a:rPr>
              <a:t>Recovers from saved state stored by </a:t>
            </a:r>
            <a:r>
              <a:rPr lang="en-US" sz="2400" spc="13" dirty="0" err="1">
                <a:latin typeface="Avenir"/>
              </a:rPr>
              <a:t>ZooKeeper</a:t>
            </a:r>
            <a:endParaRPr lang="en-US" sz="2400" spc="13" dirty="0">
              <a:latin typeface="Avenir"/>
            </a:endParaRPr>
          </a:p>
          <a:p>
            <a:pPr marL="1411968" lvl="3" indent="-228600">
              <a:lnSpc>
                <a:spcPct val="90000"/>
              </a:lnSpc>
              <a:spcBef>
                <a:spcPts val="291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497007" algn="l"/>
                <a:tab pos="498128" algn="l"/>
              </a:tabLst>
            </a:pPr>
            <a:r>
              <a:rPr lang="en-US" sz="2400" spc="13" dirty="0">
                <a:latin typeface="Avenir"/>
              </a:rPr>
              <a:t>Cannot recover resource requests</a:t>
            </a:r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43091E27-4E8C-48B8-B6B5-76FAB8E59F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604629" y="289591"/>
            <a:ext cx="4560584" cy="112806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400"/>
            </a:pPr>
            <a:r>
              <a:rPr lang="en-US" sz="3600" dirty="0">
                <a:solidFill>
                  <a:srgbClr val="434343"/>
                </a:solidFill>
                <a:latin typeface="Avenir"/>
                <a:sym typeface="Avenir"/>
              </a:rPr>
              <a:t>Three Vs of Bigdata</a:t>
            </a:r>
          </a:p>
        </p:txBody>
      </p:sp>
      <p:sp>
        <p:nvSpPr>
          <p:cNvPr id="84" name="Google Shape;84;p1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52AF1B-CBEC-4BA2-AD70-57FF5418FB91}"/>
              </a:ext>
            </a:extLst>
          </p:cNvPr>
          <p:cNvSpPr txBox="1"/>
          <p:nvPr/>
        </p:nvSpPr>
        <p:spPr>
          <a:xfrm>
            <a:off x="940208" y="2108708"/>
            <a:ext cx="8882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/>
              <a:t>Volume</a:t>
            </a:r>
            <a:r>
              <a:rPr lang="en-US" dirty="0"/>
              <a:t> </a:t>
            </a:r>
            <a:r>
              <a:rPr lang="en-US" sz="2400" dirty="0"/>
              <a:t>: Terabytes and petabytes (and even exabytes) of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B05DA1-7AE2-48BF-A78E-52C66E84CD58}"/>
              </a:ext>
            </a:extLst>
          </p:cNvPr>
          <p:cNvSpPr txBox="1"/>
          <p:nvPr/>
        </p:nvSpPr>
        <p:spPr>
          <a:xfrm>
            <a:off x="940207" y="3429000"/>
            <a:ext cx="92509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/>
              <a:t>Velocity</a:t>
            </a:r>
            <a:r>
              <a:rPr lang="en-US" sz="2400" dirty="0"/>
              <a:t>  : Data flows into an organization at increasing rates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CF310F-F709-4C35-866F-E86CB7F45FB1}"/>
              </a:ext>
            </a:extLst>
          </p:cNvPr>
          <p:cNvSpPr txBox="1"/>
          <p:nvPr/>
        </p:nvSpPr>
        <p:spPr>
          <a:xfrm>
            <a:off x="940206" y="4565925"/>
            <a:ext cx="91181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/>
              <a:t>Variety</a:t>
            </a:r>
            <a:r>
              <a:rPr lang="en-US" sz="2400" dirty="0"/>
              <a:t> : </a:t>
            </a:r>
            <a:r>
              <a:rPr lang="en-GB" sz="2400" spc="15" dirty="0">
                <a:latin typeface="Arial"/>
                <a:cs typeface="Arial"/>
              </a:rPr>
              <a:t>Any</a:t>
            </a:r>
            <a:r>
              <a:rPr lang="en-GB" sz="2400" spc="-10" dirty="0">
                <a:latin typeface="Arial"/>
                <a:cs typeface="Arial"/>
              </a:rPr>
              <a:t> </a:t>
            </a:r>
            <a:r>
              <a:rPr lang="en-GB" sz="2400" spc="10" dirty="0">
                <a:latin typeface="Arial"/>
                <a:cs typeface="Arial"/>
              </a:rPr>
              <a:t>type</a:t>
            </a:r>
            <a:r>
              <a:rPr lang="en-GB" sz="2400" spc="-5" dirty="0">
                <a:latin typeface="Arial"/>
                <a:cs typeface="Arial"/>
              </a:rPr>
              <a:t> </a:t>
            </a:r>
            <a:r>
              <a:rPr lang="en-GB" sz="2400" spc="10" dirty="0">
                <a:latin typeface="Arial"/>
                <a:cs typeface="Arial"/>
              </a:rPr>
              <a:t>of</a:t>
            </a:r>
            <a:r>
              <a:rPr lang="en-GB" sz="2400" spc="-5" dirty="0">
                <a:latin typeface="Arial"/>
                <a:cs typeface="Arial"/>
              </a:rPr>
              <a:t> </a:t>
            </a:r>
            <a:r>
              <a:rPr lang="en-GB" sz="2400" spc="10" dirty="0">
                <a:latin typeface="Arial"/>
                <a:cs typeface="Arial"/>
              </a:rPr>
              <a:t>structured, Semi structured</a:t>
            </a:r>
            <a:r>
              <a:rPr lang="en-GB" sz="2400" spc="-5" dirty="0">
                <a:latin typeface="Arial"/>
                <a:cs typeface="Arial"/>
              </a:rPr>
              <a:t> </a:t>
            </a:r>
            <a:r>
              <a:rPr lang="en-GB" sz="2400" spc="15" dirty="0">
                <a:latin typeface="Arial"/>
                <a:cs typeface="Arial"/>
              </a:rPr>
              <a:t>and </a:t>
            </a:r>
            <a:r>
              <a:rPr lang="en-GB" sz="2400" spc="-470" dirty="0">
                <a:latin typeface="Arial"/>
                <a:cs typeface="Arial"/>
              </a:rPr>
              <a:t> </a:t>
            </a:r>
            <a:r>
              <a:rPr lang="en-GB" sz="2400" spc="10" dirty="0">
                <a:latin typeface="Arial"/>
                <a:cs typeface="Arial"/>
              </a:rPr>
              <a:t>unstructured</a:t>
            </a:r>
            <a:r>
              <a:rPr lang="en-GB" sz="2400" dirty="0">
                <a:latin typeface="Arial"/>
                <a:cs typeface="Arial"/>
              </a:rPr>
              <a:t> </a:t>
            </a:r>
            <a:r>
              <a:rPr lang="en-GB" sz="2400" spc="10" dirty="0">
                <a:latin typeface="Arial"/>
                <a:cs typeface="Arial"/>
              </a:rPr>
              <a:t>data</a:t>
            </a:r>
            <a:endParaRPr lang="en-US" sz="2400" dirty="0"/>
          </a:p>
        </p:txBody>
      </p:sp>
      <p:sp>
        <p:nvSpPr>
          <p:cNvPr id="28" name="Rectangle 27" descr="Database">
            <a:extLst>
              <a:ext uri="{FF2B5EF4-FFF2-40B4-BE49-F238E27FC236}">
                <a16:creationId xmlns:a16="http://schemas.microsoft.com/office/drawing/2014/main" id="{3FE59285-33A2-4CFF-8A97-2B1C0FDC0270}"/>
              </a:ext>
            </a:extLst>
          </p:cNvPr>
          <p:cNvSpPr/>
          <p:nvPr/>
        </p:nvSpPr>
        <p:spPr>
          <a:xfrm>
            <a:off x="9822426" y="1825182"/>
            <a:ext cx="1676096" cy="92118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Rectangle 28" descr="Statistics">
            <a:extLst>
              <a:ext uri="{FF2B5EF4-FFF2-40B4-BE49-F238E27FC236}">
                <a16:creationId xmlns:a16="http://schemas.microsoft.com/office/drawing/2014/main" id="{83D38292-DBB1-4F51-9AD7-B0EBB6DC8334}"/>
              </a:ext>
            </a:extLst>
          </p:cNvPr>
          <p:cNvSpPr/>
          <p:nvPr/>
        </p:nvSpPr>
        <p:spPr>
          <a:xfrm>
            <a:off x="10072072" y="3421626"/>
            <a:ext cx="1518521" cy="717451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Rectangle 29" descr="Table">
            <a:extLst>
              <a:ext uri="{FF2B5EF4-FFF2-40B4-BE49-F238E27FC236}">
                <a16:creationId xmlns:a16="http://schemas.microsoft.com/office/drawing/2014/main" id="{D5F27E14-E9F8-4B61-8D8B-FA98D40169B0}"/>
              </a:ext>
            </a:extLst>
          </p:cNvPr>
          <p:cNvSpPr/>
          <p:nvPr/>
        </p:nvSpPr>
        <p:spPr>
          <a:xfrm>
            <a:off x="10410874" y="4484353"/>
            <a:ext cx="1179720" cy="717451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2" name="Graphic 1">
            <a:extLst>
              <a:ext uri="{FF2B5EF4-FFF2-40B4-BE49-F238E27FC236}">
                <a16:creationId xmlns:a16="http://schemas.microsoft.com/office/drawing/2014/main" id="{D1346D6D-740C-424A-8D92-1D77895A9A40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93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645749" y="5622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600" dirty="0">
                <a:solidFill>
                  <a:srgbClr val="434343"/>
                </a:solidFill>
                <a:latin typeface="Avenir"/>
                <a:sym typeface="Avenir"/>
              </a:rPr>
              <a:t>Types of nodes in Hadoop Cluster</a:t>
            </a:r>
            <a:endParaRPr sz="3600" dirty="0">
              <a:solidFill>
                <a:srgbClr val="434343"/>
              </a:solidFill>
              <a:latin typeface="Avenir"/>
              <a:sym typeface="Avenir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637EC-0B10-4911-8169-456A5B4B7A1A}"/>
              </a:ext>
            </a:extLst>
          </p:cNvPr>
          <p:cNvSpPr txBox="1"/>
          <p:nvPr/>
        </p:nvSpPr>
        <p:spPr>
          <a:xfrm>
            <a:off x="772872" y="1419000"/>
            <a:ext cx="1089786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latin typeface="Avenir"/>
              </a:rPr>
              <a:t>Master Nodes</a:t>
            </a:r>
            <a:r>
              <a:rPr lang="en-IN" sz="2400" dirty="0">
                <a:latin typeface="Avenir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spc="13" dirty="0"/>
              <a:t>  On these nodes master components of HDFS and YARN are installed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spc="13" dirty="0"/>
              <a:t>   </a:t>
            </a:r>
            <a:r>
              <a:rPr lang="en-IN" sz="2400" spc="13" dirty="0" err="1"/>
              <a:t>Namenode</a:t>
            </a:r>
            <a:r>
              <a:rPr lang="en-IN" sz="2400" spc="13" dirty="0"/>
              <a:t> and Resource Manager process are  master nodes</a:t>
            </a:r>
          </a:p>
          <a:p>
            <a:pPr lvl="1"/>
            <a:endParaRPr lang="en-IN" sz="2400" spc="13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latin typeface="Avenir"/>
              </a:rPr>
              <a:t>Management Nodes</a:t>
            </a:r>
            <a:r>
              <a:rPr lang="en-IN" sz="2400" dirty="0">
                <a:latin typeface="Avenir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</a:rPr>
              <a:t> </a:t>
            </a:r>
            <a:r>
              <a:rPr lang="en-IN" sz="2400" spc="13" dirty="0"/>
              <a:t>On these nodes, mostly management software are installed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spc="13" dirty="0"/>
              <a:t>Ambari/Cloudera manager , </a:t>
            </a:r>
            <a:r>
              <a:rPr lang="en-IN" sz="2400" dirty="0" err="1">
                <a:latin typeface="Avenir"/>
              </a:rPr>
              <a:t>WebCat</a:t>
            </a:r>
            <a:r>
              <a:rPr lang="en-IN" sz="2400" dirty="0">
                <a:latin typeface="Avenir"/>
              </a:rPr>
              <a:t> Server, Zookeeper and </a:t>
            </a:r>
            <a:r>
              <a:rPr lang="en-IN" sz="2400" dirty="0" err="1">
                <a:latin typeface="Avenir"/>
              </a:rPr>
              <a:t>JobHistory</a:t>
            </a:r>
            <a:r>
              <a:rPr lang="en-IN" sz="2400" dirty="0">
                <a:latin typeface="Avenir"/>
              </a:rPr>
              <a:t> Server</a:t>
            </a:r>
          </a:p>
          <a:p>
            <a:pPr lvl="1"/>
            <a:endParaRPr lang="en-IN" sz="2400" dirty="0">
              <a:latin typeface="Aveni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latin typeface="Avenir"/>
              </a:rPr>
              <a:t>Workers Nodes: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spc="13" dirty="0"/>
              <a:t> 	On workers nodes, </a:t>
            </a:r>
            <a:r>
              <a:rPr lang="en-IN" sz="2400" spc="13" dirty="0" err="1"/>
              <a:t>Datanode</a:t>
            </a:r>
            <a:r>
              <a:rPr lang="en-IN" sz="2400" spc="13" dirty="0"/>
              <a:t>, </a:t>
            </a:r>
            <a:r>
              <a:rPr lang="en-IN" sz="2400" spc="13" dirty="0" err="1"/>
              <a:t>NodeManager</a:t>
            </a:r>
            <a:r>
              <a:rPr lang="en-IN" sz="2400" spc="13" dirty="0"/>
              <a:t> and other process runs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latin typeface="Avenir"/>
              </a:rPr>
              <a:t>Client Nodes: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spc="13" dirty="0"/>
              <a:t>   Software such as hive, Spark client , </a:t>
            </a:r>
            <a:r>
              <a:rPr lang="en-IN" sz="2400" spc="13" dirty="0" err="1"/>
              <a:t>MRClient</a:t>
            </a:r>
            <a:r>
              <a:rPr lang="en-IN" sz="2400" spc="13" dirty="0"/>
              <a:t> are installed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latin typeface="Avenir"/>
              </a:rPr>
              <a:t>Edge Nodes: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spc="13" dirty="0"/>
              <a:t>   Different data ingestion tools such as Flume, Sqoop and Kafka are installed </a:t>
            </a:r>
            <a:endParaRPr lang="en-US" sz="2400" dirty="0">
              <a:latin typeface="Avenir"/>
            </a:endParaRPr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DF542978-FE6F-4DC7-96CC-FE357D369F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8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645749" y="5622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600" dirty="0">
                <a:solidFill>
                  <a:srgbClr val="434343"/>
                </a:solidFill>
                <a:latin typeface="Avenir"/>
                <a:sym typeface="Avenir"/>
              </a:rPr>
              <a:t>Hadoop Cluster Layout</a:t>
            </a:r>
            <a:endParaRPr sz="3600" dirty="0">
              <a:solidFill>
                <a:srgbClr val="434343"/>
              </a:solidFill>
              <a:latin typeface="Avenir"/>
              <a:sym typeface="Avenir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DF542978-FE6F-4DC7-96CC-FE357D369F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72787-1A71-4D6F-BDEB-DAC1CC578689}"/>
              </a:ext>
            </a:extLst>
          </p:cNvPr>
          <p:cNvSpPr/>
          <p:nvPr/>
        </p:nvSpPr>
        <p:spPr>
          <a:xfrm>
            <a:off x="1032388" y="1828800"/>
            <a:ext cx="2227006" cy="1150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Master-1</a:t>
            </a:r>
          </a:p>
          <a:p>
            <a:pPr algn="ctr"/>
            <a:r>
              <a:rPr lang="en-IN" dirty="0" err="1"/>
              <a:t>Namenode</a:t>
            </a:r>
            <a:r>
              <a:rPr lang="en-IN" dirty="0"/>
              <a:t>-Active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091BA9-CF23-4D6A-81F4-4EA86ECA9CCD}"/>
              </a:ext>
            </a:extLst>
          </p:cNvPr>
          <p:cNvSpPr/>
          <p:nvPr/>
        </p:nvSpPr>
        <p:spPr>
          <a:xfrm>
            <a:off x="3684790" y="1828800"/>
            <a:ext cx="2227005" cy="1150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Master-2</a:t>
            </a:r>
          </a:p>
          <a:p>
            <a:pPr algn="ctr"/>
            <a:r>
              <a:rPr lang="en-IN" dirty="0" err="1"/>
              <a:t>Namenode</a:t>
            </a:r>
            <a:r>
              <a:rPr lang="en-IN" dirty="0"/>
              <a:t> Standby</a:t>
            </a:r>
          </a:p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38830E-E901-45ED-9C9D-205EFA82C3E6}"/>
              </a:ext>
            </a:extLst>
          </p:cNvPr>
          <p:cNvSpPr/>
          <p:nvPr/>
        </p:nvSpPr>
        <p:spPr>
          <a:xfrm>
            <a:off x="1207063" y="3200401"/>
            <a:ext cx="2227006" cy="10323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Management1 </a:t>
            </a:r>
          </a:p>
          <a:p>
            <a:pPr algn="ctr"/>
            <a:r>
              <a:rPr lang="en-IN" dirty="0"/>
              <a:t>Ambari/Cloudera Manager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8F2358-0DB7-4ABC-9578-0370B4AAC834}"/>
              </a:ext>
            </a:extLst>
          </p:cNvPr>
          <p:cNvSpPr/>
          <p:nvPr/>
        </p:nvSpPr>
        <p:spPr>
          <a:xfrm>
            <a:off x="6337190" y="1828800"/>
            <a:ext cx="2098887" cy="1150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Master-3</a:t>
            </a:r>
          </a:p>
          <a:p>
            <a:pPr algn="ctr"/>
            <a:r>
              <a:rPr lang="en-IN" dirty="0" err="1"/>
              <a:t>ResourceManager</a:t>
            </a:r>
            <a:r>
              <a:rPr lang="en-IN" dirty="0"/>
              <a:t>-Active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CFE8A7-29F5-4E70-BCB7-2C7AE950109A}"/>
              </a:ext>
            </a:extLst>
          </p:cNvPr>
          <p:cNvSpPr/>
          <p:nvPr/>
        </p:nvSpPr>
        <p:spPr>
          <a:xfrm>
            <a:off x="8861472" y="1863213"/>
            <a:ext cx="2227006" cy="10815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Master-4</a:t>
            </a:r>
          </a:p>
          <a:p>
            <a:pPr algn="ctr"/>
            <a:r>
              <a:rPr lang="en-IN" dirty="0" err="1"/>
              <a:t>ResourceManager</a:t>
            </a:r>
            <a:r>
              <a:rPr lang="en-IN" dirty="0"/>
              <a:t>-</a:t>
            </a:r>
          </a:p>
          <a:p>
            <a:pPr algn="ctr"/>
            <a:r>
              <a:rPr lang="en-IN" dirty="0"/>
              <a:t>Standby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2CFB1A-099E-4FF5-BF26-5197352C486A}"/>
              </a:ext>
            </a:extLst>
          </p:cNvPr>
          <p:cNvSpPr/>
          <p:nvPr/>
        </p:nvSpPr>
        <p:spPr>
          <a:xfrm>
            <a:off x="4238303" y="3200401"/>
            <a:ext cx="2098887" cy="88490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Management 2</a:t>
            </a:r>
          </a:p>
          <a:p>
            <a:pPr algn="ctr"/>
            <a:r>
              <a:rPr lang="en-IN" dirty="0" err="1"/>
              <a:t>Hmaster</a:t>
            </a:r>
            <a:r>
              <a:rPr lang="en-IN" dirty="0"/>
              <a:t>, Oozie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492679-8514-4C77-BD41-0D8E155C358E}"/>
              </a:ext>
            </a:extLst>
          </p:cNvPr>
          <p:cNvSpPr/>
          <p:nvPr/>
        </p:nvSpPr>
        <p:spPr>
          <a:xfrm>
            <a:off x="1207063" y="4454014"/>
            <a:ext cx="2227006" cy="10323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Worker-1</a:t>
            </a:r>
          </a:p>
          <a:p>
            <a:pPr algn="ctr"/>
            <a:r>
              <a:rPr lang="en-IN" dirty="0" err="1"/>
              <a:t>Datanode</a:t>
            </a:r>
            <a:r>
              <a:rPr lang="en-IN" dirty="0"/>
              <a:t>, </a:t>
            </a:r>
            <a:r>
              <a:rPr lang="en-IN" dirty="0" err="1"/>
              <a:t>NodeManager</a:t>
            </a:r>
            <a:r>
              <a:rPr lang="en-IN" dirty="0"/>
              <a:t>, </a:t>
            </a:r>
            <a:r>
              <a:rPr lang="en-IN" dirty="0" err="1"/>
              <a:t>RegionServer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F248B6-EB9D-4EFC-BC91-80AD22B9EB8C}"/>
              </a:ext>
            </a:extLst>
          </p:cNvPr>
          <p:cNvSpPr/>
          <p:nvPr/>
        </p:nvSpPr>
        <p:spPr>
          <a:xfrm>
            <a:off x="3763598" y="4454014"/>
            <a:ext cx="2227006" cy="112087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Worerk-2</a:t>
            </a:r>
          </a:p>
          <a:p>
            <a:pPr algn="ctr"/>
            <a:r>
              <a:rPr lang="en-IN" dirty="0"/>
              <a:t>Worker-2</a:t>
            </a:r>
          </a:p>
          <a:p>
            <a:pPr algn="ctr"/>
            <a:r>
              <a:rPr lang="en-IN" dirty="0" err="1"/>
              <a:t>Datanode</a:t>
            </a:r>
            <a:r>
              <a:rPr lang="en-IN" dirty="0"/>
              <a:t>, </a:t>
            </a:r>
            <a:r>
              <a:rPr lang="en-IN" dirty="0" err="1"/>
              <a:t>NodeManager</a:t>
            </a:r>
            <a:r>
              <a:rPr lang="en-IN" dirty="0"/>
              <a:t>, </a:t>
            </a:r>
            <a:r>
              <a:rPr lang="en-IN" dirty="0" err="1"/>
              <a:t>RegionServer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0EE6E9-041E-485A-8DE0-CF48AED435C0}"/>
              </a:ext>
            </a:extLst>
          </p:cNvPr>
          <p:cNvSpPr/>
          <p:nvPr/>
        </p:nvSpPr>
        <p:spPr>
          <a:xfrm>
            <a:off x="6530927" y="4343399"/>
            <a:ext cx="2227006" cy="134210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Worker-3</a:t>
            </a:r>
          </a:p>
          <a:p>
            <a:pPr algn="ctr"/>
            <a:r>
              <a:rPr lang="en-IN" dirty="0" err="1"/>
              <a:t>Datanode</a:t>
            </a:r>
            <a:r>
              <a:rPr lang="en-IN" dirty="0"/>
              <a:t>, </a:t>
            </a:r>
            <a:r>
              <a:rPr lang="en-IN" dirty="0" err="1"/>
              <a:t>NodeManager</a:t>
            </a:r>
            <a:r>
              <a:rPr lang="en-IN" dirty="0"/>
              <a:t>, </a:t>
            </a:r>
            <a:r>
              <a:rPr lang="en-IN" dirty="0" err="1"/>
              <a:t>RegionServer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4CC3A4-4A9D-4DD8-B5DD-74ED0C3036AE}"/>
              </a:ext>
            </a:extLst>
          </p:cNvPr>
          <p:cNvSpPr/>
          <p:nvPr/>
        </p:nvSpPr>
        <p:spPr>
          <a:xfrm>
            <a:off x="9419609" y="4232787"/>
            <a:ext cx="2227006" cy="134210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Worker-4</a:t>
            </a:r>
          </a:p>
          <a:p>
            <a:pPr algn="ctr"/>
            <a:r>
              <a:rPr lang="en-IN" dirty="0" err="1"/>
              <a:t>Datanode</a:t>
            </a:r>
            <a:r>
              <a:rPr lang="en-IN" dirty="0"/>
              <a:t>, </a:t>
            </a:r>
            <a:r>
              <a:rPr lang="en-IN" dirty="0" err="1"/>
              <a:t>NodeManager</a:t>
            </a:r>
            <a:r>
              <a:rPr lang="en-IN" dirty="0"/>
              <a:t>, </a:t>
            </a:r>
            <a:r>
              <a:rPr lang="en-IN" dirty="0" err="1"/>
              <a:t>RegionServer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8ABA8B-A2D3-4926-B426-40BF772B4B5C}"/>
              </a:ext>
            </a:extLst>
          </p:cNvPr>
          <p:cNvSpPr/>
          <p:nvPr/>
        </p:nvSpPr>
        <p:spPr>
          <a:xfrm>
            <a:off x="1207063" y="5685502"/>
            <a:ext cx="2625213" cy="9807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Client Node</a:t>
            </a:r>
          </a:p>
          <a:p>
            <a:pPr algn="ctr"/>
            <a:r>
              <a:rPr lang="en-IN" dirty="0"/>
              <a:t>Hive, </a:t>
            </a:r>
            <a:r>
              <a:rPr lang="en-IN" dirty="0" err="1"/>
              <a:t>MRClinet,SparkClient</a:t>
            </a:r>
            <a:r>
              <a:rPr lang="en-IN" dirty="0"/>
              <a:t>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3AFD10-A187-4DA5-B515-8DCA67795F7B}"/>
              </a:ext>
            </a:extLst>
          </p:cNvPr>
          <p:cNvSpPr/>
          <p:nvPr/>
        </p:nvSpPr>
        <p:spPr>
          <a:xfrm>
            <a:off x="4563705" y="5733435"/>
            <a:ext cx="2098887" cy="88490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Edge Node-1</a:t>
            </a:r>
          </a:p>
          <a:p>
            <a:pPr algn="ctr"/>
            <a:r>
              <a:rPr lang="en-IN" dirty="0"/>
              <a:t>Sqoop, </a:t>
            </a:r>
            <a:r>
              <a:rPr lang="en-IN" dirty="0" err="1"/>
              <a:t>Flume,Kafka</a:t>
            </a:r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9FF0BBC-9E14-47F1-81C6-B0E9B0DB1331}"/>
              </a:ext>
            </a:extLst>
          </p:cNvPr>
          <p:cNvSpPr/>
          <p:nvPr/>
        </p:nvSpPr>
        <p:spPr>
          <a:xfrm>
            <a:off x="7320722" y="5733435"/>
            <a:ext cx="2227006" cy="88490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Edge Node2-Sqoop,Flume,Kafka</a:t>
            </a:r>
          </a:p>
        </p:txBody>
      </p:sp>
    </p:spTree>
    <p:extLst>
      <p:ext uri="{BB962C8B-B14F-4D97-AF65-F5344CB8AC3E}">
        <p14:creationId xmlns:p14="http://schemas.microsoft.com/office/powerpoint/2010/main" val="2697996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400"/>
            </a:pPr>
            <a:r>
              <a:rPr lang="en-US" sz="3600" dirty="0">
                <a:solidFill>
                  <a:srgbClr val="434343"/>
                </a:solidFill>
                <a:latin typeface="Avenir"/>
                <a:sym typeface="Avenir"/>
              </a:rPr>
              <a:t>Hadoop As Data Lake</a:t>
            </a:r>
          </a:p>
        </p:txBody>
      </p:sp>
      <p:sp>
        <p:nvSpPr>
          <p:cNvPr id="75" name="Google Shape;75;p1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F60D9C44-0974-4340-A40D-3A9ADB80DA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2036BC-49CD-4721-B091-7174604103FD}"/>
              </a:ext>
            </a:extLst>
          </p:cNvPr>
          <p:cNvSpPr/>
          <p:nvPr/>
        </p:nvSpPr>
        <p:spPr>
          <a:xfrm>
            <a:off x="1120877" y="1828800"/>
            <a:ext cx="2035278" cy="43655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Data Source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7290B7C3-E012-4311-B455-1A78CD3CAA4C}"/>
              </a:ext>
            </a:extLst>
          </p:cNvPr>
          <p:cNvSpPr/>
          <p:nvPr/>
        </p:nvSpPr>
        <p:spPr>
          <a:xfrm>
            <a:off x="1283110" y="2227006"/>
            <a:ext cx="1268361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053B83-2B30-479B-B3DF-0976CE4E518D}"/>
              </a:ext>
            </a:extLst>
          </p:cNvPr>
          <p:cNvSpPr/>
          <p:nvPr/>
        </p:nvSpPr>
        <p:spPr>
          <a:xfrm>
            <a:off x="1283110" y="4380271"/>
            <a:ext cx="1371600" cy="78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CC4D8-FFF4-4201-9035-072A8E9E5D01}"/>
              </a:ext>
            </a:extLst>
          </p:cNvPr>
          <p:cNvSpPr/>
          <p:nvPr/>
        </p:nvSpPr>
        <p:spPr>
          <a:xfrm>
            <a:off x="1386349" y="5501148"/>
            <a:ext cx="1519083" cy="693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Social media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AAB1B-7365-4A9D-9627-B6E5A9591418}"/>
              </a:ext>
            </a:extLst>
          </p:cNvPr>
          <p:cNvSpPr/>
          <p:nvPr/>
        </p:nvSpPr>
        <p:spPr>
          <a:xfrm>
            <a:off x="4468762" y="2084898"/>
            <a:ext cx="1327355" cy="379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Ingestion Layer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B7FB3D2-7F6F-4BF3-BBD1-8C477E90CFDF}"/>
              </a:ext>
            </a:extLst>
          </p:cNvPr>
          <p:cNvSpPr/>
          <p:nvPr/>
        </p:nvSpPr>
        <p:spPr>
          <a:xfrm>
            <a:off x="3170904" y="3790335"/>
            <a:ext cx="1194619" cy="5899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5F2E4-A1EF-4A2E-A9E0-3495061A7979}"/>
              </a:ext>
            </a:extLst>
          </p:cNvPr>
          <p:cNvSpPr/>
          <p:nvPr/>
        </p:nvSpPr>
        <p:spPr>
          <a:xfrm>
            <a:off x="6784258" y="2372943"/>
            <a:ext cx="3126658" cy="31266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HDFS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800F27-E9C1-4C58-B5B6-8D26E4275A7C}"/>
              </a:ext>
            </a:extLst>
          </p:cNvPr>
          <p:cNvSpPr/>
          <p:nvPr/>
        </p:nvSpPr>
        <p:spPr>
          <a:xfrm>
            <a:off x="5678130" y="3880373"/>
            <a:ext cx="1106128" cy="49989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5E07FC-3E1F-44BD-947B-8B9AB4C47889}"/>
              </a:ext>
            </a:extLst>
          </p:cNvPr>
          <p:cNvSpPr/>
          <p:nvPr/>
        </p:nvSpPr>
        <p:spPr>
          <a:xfrm>
            <a:off x="6916994" y="4586748"/>
            <a:ext cx="2890683" cy="32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Raw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769B62-E1BD-4E85-883D-F85DD4A1707B}"/>
              </a:ext>
            </a:extLst>
          </p:cNvPr>
          <p:cNvSpPr/>
          <p:nvPr/>
        </p:nvSpPr>
        <p:spPr>
          <a:xfrm>
            <a:off x="6916995" y="3939366"/>
            <a:ext cx="2890682" cy="381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MapReduce/Spark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C3FB59F-622D-4617-91D6-EE889D5B4F27}"/>
              </a:ext>
            </a:extLst>
          </p:cNvPr>
          <p:cNvSpPr/>
          <p:nvPr/>
        </p:nvSpPr>
        <p:spPr>
          <a:xfrm>
            <a:off x="7108724" y="3998360"/>
            <a:ext cx="235973" cy="73587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89DA0A-15FE-4703-AD2F-00CCB82AA003}"/>
              </a:ext>
            </a:extLst>
          </p:cNvPr>
          <p:cNvSpPr/>
          <p:nvPr/>
        </p:nvSpPr>
        <p:spPr>
          <a:xfrm>
            <a:off x="6902246" y="3350978"/>
            <a:ext cx="2890682" cy="33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Processed Data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404CFF33-4635-42F8-8F96-92033554B220}"/>
              </a:ext>
            </a:extLst>
          </p:cNvPr>
          <p:cNvSpPr/>
          <p:nvPr/>
        </p:nvSpPr>
        <p:spPr>
          <a:xfrm>
            <a:off x="9308296" y="3403410"/>
            <a:ext cx="235973" cy="73587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5F9797-FB53-441F-8BFA-7F24A89372B9}"/>
              </a:ext>
            </a:extLst>
          </p:cNvPr>
          <p:cNvSpPr/>
          <p:nvPr/>
        </p:nvSpPr>
        <p:spPr>
          <a:xfrm>
            <a:off x="6916994" y="2521974"/>
            <a:ext cx="2875934" cy="615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 Layer 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2D98C607-968D-45CA-AEB9-CA5EF7CEEB0A}"/>
              </a:ext>
            </a:extLst>
          </p:cNvPr>
          <p:cNvSpPr/>
          <p:nvPr/>
        </p:nvSpPr>
        <p:spPr>
          <a:xfrm>
            <a:off x="6489292" y="2372943"/>
            <a:ext cx="1106128" cy="76846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Hive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15AC0C31-2B41-4D8B-944F-B0664403CA4C}"/>
              </a:ext>
            </a:extLst>
          </p:cNvPr>
          <p:cNvSpPr/>
          <p:nvPr/>
        </p:nvSpPr>
        <p:spPr>
          <a:xfrm>
            <a:off x="9040761" y="2372943"/>
            <a:ext cx="1504336" cy="75825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Impala/Presto</a:t>
            </a:r>
          </a:p>
        </p:txBody>
      </p:sp>
    </p:spTree>
    <p:extLst>
      <p:ext uri="{BB962C8B-B14F-4D97-AF65-F5344CB8AC3E}">
        <p14:creationId xmlns:p14="http://schemas.microsoft.com/office/powerpoint/2010/main" val="2261624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73;p16">
            <a:extLst>
              <a:ext uri="{FF2B5EF4-FFF2-40B4-BE49-F238E27FC236}">
                <a16:creationId xmlns:a16="http://schemas.microsoft.com/office/drawing/2014/main" id="{DFEEF276-875E-4F4E-BBFF-FEBB6271A2F2}"/>
              </a:ext>
            </a:extLst>
          </p:cNvPr>
          <p:cNvSpPr txBox="1"/>
          <p:nvPr/>
        </p:nvSpPr>
        <p:spPr>
          <a:xfrm>
            <a:off x="324465" y="345031"/>
            <a:ext cx="4395019" cy="8046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400"/>
            </a:pPr>
            <a:r>
              <a:rPr lang="en-US" sz="3600" dirty="0">
                <a:solidFill>
                  <a:srgbClr val="434343"/>
                </a:solidFill>
                <a:latin typeface="Avenir"/>
                <a:sym typeface="Avenir"/>
              </a:rPr>
              <a:t>Data Ingestion Layer </a:t>
            </a:r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B5280A2E-8863-4A55-9A08-F78B3D32C5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6" name="Can 3">
            <a:extLst>
              <a:ext uri="{FF2B5EF4-FFF2-40B4-BE49-F238E27FC236}">
                <a16:creationId xmlns:a16="http://schemas.microsoft.com/office/drawing/2014/main" id="{5624628F-3565-4079-BF0C-4DD1132FFA31}"/>
              </a:ext>
            </a:extLst>
          </p:cNvPr>
          <p:cNvSpPr/>
          <p:nvPr/>
        </p:nvSpPr>
        <p:spPr>
          <a:xfrm>
            <a:off x="1061884" y="1755058"/>
            <a:ext cx="2256503" cy="1080467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2A3EF4-B8E2-41DC-A4DD-D600C1A171A9}"/>
              </a:ext>
            </a:extLst>
          </p:cNvPr>
          <p:cNvSpPr/>
          <p:nvPr/>
        </p:nvSpPr>
        <p:spPr>
          <a:xfrm>
            <a:off x="4719484" y="1755058"/>
            <a:ext cx="1857928" cy="10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Sqoop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C39CD1-3496-4693-AE86-91AEDC6472A1}"/>
              </a:ext>
            </a:extLst>
          </p:cNvPr>
          <p:cNvSpPr/>
          <p:nvPr/>
        </p:nvSpPr>
        <p:spPr>
          <a:xfrm>
            <a:off x="6498753" y="3532237"/>
            <a:ext cx="3524864" cy="17993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HDFS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34323A-F54B-4349-849E-BD7E794B2E9B}"/>
              </a:ext>
            </a:extLst>
          </p:cNvPr>
          <p:cNvSpPr/>
          <p:nvPr/>
        </p:nvSpPr>
        <p:spPr>
          <a:xfrm>
            <a:off x="2861556" y="2153265"/>
            <a:ext cx="1857928" cy="682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JDBC</a:t>
            </a: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876D5764-5500-4E18-8705-304994A6E166}"/>
              </a:ext>
            </a:extLst>
          </p:cNvPr>
          <p:cNvSpPr/>
          <p:nvPr/>
        </p:nvSpPr>
        <p:spPr>
          <a:xfrm>
            <a:off x="5427406" y="2632586"/>
            <a:ext cx="1027471" cy="19025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B91335-DF44-4C8F-9AD3-0B96269E738C}"/>
              </a:ext>
            </a:extLst>
          </p:cNvPr>
          <p:cNvSpPr/>
          <p:nvPr/>
        </p:nvSpPr>
        <p:spPr>
          <a:xfrm>
            <a:off x="971195" y="3489894"/>
            <a:ext cx="1658324" cy="9419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FTP Server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MiniNIFI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0ABE9155-5F50-48DA-9EA5-EC33F01A6FFB}"/>
              </a:ext>
            </a:extLst>
          </p:cNvPr>
          <p:cNvSpPr/>
          <p:nvPr/>
        </p:nvSpPr>
        <p:spPr>
          <a:xfrm>
            <a:off x="959699" y="4651775"/>
            <a:ext cx="1525220" cy="10478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Socail</a:t>
            </a: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media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866114-47CC-427C-A3E3-D4721935A1E9}"/>
              </a:ext>
            </a:extLst>
          </p:cNvPr>
          <p:cNvSpPr/>
          <p:nvPr/>
        </p:nvSpPr>
        <p:spPr>
          <a:xfrm>
            <a:off x="3610470" y="3152949"/>
            <a:ext cx="1658324" cy="12019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Flume/NIFI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66DE4-A372-49C6-A067-114F0D9100D3}"/>
              </a:ext>
            </a:extLst>
          </p:cNvPr>
          <p:cNvCxnSpPr>
            <a:cxnSpLocks/>
          </p:cNvCxnSpPr>
          <p:nvPr/>
        </p:nvCxnSpPr>
        <p:spPr>
          <a:xfrm>
            <a:off x="2239878" y="4007490"/>
            <a:ext cx="1422851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221DE-B6EA-46D4-BD29-F0556C2056EA}"/>
              </a:ext>
            </a:extLst>
          </p:cNvPr>
          <p:cNvSpPr/>
          <p:nvPr/>
        </p:nvSpPr>
        <p:spPr>
          <a:xfrm>
            <a:off x="3378295" y="5253628"/>
            <a:ext cx="1658324" cy="72363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90FDC8D-2E23-4E04-B73A-856E3EB36BDE}"/>
              </a:ext>
            </a:extLst>
          </p:cNvPr>
          <p:cNvSpPr/>
          <p:nvPr/>
        </p:nvSpPr>
        <p:spPr>
          <a:xfrm>
            <a:off x="3982065" y="4535128"/>
            <a:ext cx="309716" cy="796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317367-6C22-4077-88B7-E6973A2A9D68}"/>
              </a:ext>
            </a:extLst>
          </p:cNvPr>
          <p:cNvSpPr/>
          <p:nvPr/>
        </p:nvSpPr>
        <p:spPr>
          <a:xfrm>
            <a:off x="5751871" y="5977267"/>
            <a:ext cx="1658324" cy="718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 Connect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E72692-D298-46AB-B691-050F8CEAF5FD}"/>
              </a:ext>
            </a:extLst>
          </p:cNvPr>
          <p:cNvCxnSpPr/>
          <p:nvPr/>
        </p:nvCxnSpPr>
        <p:spPr>
          <a:xfrm>
            <a:off x="4291781" y="5699657"/>
            <a:ext cx="1312606" cy="656898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F647BD-DADC-42E7-8F15-8CAACFD8B0A1}"/>
              </a:ext>
            </a:extLst>
          </p:cNvPr>
          <p:cNvCxnSpPr/>
          <p:nvPr/>
        </p:nvCxnSpPr>
        <p:spPr>
          <a:xfrm flipV="1">
            <a:off x="5950105" y="4734232"/>
            <a:ext cx="1719056" cy="1415845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1E259E-5877-4E27-8C04-E116FCA5DF2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484919" y="4431888"/>
            <a:ext cx="1135625" cy="743828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0D7D308-5F02-471A-AB3F-8590AF6DBD13}"/>
              </a:ext>
            </a:extLst>
          </p:cNvPr>
          <p:cNvSpPr/>
          <p:nvPr/>
        </p:nvSpPr>
        <p:spPr>
          <a:xfrm>
            <a:off x="8818267" y="1496367"/>
            <a:ext cx="1312606" cy="65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WEB-HDFS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2D4D74-0191-47CF-9D9E-3DCC428FCF53}"/>
              </a:ext>
            </a:extLst>
          </p:cNvPr>
          <p:cNvSpPr/>
          <p:nvPr/>
        </p:nvSpPr>
        <p:spPr>
          <a:xfrm>
            <a:off x="6577412" y="1365457"/>
            <a:ext cx="1201809" cy="58009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CA6BD6-F9BA-4A80-AE4C-467F3657AEE6}"/>
              </a:ext>
            </a:extLst>
          </p:cNvPr>
          <p:cNvCxnSpPr>
            <a:cxnSpLocks/>
          </p:cNvCxnSpPr>
          <p:nvPr/>
        </p:nvCxnSpPr>
        <p:spPr>
          <a:xfrm>
            <a:off x="7553262" y="1691738"/>
            <a:ext cx="1216743" cy="746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F0067E-2237-457D-8F5E-37EF48836B45}"/>
              </a:ext>
            </a:extLst>
          </p:cNvPr>
          <p:cNvCxnSpPr/>
          <p:nvPr/>
        </p:nvCxnSpPr>
        <p:spPr>
          <a:xfrm flipH="1">
            <a:off x="8161633" y="2005781"/>
            <a:ext cx="967619" cy="2025825"/>
          </a:xfrm>
          <a:prstGeom prst="straightConnector1">
            <a:avLst/>
          </a:prstGeom>
          <a:ln w="6985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41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73;p16">
            <a:extLst>
              <a:ext uri="{FF2B5EF4-FFF2-40B4-BE49-F238E27FC236}">
                <a16:creationId xmlns:a16="http://schemas.microsoft.com/office/drawing/2014/main" id="{DFEEF276-875E-4F4E-BBFF-FEBB6271A2F2}"/>
              </a:ext>
            </a:extLst>
          </p:cNvPr>
          <p:cNvSpPr txBox="1"/>
          <p:nvPr/>
        </p:nvSpPr>
        <p:spPr>
          <a:xfrm>
            <a:off x="324465" y="345031"/>
            <a:ext cx="4188541" cy="8046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400"/>
            </a:pPr>
            <a:r>
              <a:rPr lang="en-US" sz="3600" dirty="0">
                <a:solidFill>
                  <a:srgbClr val="434343"/>
                </a:solidFill>
                <a:latin typeface="Avenir"/>
                <a:sym typeface="Avenir"/>
              </a:rPr>
              <a:t>Inside Hadoop Platform </a:t>
            </a:r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B5280A2E-8863-4A55-9A08-F78B3D32C5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4F7623-3AB4-49A6-A022-D31B18792885}"/>
              </a:ext>
            </a:extLst>
          </p:cNvPr>
          <p:cNvSpPr/>
          <p:nvPr/>
        </p:nvSpPr>
        <p:spPr>
          <a:xfrm>
            <a:off x="2104103" y="1371600"/>
            <a:ext cx="7983794" cy="487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23A865-91A9-4554-B5F2-572B9C5FD45A}"/>
              </a:ext>
            </a:extLst>
          </p:cNvPr>
          <p:cNvSpPr/>
          <p:nvPr/>
        </p:nvSpPr>
        <p:spPr>
          <a:xfrm>
            <a:off x="2394307" y="5279924"/>
            <a:ext cx="6946491" cy="761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HDFS: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 file,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SequenceFile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ORC, Parquet, AVRO , Compress(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LZO,Snappy,BZO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Encrypt</a:t>
            </a:r>
          </a:p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A09F64-43A2-4265-87AF-61A1B8AC2215}"/>
              </a:ext>
            </a:extLst>
          </p:cNvPr>
          <p:cNvSpPr/>
          <p:nvPr/>
        </p:nvSpPr>
        <p:spPr>
          <a:xfrm>
            <a:off x="2394307" y="4311447"/>
            <a:ext cx="7280635" cy="761999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MR: Java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BEFC67-D408-4EE6-8015-3C073C88B522}"/>
              </a:ext>
            </a:extLst>
          </p:cNvPr>
          <p:cNvCxnSpPr/>
          <p:nvPr/>
        </p:nvCxnSpPr>
        <p:spPr>
          <a:xfrm>
            <a:off x="4657090" y="2129155"/>
            <a:ext cx="2877820" cy="2599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29">
            <a:extLst>
              <a:ext uri="{FF2B5EF4-FFF2-40B4-BE49-F238E27FC236}">
                <a16:creationId xmlns:a16="http://schemas.microsoft.com/office/drawing/2014/main" id="{7A807CBC-E764-4469-8D52-834E357D5D12}"/>
              </a:ext>
            </a:extLst>
          </p:cNvPr>
          <p:cNvSpPr/>
          <p:nvPr/>
        </p:nvSpPr>
        <p:spPr>
          <a:xfrm>
            <a:off x="4019546" y="4072174"/>
            <a:ext cx="1540596" cy="1040130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Hive: </a:t>
            </a:r>
            <a:r>
              <a:rPr lang="en-IN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MR,Spark,Tez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Can 31">
            <a:extLst>
              <a:ext uri="{FF2B5EF4-FFF2-40B4-BE49-F238E27FC236}">
                <a16:creationId xmlns:a16="http://schemas.microsoft.com/office/drawing/2014/main" id="{5687903F-ECEE-4498-943A-69AFF35C9F50}"/>
              </a:ext>
            </a:extLst>
          </p:cNvPr>
          <p:cNvSpPr/>
          <p:nvPr/>
        </p:nvSpPr>
        <p:spPr>
          <a:xfrm>
            <a:off x="6630177" y="4086225"/>
            <a:ext cx="1923887" cy="1040130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MetaStore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MySQL,Postgres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4618037-8BCD-4A0C-9F12-2B24BD5D746F}"/>
              </a:ext>
            </a:extLst>
          </p:cNvPr>
          <p:cNvSpPr/>
          <p:nvPr/>
        </p:nvSpPr>
        <p:spPr>
          <a:xfrm>
            <a:off x="5368413" y="4454013"/>
            <a:ext cx="1540596" cy="428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608EB-0A46-4333-930F-10E32EC602D0}"/>
              </a:ext>
            </a:extLst>
          </p:cNvPr>
          <p:cNvSpPr/>
          <p:nvPr/>
        </p:nvSpPr>
        <p:spPr>
          <a:xfrm>
            <a:off x="2212258" y="3136493"/>
            <a:ext cx="7462684" cy="830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Spark: MR++,RDD: Tranformation/Action: DF/DS: Spark-SQL, ML/DL,GraphX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80C4EBC2-F87C-4369-A1D7-5BA7048D8308}"/>
              </a:ext>
            </a:extLst>
          </p:cNvPr>
          <p:cNvSpPr/>
          <p:nvPr/>
        </p:nvSpPr>
        <p:spPr>
          <a:xfrm>
            <a:off x="2212258" y="2315497"/>
            <a:ext cx="1106129" cy="830354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HBase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CFB2AA-5BE1-4389-BE55-781961C91DDE}"/>
              </a:ext>
            </a:extLst>
          </p:cNvPr>
          <p:cNvSpPr/>
          <p:nvPr/>
        </p:nvSpPr>
        <p:spPr>
          <a:xfrm>
            <a:off x="3637936" y="2315497"/>
            <a:ext cx="1106129" cy="7821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Phoenix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4D4F7D-6431-43DC-9161-D57F57450BE5}"/>
              </a:ext>
            </a:extLst>
          </p:cNvPr>
          <p:cNvSpPr/>
          <p:nvPr/>
        </p:nvSpPr>
        <p:spPr>
          <a:xfrm>
            <a:off x="4955458" y="2315497"/>
            <a:ext cx="1253613" cy="7821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Oozie</a:t>
            </a:r>
          </a:p>
        </p:txBody>
      </p:sp>
      <p:sp>
        <p:nvSpPr>
          <p:cNvPr id="35" name="Rounded Rectangle 38">
            <a:extLst>
              <a:ext uri="{FF2B5EF4-FFF2-40B4-BE49-F238E27FC236}">
                <a16:creationId xmlns:a16="http://schemas.microsoft.com/office/drawing/2014/main" id="{10C0B778-8E11-4646-8595-7E106A26435A}"/>
              </a:ext>
            </a:extLst>
          </p:cNvPr>
          <p:cNvSpPr/>
          <p:nvPr/>
        </p:nvSpPr>
        <p:spPr>
          <a:xfrm>
            <a:off x="6630176" y="2475541"/>
            <a:ext cx="1542277" cy="5556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Ambari</a:t>
            </a: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A42A53-928A-4210-9CBF-5F37A8B95C9F}"/>
              </a:ext>
            </a:extLst>
          </p:cNvPr>
          <p:cNvSpPr/>
          <p:nvPr/>
        </p:nvSpPr>
        <p:spPr>
          <a:xfrm>
            <a:off x="2394307" y="1533832"/>
            <a:ext cx="7280635" cy="7198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MPP: Tez, Impala,Drill, Presto: Interactive/Adhoc query 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64AD85FD-681A-416E-BC92-F3F52693FBCF}"/>
              </a:ext>
            </a:extLst>
          </p:cNvPr>
          <p:cNvSpPr/>
          <p:nvPr/>
        </p:nvSpPr>
        <p:spPr>
          <a:xfrm>
            <a:off x="6740013" y="2129155"/>
            <a:ext cx="266835" cy="21183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952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809" y="362641"/>
            <a:ext cx="8384456" cy="567576"/>
          </a:xfrm>
          <a:prstGeom prst="rect">
            <a:avLst/>
          </a:prstGeom>
        </p:spPr>
        <p:txBody>
          <a:bodyPr vert="horz" wrap="square" lIns="0" tIns="13447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6"/>
              </a:spcBef>
            </a:pPr>
            <a:r>
              <a:rPr lang="en-IN" sz="3600" spc="-35" dirty="0">
                <a:solidFill>
                  <a:srgbClr val="434343"/>
                </a:solidFill>
                <a:latin typeface="Arial"/>
                <a:ea typeface="+mn-ea"/>
                <a:cs typeface="Arial"/>
              </a:rPr>
              <a:t>Roles of Hadoop Ecosystem Components</a:t>
            </a:r>
            <a:endParaRPr lang="en-IN" sz="3600" dirty="0">
              <a:solidFill>
                <a:srgbClr val="434343"/>
              </a:solidFill>
              <a:latin typeface="Avenir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6FD18-9CF8-4C25-BAE6-2F10B0EFBF85}"/>
              </a:ext>
            </a:extLst>
          </p:cNvPr>
          <p:cNvSpPr txBox="1"/>
          <p:nvPr/>
        </p:nvSpPr>
        <p:spPr>
          <a:xfrm>
            <a:off x="897621" y="931286"/>
            <a:ext cx="941150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5336" indent="-224690">
              <a:spcBef>
                <a:spcPts val="115"/>
              </a:spcBef>
              <a:buClr>
                <a:srgbClr val="7FBD53"/>
              </a:buClr>
              <a:buChar char="•"/>
              <a:tabLst>
                <a:tab pos="235336" algn="l"/>
                <a:tab pos="235896" algn="l"/>
              </a:tabLst>
            </a:pPr>
            <a:endParaRPr lang="en-IN" sz="2400" dirty="0">
              <a:latin typeface="Arial"/>
              <a:cs typeface="Arial"/>
            </a:endParaRPr>
          </a:p>
          <a:p>
            <a:endParaRPr lang="en-US" sz="2400" dirty="0">
              <a:latin typeface="Avenir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5D4B71F-953D-4DB5-9DE2-AD4ABF46C50A}"/>
              </a:ext>
            </a:extLst>
          </p:cNvPr>
          <p:cNvSpPr txBox="1"/>
          <p:nvPr/>
        </p:nvSpPr>
        <p:spPr>
          <a:xfrm>
            <a:off x="838200" y="1106129"/>
            <a:ext cx="10515600" cy="5075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b="1" dirty="0">
                <a:latin typeface="Avenir"/>
              </a:rPr>
              <a:t>Storage</a:t>
            </a: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HDFS which is file system of Hadoop</a:t>
            </a: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 err="1">
                <a:latin typeface="Avenir"/>
              </a:rPr>
              <a:t>Hbase</a:t>
            </a:r>
            <a:r>
              <a:rPr lang="en-US" sz="2400" dirty="0">
                <a:latin typeface="Avenir"/>
              </a:rPr>
              <a:t> , a NoSQL database of Hadoop</a:t>
            </a: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Kafka, a streaming platform for storing messages</a:t>
            </a: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b="1" dirty="0">
                <a:latin typeface="Avenir"/>
              </a:rPr>
              <a:t>Processing</a:t>
            </a: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MapReduce</a:t>
            </a: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Apache Spark</a:t>
            </a:r>
          </a:p>
          <a:p>
            <a:pPr marL="342900" marR="3049843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b="1" dirty="0">
                <a:latin typeface="Avenir"/>
              </a:rPr>
              <a:t>MPP Query engine </a:t>
            </a:r>
          </a:p>
          <a:p>
            <a:pPr marL="800100" marR="3098031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Impala</a:t>
            </a: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Presto</a:t>
            </a:r>
          </a:p>
          <a:p>
            <a:pPr marL="800100" lvl="2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Tez</a:t>
            </a: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b="1" dirty="0">
                <a:latin typeface="Avenir"/>
              </a:rPr>
              <a:t>Data Ingestion </a:t>
            </a:r>
          </a:p>
          <a:p>
            <a:pPr marL="800100" lvl="2" indent="-342900"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Flume</a:t>
            </a:r>
          </a:p>
          <a:p>
            <a:pPr marL="800100" lvl="2" indent="-342900"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Sqoop</a:t>
            </a:r>
          </a:p>
          <a:p>
            <a:pPr marL="800100" lvl="2" indent="-342900"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US" sz="2400" dirty="0">
                <a:latin typeface="Avenir"/>
              </a:rPr>
              <a:t>NIFI</a:t>
            </a: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endParaRPr lang="en-US" sz="2400" b="1" dirty="0">
              <a:latin typeface="Avenir"/>
            </a:endParaRPr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9BA2BC3A-8B8D-48A2-8DF1-2522574392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47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809" y="362641"/>
            <a:ext cx="8192726" cy="567576"/>
          </a:xfrm>
          <a:prstGeom prst="rect">
            <a:avLst/>
          </a:prstGeom>
        </p:spPr>
        <p:txBody>
          <a:bodyPr vert="horz" wrap="square" lIns="0" tIns="13447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6"/>
              </a:spcBef>
            </a:pPr>
            <a:r>
              <a:rPr lang="en-IN" sz="3600" spc="-35" dirty="0">
                <a:solidFill>
                  <a:srgbClr val="434343"/>
                </a:solidFill>
                <a:latin typeface="Arial"/>
                <a:ea typeface="+mn-ea"/>
                <a:cs typeface="Arial"/>
              </a:rPr>
              <a:t> Data Ingestion : Apache Sqoop</a:t>
            </a:r>
            <a:endParaRPr lang="en-IN" sz="3600" dirty="0">
              <a:solidFill>
                <a:srgbClr val="434343"/>
              </a:solidFill>
              <a:latin typeface="Avenir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6FD18-9CF8-4C25-BAE6-2F10B0EFBF85}"/>
              </a:ext>
            </a:extLst>
          </p:cNvPr>
          <p:cNvSpPr txBox="1"/>
          <p:nvPr/>
        </p:nvSpPr>
        <p:spPr>
          <a:xfrm>
            <a:off x="897621" y="931286"/>
            <a:ext cx="941150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5336" indent="-224690">
              <a:spcBef>
                <a:spcPts val="115"/>
              </a:spcBef>
              <a:buClr>
                <a:srgbClr val="7FBD53"/>
              </a:buClr>
              <a:buChar char="•"/>
              <a:tabLst>
                <a:tab pos="235336" algn="l"/>
                <a:tab pos="235896" algn="l"/>
              </a:tabLst>
            </a:pPr>
            <a:endParaRPr lang="en-IN" sz="2400" dirty="0">
              <a:latin typeface="Arial"/>
              <a:cs typeface="Arial"/>
            </a:endParaRPr>
          </a:p>
          <a:p>
            <a:endParaRPr lang="en-US" sz="2400" dirty="0">
              <a:latin typeface="Avenir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5D4B71F-953D-4DB5-9DE2-AD4ABF46C50A}"/>
              </a:ext>
            </a:extLst>
          </p:cNvPr>
          <p:cNvSpPr txBox="1"/>
          <p:nvPr/>
        </p:nvSpPr>
        <p:spPr>
          <a:xfrm>
            <a:off x="838200" y="1519084"/>
            <a:ext cx="10515600" cy="466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endParaRPr lang="en-GB" sz="2400" b="1" dirty="0">
              <a:latin typeface="Avenir"/>
            </a:endParaRP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endParaRPr lang="en-GB" sz="2400" b="1" dirty="0">
              <a:latin typeface="Avenir"/>
            </a:endParaRP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GB" sz="2400" b="1" dirty="0">
                <a:latin typeface="Avenir"/>
              </a:rPr>
              <a:t>Apache SQOOP  </a:t>
            </a:r>
            <a:r>
              <a:rPr lang="en-GB" sz="2400" dirty="0">
                <a:latin typeface="Avenir"/>
              </a:rPr>
              <a:t>is a tool designed to support bulk export and import of data into HDFS from RDBMS, enterprise data warehouses, and NoSQL systems. </a:t>
            </a: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endParaRPr lang="en-GB" sz="2400" dirty="0">
              <a:latin typeface="Avenir"/>
            </a:endParaRP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endParaRPr lang="en-GB" sz="2400" dirty="0">
              <a:latin typeface="Avenir"/>
            </a:endParaRP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GB" sz="2400" dirty="0">
                <a:latin typeface="Avenir"/>
              </a:rPr>
              <a:t>Sqoop has connectors for working with a range of popular relational databases, including MySQL, PostgreSQL, Oracle, SQL Server, and DB2. </a:t>
            </a: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endParaRPr lang="en-GB" sz="2400" dirty="0">
              <a:latin typeface="Avenir"/>
            </a:endParaRP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GB" sz="2400" dirty="0">
                <a:latin typeface="Avenir"/>
              </a:rPr>
              <a:t>Each of these connectors knows how to interact with its associated RDBMS</a:t>
            </a:r>
            <a:endParaRPr lang="en-US" sz="2400" dirty="0">
              <a:latin typeface="Avenir"/>
            </a:endParaRP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endParaRPr lang="en-US" sz="2400" b="1" dirty="0">
              <a:latin typeface="Avenir"/>
            </a:endParaRPr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009884B0-5F23-4F02-91B3-2118CE35EE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10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809" y="362641"/>
            <a:ext cx="8192726" cy="567576"/>
          </a:xfrm>
          <a:prstGeom prst="rect">
            <a:avLst/>
          </a:prstGeom>
        </p:spPr>
        <p:txBody>
          <a:bodyPr vert="horz" wrap="square" lIns="0" tIns="13447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6"/>
              </a:spcBef>
            </a:pPr>
            <a:r>
              <a:rPr lang="en-IN" sz="3600" spc="-35" dirty="0">
                <a:solidFill>
                  <a:srgbClr val="434343"/>
                </a:solidFill>
                <a:latin typeface="Arial"/>
                <a:ea typeface="+mn-ea"/>
                <a:cs typeface="Arial"/>
              </a:rPr>
              <a:t> Sqoop Features</a:t>
            </a:r>
            <a:endParaRPr lang="en-IN" sz="3600" dirty="0">
              <a:solidFill>
                <a:srgbClr val="434343"/>
              </a:solidFill>
              <a:latin typeface="Avenir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6FD18-9CF8-4C25-BAE6-2F10B0EFBF85}"/>
              </a:ext>
            </a:extLst>
          </p:cNvPr>
          <p:cNvSpPr txBox="1"/>
          <p:nvPr/>
        </p:nvSpPr>
        <p:spPr>
          <a:xfrm>
            <a:off x="897621" y="931286"/>
            <a:ext cx="941150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5336" indent="-224690">
              <a:spcBef>
                <a:spcPts val="115"/>
              </a:spcBef>
              <a:buClr>
                <a:srgbClr val="7FBD53"/>
              </a:buClr>
              <a:buChar char="•"/>
              <a:tabLst>
                <a:tab pos="235336" algn="l"/>
                <a:tab pos="235896" algn="l"/>
              </a:tabLst>
            </a:pPr>
            <a:endParaRPr lang="en-IN" sz="2400" dirty="0">
              <a:latin typeface="Arial"/>
              <a:cs typeface="Arial"/>
            </a:endParaRPr>
          </a:p>
          <a:p>
            <a:endParaRPr lang="en-US" sz="2400" dirty="0">
              <a:latin typeface="Avenir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5D4B71F-953D-4DB5-9DE2-AD4ABF46C50A}"/>
              </a:ext>
            </a:extLst>
          </p:cNvPr>
          <p:cNvSpPr txBox="1"/>
          <p:nvPr/>
        </p:nvSpPr>
        <p:spPr>
          <a:xfrm>
            <a:off x="838200" y="1106129"/>
            <a:ext cx="10515600" cy="507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GB" sz="2400" dirty="0">
                <a:latin typeface="Avenir"/>
              </a:rPr>
              <a:t>Import a single table </a:t>
            </a:r>
          </a:p>
          <a:p>
            <a:pPr marL="0" lvl="1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tabLst>
                <a:tab pos="197793" algn="l"/>
                <a:tab pos="198355" algn="l"/>
              </a:tabLst>
            </a:pPr>
            <a:endParaRPr lang="en-GB" sz="2400" dirty="0">
              <a:latin typeface="Avenir"/>
            </a:endParaRP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GB" sz="2400" dirty="0">
                <a:latin typeface="Avenir"/>
              </a:rPr>
              <a:t>Import the complete database</a:t>
            </a:r>
          </a:p>
          <a:p>
            <a:pPr marL="0" lvl="1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tabLst>
                <a:tab pos="197793" algn="l"/>
                <a:tab pos="198355" algn="l"/>
              </a:tabLst>
            </a:pPr>
            <a:endParaRPr lang="en-GB" sz="2400" dirty="0">
              <a:latin typeface="Avenir"/>
            </a:endParaRP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GB" sz="2400" dirty="0">
                <a:latin typeface="Avenir"/>
              </a:rPr>
              <a:t>Import selected tables </a:t>
            </a:r>
          </a:p>
          <a:p>
            <a:pPr marL="0" lvl="1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tabLst>
                <a:tab pos="197793" algn="l"/>
                <a:tab pos="198355" algn="l"/>
              </a:tabLst>
            </a:pPr>
            <a:endParaRPr lang="en-GB" sz="2400" dirty="0">
              <a:latin typeface="Avenir"/>
            </a:endParaRP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GB" sz="2400" dirty="0">
                <a:latin typeface="Avenir"/>
              </a:rPr>
              <a:t>Import selected columns from a particular table</a:t>
            </a:r>
          </a:p>
          <a:p>
            <a:pPr marL="0" lvl="1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tabLst>
                <a:tab pos="197793" algn="l"/>
                <a:tab pos="198355" algn="l"/>
              </a:tabLst>
            </a:pPr>
            <a:endParaRPr lang="en-GB" sz="2400" dirty="0">
              <a:latin typeface="Avenir"/>
            </a:endParaRP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GB" sz="2400" dirty="0">
                <a:latin typeface="Avenir"/>
              </a:rPr>
              <a:t>Filter out certain rows from certain tables, etc by using the query option</a:t>
            </a:r>
          </a:p>
          <a:p>
            <a:pPr marL="0" lvl="1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tabLst>
                <a:tab pos="197793" algn="l"/>
                <a:tab pos="198355" algn="l"/>
              </a:tabLst>
            </a:pPr>
            <a:endParaRPr lang="en-GB" sz="2400" dirty="0">
              <a:latin typeface="Avenir"/>
            </a:endParaRP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GB" sz="2400" dirty="0">
                <a:latin typeface="Avenir"/>
              </a:rPr>
              <a:t>Sqoop uses MapReduce(</a:t>
            </a:r>
            <a:r>
              <a:rPr lang="en-GB" sz="2400">
                <a:latin typeface="Avenir"/>
              </a:rPr>
              <a:t>map only) job </a:t>
            </a:r>
            <a:r>
              <a:rPr lang="en-GB" sz="2400" dirty="0">
                <a:latin typeface="Avenir"/>
              </a:rPr>
              <a:t>to fetch data from an RDBMS and stores that on HDFS. </a:t>
            </a:r>
            <a:endParaRPr lang="en-US" sz="2400" dirty="0">
              <a:latin typeface="Avenir"/>
            </a:endParaRPr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20772AF7-9FA9-4E58-969E-77BAAC17AB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55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809" y="362641"/>
            <a:ext cx="8192726" cy="567576"/>
          </a:xfrm>
          <a:prstGeom prst="rect">
            <a:avLst/>
          </a:prstGeom>
        </p:spPr>
        <p:txBody>
          <a:bodyPr vert="horz" wrap="square" lIns="0" tIns="13447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6"/>
              </a:spcBef>
            </a:pPr>
            <a:r>
              <a:rPr lang="en-IN" sz="3600" spc="-35" dirty="0">
                <a:solidFill>
                  <a:srgbClr val="434343"/>
                </a:solidFill>
                <a:latin typeface="Arial"/>
                <a:ea typeface="+mn-ea"/>
                <a:cs typeface="Arial"/>
              </a:rPr>
              <a:t> Data Ingestion : Apache Flume</a:t>
            </a:r>
            <a:endParaRPr lang="en-IN" sz="3600" dirty="0">
              <a:solidFill>
                <a:srgbClr val="434343"/>
              </a:solidFill>
              <a:latin typeface="Avenir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6FD18-9CF8-4C25-BAE6-2F10B0EFBF85}"/>
              </a:ext>
            </a:extLst>
          </p:cNvPr>
          <p:cNvSpPr txBox="1"/>
          <p:nvPr/>
        </p:nvSpPr>
        <p:spPr>
          <a:xfrm>
            <a:off x="897621" y="931286"/>
            <a:ext cx="941150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5336" indent="-224690">
              <a:spcBef>
                <a:spcPts val="115"/>
              </a:spcBef>
              <a:buClr>
                <a:srgbClr val="7FBD53"/>
              </a:buClr>
              <a:buChar char="•"/>
              <a:tabLst>
                <a:tab pos="235336" algn="l"/>
                <a:tab pos="235896" algn="l"/>
              </a:tabLst>
            </a:pPr>
            <a:endParaRPr lang="en-IN" sz="2400" dirty="0">
              <a:latin typeface="Arial"/>
              <a:cs typeface="Arial"/>
            </a:endParaRPr>
          </a:p>
          <a:p>
            <a:endParaRPr lang="en-US" sz="2400" dirty="0">
              <a:latin typeface="Avenir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5D4B71F-953D-4DB5-9DE2-AD4ABF46C50A}"/>
              </a:ext>
            </a:extLst>
          </p:cNvPr>
          <p:cNvSpPr txBox="1"/>
          <p:nvPr/>
        </p:nvSpPr>
        <p:spPr>
          <a:xfrm>
            <a:off x="838199" y="1106129"/>
            <a:ext cx="11152240" cy="546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GB" sz="2400" dirty="0">
                <a:latin typeface="Avenir"/>
              </a:rPr>
              <a:t>Apache Flume is a data ingestion tool to ingest data from remote servers</a:t>
            </a:r>
          </a:p>
          <a:p>
            <a:pPr marL="0" lvl="1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tabLst>
                <a:tab pos="197793" algn="l"/>
                <a:tab pos="198355" algn="l"/>
              </a:tabLst>
            </a:pPr>
            <a:endParaRPr lang="en-GB" sz="2400" dirty="0">
              <a:latin typeface="Avenir"/>
            </a:endParaRP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GB" sz="2400" dirty="0">
                <a:latin typeface="Avenir"/>
              </a:rPr>
              <a:t>It collects , aggregate and direct stream into HDFS </a:t>
            </a:r>
          </a:p>
          <a:p>
            <a:pPr marL="0" lvl="1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tabLst>
                <a:tab pos="197793" algn="l"/>
                <a:tab pos="198355" algn="l"/>
              </a:tabLst>
            </a:pPr>
            <a:endParaRPr lang="en-GB" sz="2400" dirty="0">
              <a:latin typeface="Avenir"/>
            </a:endParaRPr>
          </a:p>
          <a:p>
            <a:pPr marL="342900" lvl="1" indent="-342900">
              <a:lnSpc>
                <a:spcPct val="90000"/>
              </a:lnSpc>
              <a:spcBef>
                <a:spcPts val="405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197793" algn="l"/>
                <a:tab pos="198355" algn="l"/>
              </a:tabLst>
            </a:pPr>
            <a:r>
              <a:rPr lang="en-GB" sz="2400" dirty="0">
                <a:latin typeface="Avenir"/>
              </a:rPr>
              <a:t>Flume works with different data sources to process and send data to defined destinations including HDFS </a:t>
            </a:r>
            <a:endParaRPr lang="en-US" sz="2400" dirty="0">
              <a:latin typeface="Avenir"/>
            </a:endParaRPr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21CD37AC-3666-48BD-9FB4-D0BA6D71D4BA}"/>
              </a:ext>
            </a:extLst>
          </p:cNvPr>
          <p:cNvSpPr/>
          <p:nvPr/>
        </p:nvSpPr>
        <p:spPr>
          <a:xfrm>
            <a:off x="3171452" y="4225126"/>
            <a:ext cx="1061883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3B35F3B9-764A-4A00-9320-F35178B40900}"/>
              </a:ext>
            </a:extLst>
          </p:cNvPr>
          <p:cNvSpPr/>
          <p:nvPr/>
        </p:nvSpPr>
        <p:spPr>
          <a:xfrm>
            <a:off x="4541553" y="4181911"/>
            <a:ext cx="1061883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9118AB4-5671-466B-97D1-7822D877E226}"/>
              </a:ext>
            </a:extLst>
          </p:cNvPr>
          <p:cNvSpPr/>
          <p:nvPr/>
        </p:nvSpPr>
        <p:spPr>
          <a:xfrm>
            <a:off x="1243783" y="4212437"/>
            <a:ext cx="1607574" cy="776063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</a:t>
            </a:r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D5D8A5C4-BF4D-4174-9ECB-98928872E340}"/>
              </a:ext>
            </a:extLst>
          </p:cNvPr>
          <p:cNvSpPr/>
          <p:nvPr/>
        </p:nvSpPr>
        <p:spPr>
          <a:xfrm>
            <a:off x="7860480" y="4212437"/>
            <a:ext cx="1061883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A0DD5FAD-E0DB-46AA-AE5F-8F33BE09835D}"/>
              </a:ext>
            </a:extLst>
          </p:cNvPr>
          <p:cNvSpPr/>
          <p:nvPr/>
        </p:nvSpPr>
        <p:spPr>
          <a:xfrm>
            <a:off x="9040909" y="4181911"/>
            <a:ext cx="1061883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D93CE45B-A3B8-49E5-820B-71FD7CAD08F0}"/>
              </a:ext>
            </a:extLst>
          </p:cNvPr>
          <p:cNvSpPr/>
          <p:nvPr/>
        </p:nvSpPr>
        <p:spPr>
          <a:xfrm rot="5400000">
            <a:off x="6117714" y="3752293"/>
            <a:ext cx="1096983" cy="18600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Channel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87C66C9E-839B-49A4-8721-AB6E8C5AF37D}"/>
              </a:ext>
            </a:extLst>
          </p:cNvPr>
          <p:cNvSpPr/>
          <p:nvPr/>
        </p:nvSpPr>
        <p:spPr>
          <a:xfrm>
            <a:off x="10221338" y="4225126"/>
            <a:ext cx="1607574" cy="776063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Sink 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271190F-8A44-4E52-97E7-40E12FC07B97}"/>
              </a:ext>
            </a:extLst>
          </p:cNvPr>
          <p:cNvSpPr/>
          <p:nvPr/>
        </p:nvSpPr>
        <p:spPr>
          <a:xfrm>
            <a:off x="11025125" y="4627540"/>
            <a:ext cx="590641" cy="1096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B77A12AF-CD29-4AB8-881E-33281D78BEA4}"/>
              </a:ext>
            </a:extLst>
          </p:cNvPr>
          <p:cNvSpPr/>
          <p:nvPr/>
        </p:nvSpPr>
        <p:spPr>
          <a:xfrm>
            <a:off x="10381522" y="5664120"/>
            <a:ext cx="1399458" cy="72547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Destination </a:t>
            </a:r>
          </a:p>
        </p:txBody>
      </p:sp>
      <p:pic>
        <p:nvPicPr>
          <p:cNvPr id="15" name="Graphic 1">
            <a:extLst>
              <a:ext uri="{FF2B5EF4-FFF2-40B4-BE49-F238E27FC236}">
                <a16:creationId xmlns:a16="http://schemas.microsoft.com/office/drawing/2014/main" id="{FAAB6984-BE22-4327-A612-D53959FAC4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8214" y="283102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41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7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298A3247-A422-4C7C-A8DD-07FAAF2E3B77}"/>
              </a:ext>
            </a:extLst>
          </p:cNvPr>
          <p:cNvSpPr txBox="1">
            <a:spLocks/>
          </p:cNvSpPr>
          <p:nvPr/>
        </p:nvSpPr>
        <p:spPr>
          <a:xfrm>
            <a:off x="832631" y="340244"/>
            <a:ext cx="7809924" cy="814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206"/>
            <a:r>
              <a:rPr lang="en-US" sz="3600" dirty="0">
                <a:solidFill>
                  <a:srgbClr val="434343"/>
                </a:solidFill>
                <a:latin typeface="Avenir"/>
                <a:ea typeface="+mn-ea"/>
                <a:cs typeface="+mn-cs"/>
              </a:rPr>
              <a:t>Hadoop 3.0 new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4E0E10-6403-419E-B6DA-B015BF7D94A9}"/>
              </a:ext>
            </a:extLst>
          </p:cNvPr>
          <p:cNvSpPr txBox="1"/>
          <p:nvPr/>
        </p:nvSpPr>
        <p:spPr>
          <a:xfrm>
            <a:off x="1205680" y="1474839"/>
            <a:ext cx="9678629" cy="5951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5336" indent="-228600" fontAlgn="base">
              <a:lnSpc>
                <a:spcPct val="90000"/>
              </a:lnSpc>
              <a:spcBef>
                <a:spcPts val="397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235336" algn="l"/>
                <a:tab pos="235896" algn="l"/>
              </a:tabLst>
            </a:pPr>
            <a:r>
              <a:rPr lang="en-GB" sz="2600" dirty="0">
                <a:latin typeface="Avenir"/>
              </a:rPr>
              <a:t>More Than Two </a:t>
            </a:r>
            <a:r>
              <a:rPr lang="en-GB" sz="2600" dirty="0" err="1">
                <a:latin typeface="Avenir"/>
              </a:rPr>
              <a:t>NameNodes</a:t>
            </a:r>
            <a:r>
              <a:rPr lang="en-GB" sz="2600" dirty="0">
                <a:latin typeface="Avenir"/>
              </a:rPr>
              <a:t> Supported</a:t>
            </a:r>
          </a:p>
          <a:p>
            <a:pPr marL="235336" indent="-228600" fontAlgn="base">
              <a:lnSpc>
                <a:spcPct val="90000"/>
              </a:lnSpc>
              <a:spcBef>
                <a:spcPts val="397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235336" algn="l"/>
                <a:tab pos="235896" algn="l"/>
              </a:tabLst>
            </a:pPr>
            <a:endParaRPr lang="en-GB" sz="2600" dirty="0">
              <a:latin typeface="Avenir"/>
            </a:endParaRPr>
          </a:p>
          <a:p>
            <a:pPr marL="235336" indent="-228600" fontAlgn="base">
              <a:lnSpc>
                <a:spcPct val="90000"/>
              </a:lnSpc>
              <a:spcBef>
                <a:spcPts val="397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235336" algn="l"/>
                <a:tab pos="235896" algn="l"/>
              </a:tabLst>
            </a:pPr>
            <a:r>
              <a:rPr lang="en-GB" sz="2600" dirty="0">
                <a:latin typeface="Avenir"/>
              </a:rPr>
              <a:t>Support for erasure encoding in HDFS</a:t>
            </a:r>
          </a:p>
          <a:p>
            <a:pPr marL="235336" indent="-228600" fontAlgn="base">
              <a:lnSpc>
                <a:spcPct val="90000"/>
              </a:lnSpc>
              <a:spcBef>
                <a:spcPts val="397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235336" algn="l"/>
                <a:tab pos="235896" algn="l"/>
              </a:tabLst>
            </a:pPr>
            <a:endParaRPr lang="en-GB" sz="2600" dirty="0">
              <a:latin typeface="Avenir"/>
            </a:endParaRPr>
          </a:p>
          <a:p>
            <a:pPr marL="235336" indent="-228600" fontAlgn="base">
              <a:lnSpc>
                <a:spcPct val="90000"/>
              </a:lnSpc>
              <a:spcBef>
                <a:spcPts val="397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235336" algn="l"/>
                <a:tab pos="235896" algn="l"/>
              </a:tabLst>
            </a:pPr>
            <a:r>
              <a:rPr lang="en-GB" sz="2600" dirty="0">
                <a:latin typeface="Avenir"/>
              </a:rPr>
              <a:t>Support for Opportunistic Containers and Distributed Scheduling</a:t>
            </a:r>
          </a:p>
          <a:p>
            <a:pPr marL="235336" indent="-228600" fontAlgn="base">
              <a:lnSpc>
                <a:spcPct val="90000"/>
              </a:lnSpc>
              <a:spcBef>
                <a:spcPts val="397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235336" algn="l"/>
                <a:tab pos="235896" algn="l"/>
              </a:tabLst>
            </a:pPr>
            <a:endParaRPr lang="en-GB" sz="2600" dirty="0">
              <a:latin typeface="Avenir"/>
            </a:endParaRPr>
          </a:p>
          <a:p>
            <a:pPr marL="235336" indent="-228600" fontAlgn="base">
              <a:lnSpc>
                <a:spcPct val="90000"/>
              </a:lnSpc>
              <a:spcBef>
                <a:spcPts val="397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235336" algn="l"/>
                <a:tab pos="235896" algn="l"/>
              </a:tabLst>
            </a:pPr>
            <a:r>
              <a:rPr lang="en-IN" sz="2600" dirty="0">
                <a:latin typeface="Avenir"/>
              </a:rPr>
              <a:t>Intra-</a:t>
            </a:r>
            <a:r>
              <a:rPr lang="en-IN" sz="2600" dirty="0" err="1">
                <a:latin typeface="Avenir"/>
              </a:rPr>
              <a:t>datanode</a:t>
            </a:r>
            <a:r>
              <a:rPr lang="en-IN" sz="2600" dirty="0">
                <a:latin typeface="Avenir"/>
              </a:rPr>
              <a:t> balancer</a:t>
            </a:r>
          </a:p>
          <a:p>
            <a:pPr marL="6736" fontAlgn="base">
              <a:lnSpc>
                <a:spcPct val="90000"/>
              </a:lnSpc>
              <a:spcBef>
                <a:spcPts val="397"/>
              </a:spcBef>
              <a:buClr>
                <a:srgbClr val="7FBD53"/>
              </a:buClr>
              <a:tabLst>
                <a:tab pos="235336" algn="l"/>
                <a:tab pos="235896" algn="l"/>
              </a:tabLst>
            </a:pPr>
            <a:endParaRPr lang="en-IN" sz="2600" dirty="0">
              <a:latin typeface="Avenir"/>
            </a:endParaRPr>
          </a:p>
          <a:p>
            <a:pPr marL="235336" indent="-228600" fontAlgn="base">
              <a:lnSpc>
                <a:spcPct val="90000"/>
              </a:lnSpc>
              <a:spcBef>
                <a:spcPts val="397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235336" algn="l"/>
                <a:tab pos="235896" algn="l"/>
              </a:tabLst>
            </a:pPr>
            <a:r>
              <a:rPr lang="en-IN" sz="2600" dirty="0">
                <a:latin typeface="Avenir"/>
              </a:rPr>
              <a:t>Filesystem Connector Support</a:t>
            </a:r>
          </a:p>
          <a:p>
            <a:pPr marL="6736" fontAlgn="base">
              <a:lnSpc>
                <a:spcPct val="90000"/>
              </a:lnSpc>
              <a:spcBef>
                <a:spcPts val="397"/>
              </a:spcBef>
              <a:buClr>
                <a:srgbClr val="7FBD53"/>
              </a:buClr>
              <a:tabLst>
                <a:tab pos="235336" algn="l"/>
                <a:tab pos="235896" algn="l"/>
              </a:tabLst>
            </a:pPr>
            <a:endParaRPr lang="en-IN" sz="2600" dirty="0">
              <a:latin typeface="Avenir"/>
            </a:endParaRPr>
          </a:p>
          <a:p>
            <a:pPr marL="235336" indent="-228600" fontAlgn="base">
              <a:lnSpc>
                <a:spcPct val="90000"/>
              </a:lnSpc>
              <a:spcBef>
                <a:spcPts val="397"/>
              </a:spcBef>
              <a:buClr>
                <a:srgbClr val="7FBD53"/>
              </a:buClr>
              <a:buFont typeface="Arial" panose="020B0604020202020204" pitchFamily="34" charset="0"/>
              <a:buChar char="•"/>
              <a:tabLst>
                <a:tab pos="235336" algn="l"/>
                <a:tab pos="235896" algn="l"/>
              </a:tabLst>
            </a:pPr>
            <a:r>
              <a:rPr lang="en-GB" sz="2600" dirty="0">
                <a:latin typeface="Avenir"/>
              </a:rPr>
              <a:t>JDK 8.0 is the Minimum JAVA Version Supported by Hadoop 3.x</a:t>
            </a:r>
          </a:p>
          <a:p>
            <a:pPr algn="just" fontAlgn="base"/>
            <a:endParaRPr lang="en-IN" b="1" i="0" dirty="0">
              <a:solidFill>
                <a:srgbClr val="007BB5"/>
              </a:solidFill>
              <a:effectLst/>
              <a:latin typeface="roboto"/>
            </a:endParaRPr>
          </a:p>
          <a:p>
            <a:pPr algn="just" fontAlgn="base"/>
            <a:endParaRPr lang="en-GB" b="1" i="0" dirty="0">
              <a:solidFill>
                <a:srgbClr val="007BB5"/>
              </a:solidFill>
              <a:effectLst/>
              <a:latin typeface="roboto"/>
            </a:endParaRPr>
          </a:p>
          <a:p>
            <a:pPr algn="just" fontAlgn="base"/>
            <a:endParaRPr lang="en-GB" b="1" i="0" dirty="0">
              <a:solidFill>
                <a:srgbClr val="007BB5"/>
              </a:solidFill>
              <a:effectLst/>
              <a:latin typeface="roboto"/>
            </a:endParaRPr>
          </a:p>
          <a:p>
            <a:pPr algn="just" fontAlgn="base"/>
            <a:endParaRPr lang="en-GB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just" fontAlgn="base"/>
            <a:endParaRPr lang="en-GB" b="1" i="0" dirty="0">
              <a:solidFill>
                <a:srgbClr val="40424E"/>
              </a:solidFill>
              <a:effectLst/>
              <a:latin typeface="urw-din"/>
            </a:endParaRPr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7EF6B345-0E83-42A3-A4C9-C4E78ED0B6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6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08000" y="49349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400"/>
            </a:pPr>
            <a:r>
              <a:rPr lang="en" sz="3600" dirty="0">
                <a:solidFill>
                  <a:srgbClr val="434343"/>
                </a:solidFill>
                <a:latin typeface="Avenir"/>
                <a:sym typeface="Avenir"/>
              </a:rPr>
              <a:t>Why Volume is increasing?</a:t>
            </a:r>
            <a:endParaRPr sz="3600" dirty="0">
              <a:solidFill>
                <a:srgbClr val="434343"/>
              </a:solidFill>
              <a:latin typeface="Avenir"/>
              <a:sym typeface="Avenir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52A42-6242-4BDC-818F-1B74856B1319}"/>
              </a:ext>
            </a:extLst>
          </p:cNvPr>
          <p:cNvSpPr txBox="1"/>
          <p:nvPr/>
        </p:nvSpPr>
        <p:spPr>
          <a:xfrm>
            <a:off x="986460" y="1371600"/>
            <a:ext cx="978313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Volume increasing exponentially with different Media format</a:t>
            </a:r>
          </a:p>
          <a:p>
            <a:pPr algn="l"/>
            <a:endParaRPr lang="en-US" sz="2400" dirty="0">
              <a:latin typeface="Avenir"/>
            </a:endParaRPr>
          </a:p>
          <a:p>
            <a:pPr algn="l"/>
            <a:endParaRPr lang="en-US" sz="2400" dirty="0">
              <a:latin typeface="Avenir"/>
            </a:endParaRPr>
          </a:p>
          <a:p>
            <a:pPr algn="l"/>
            <a:endParaRPr lang="en-US" sz="2400" dirty="0">
              <a:latin typeface="Avenir"/>
            </a:endParaRPr>
          </a:p>
          <a:p>
            <a:pPr algn="l"/>
            <a:endParaRPr lang="en-US" sz="2400" dirty="0">
              <a:latin typeface="Avenir"/>
            </a:endParaRPr>
          </a:p>
          <a:p>
            <a:pPr algn="l"/>
            <a:endParaRPr lang="en-US" sz="2400" dirty="0">
              <a:latin typeface="Avenir"/>
            </a:endParaRPr>
          </a:p>
          <a:p>
            <a:pPr algn="l"/>
            <a:endParaRPr lang="en-US" sz="2400" dirty="0">
              <a:latin typeface="Aveni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Lots of sensor, IOT and social media data</a:t>
            </a:r>
          </a:p>
          <a:p>
            <a:pPr algn="l"/>
            <a:endParaRPr lang="en-US" sz="2400" dirty="0">
              <a:latin typeface="Avenir"/>
            </a:endParaRPr>
          </a:p>
          <a:p>
            <a:pPr algn="l"/>
            <a:endParaRPr lang="en-US" sz="2400" dirty="0">
              <a:latin typeface="Avenir"/>
            </a:endParaRPr>
          </a:p>
          <a:p>
            <a:pPr algn="l"/>
            <a:endParaRPr lang="en-US" sz="2400" dirty="0">
              <a:latin typeface="Aveni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93F425-0A54-41D9-AF59-10F16AEFB1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40" y="3628103"/>
            <a:ext cx="2444456" cy="12759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49803-E081-469A-B808-00051F016A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50" y="1998406"/>
            <a:ext cx="1496097" cy="9807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60A0C3-FA68-40AC-981E-1407DC73ED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65" y="1998406"/>
            <a:ext cx="2200870" cy="980768"/>
          </a:xfrm>
          <a:prstGeom prst="rect">
            <a:avLst/>
          </a:prstGeom>
        </p:spPr>
      </p:pic>
      <p:pic>
        <p:nvPicPr>
          <p:cNvPr id="10" name="Graphic 1">
            <a:extLst>
              <a:ext uri="{FF2B5EF4-FFF2-40B4-BE49-F238E27FC236}">
                <a16:creationId xmlns:a16="http://schemas.microsoft.com/office/drawing/2014/main" id="{FF19A8C3-3EF2-4D81-8048-ED21AECC6C6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84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0"/>
          <p:cNvSpPr txBox="1"/>
          <p:nvPr/>
        </p:nvSpPr>
        <p:spPr>
          <a:xfrm>
            <a:off x="881200" y="2123768"/>
            <a:ext cx="9888400" cy="4891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2400" dirty="0">
                <a:latin typeface="Avenir"/>
                <a:sym typeface="Calibri"/>
              </a:rPr>
              <a:t>Let us perform some hands-on</a:t>
            </a:r>
          </a:p>
          <a:p>
            <a:pPr>
              <a:buClr>
                <a:srgbClr val="000000"/>
              </a:buClr>
              <a:buSzPts val="2400"/>
            </a:pPr>
            <a:endParaRPr lang="en" sz="2400" b="1" dirty="0">
              <a:solidFill>
                <a:srgbClr val="7F7F7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" sz="2400" b="1" dirty="0">
                <a:solidFill>
                  <a:srgbClr val="7F7F7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dirty="0">
                <a:latin typeface="Avenir"/>
                <a:sym typeface="Calibri"/>
              </a:rPr>
              <a:t>Understanding HDFS commands </a:t>
            </a:r>
          </a:p>
          <a:p>
            <a:pPr marL="342900" indent="-34290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endParaRPr lang="en" sz="2400" dirty="0">
              <a:latin typeface="Avenir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" sz="2400" dirty="0">
                <a:latin typeface="Avenir"/>
                <a:sym typeface="Calibri"/>
              </a:rPr>
              <a:t> Executing MR Job</a:t>
            </a:r>
          </a:p>
          <a:p>
            <a:pPr marL="342900" indent="-34290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endParaRPr lang="en" sz="2400" dirty="0">
              <a:latin typeface="Avenir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" sz="2400" dirty="0">
                <a:latin typeface="Avenir"/>
                <a:sym typeface="Calibri"/>
              </a:rPr>
              <a:t> Verifying the results</a:t>
            </a:r>
          </a:p>
          <a:p>
            <a:pPr marL="342900" indent="-34290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endParaRPr lang="en" sz="2400" dirty="0">
              <a:latin typeface="Avenir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" sz="2400" dirty="0">
                <a:latin typeface="Avenir"/>
                <a:sym typeface="Calibri"/>
              </a:rPr>
              <a:t>Exploring MR Job history page</a:t>
            </a:r>
          </a:p>
          <a:p>
            <a:pPr>
              <a:buClr>
                <a:srgbClr val="000000"/>
              </a:buClr>
              <a:buSzPts val="2400"/>
            </a:pPr>
            <a:endParaRPr sz="6667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7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7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action – Penn &amp; Beyond">
            <a:extLst>
              <a:ext uri="{FF2B5EF4-FFF2-40B4-BE49-F238E27FC236}">
                <a16:creationId xmlns:a16="http://schemas.microsoft.com/office/drawing/2014/main" id="{2526EB37-0859-4C26-BDDC-C4CCEBB49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54" y="373684"/>
            <a:ext cx="36290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1">
            <a:extLst>
              <a:ext uri="{FF2B5EF4-FFF2-40B4-BE49-F238E27FC236}">
                <a16:creationId xmlns:a16="http://schemas.microsoft.com/office/drawing/2014/main" id="{B81F3140-6A2D-48EF-9DB8-123AE45E99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25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16835" y="402801"/>
            <a:ext cx="7081170" cy="568708"/>
          </a:xfrm>
          <a:prstGeom prst="rect">
            <a:avLst/>
          </a:prstGeom>
        </p:spPr>
        <p:txBody>
          <a:bodyPr vert="horz" wrap="square" lIns="0" tIns="1456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5"/>
              </a:spcBef>
            </a:pPr>
            <a:r>
              <a:rPr lang="en-GB" sz="3600" dirty="0">
                <a:solidFill>
                  <a:srgbClr val="434343"/>
                </a:solidFill>
                <a:latin typeface="Avenir"/>
                <a:ea typeface="+mn-ea"/>
                <a:cs typeface="+mn-cs"/>
              </a:rPr>
              <a:t>Execution Flow of YARN Application</a:t>
            </a: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D5692BE9-E005-43BE-8CC3-994C903AE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56" y="1371600"/>
            <a:ext cx="8893276" cy="5000000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A90CB8DA-C053-4A39-B14D-62D20F09602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73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D5EEEF-509A-4968-ABB1-A21554BE403B}"/>
              </a:ext>
            </a:extLst>
          </p:cNvPr>
          <p:cNvSpPr txBox="1"/>
          <p:nvPr/>
        </p:nvSpPr>
        <p:spPr>
          <a:xfrm>
            <a:off x="838200" y="365126"/>
            <a:ext cx="10515600" cy="75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434343"/>
                </a:solidFill>
                <a:latin typeface="Avenir"/>
              </a:rPr>
              <a:t>MR Execution Flow (1/4)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783C0-987D-476E-82EF-7CBB8F5B1BA3}"/>
              </a:ext>
            </a:extLst>
          </p:cNvPr>
          <p:cNvSpPr txBox="1"/>
          <p:nvPr/>
        </p:nvSpPr>
        <p:spPr>
          <a:xfrm>
            <a:off x="838200" y="1238865"/>
            <a:ext cx="10515600" cy="494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Submit the request to resource manager by the job object created in the client JVM. Note: Client JVM will be created in the client node of the </a:t>
            </a:r>
            <a:r>
              <a:rPr lang="en-US" sz="2400" dirty="0" err="1">
                <a:latin typeface="Avenir"/>
              </a:rPr>
              <a:t>hadoop</a:t>
            </a:r>
            <a:r>
              <a:rPr lang="en-US" sz="2400" dirty="0">
                <a:latin typeface="Avenir"/>
              </a:rPr>
              <a:t> cluster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Avenir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Then application manager of the resource manager will check whether application is a valid YARN application or not , and if it is a valid then generated a unique YARN application id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Avenir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 Job object inside the Driver process , using this unique id, creates a staging folder /</a:t>
            </a:r>
            <a:r>
              <a:rPr lang="en-US" sz="2400" dirty="0" err="1">
                <a:latin typeface="Avenir"/>
              </a:rPr>
              <a:t>tmp</a:t>
            </a:r>
            <a:r>
              <a:rPr lang="en-US" sz="2400" dirty="0">
                <a:latin typeface="Avenir"/>
              </a:rPr>
              <a:t>/applciation_2731 and copies all the jar, script, .</a:t>
            </a:r>
            <a:r>
              <a:rPr lang="en-US" sz="2400" dirty="0" err="1">
                <a:latin typeface="Avenir"/>
              </a:rPr>
              <a:t>sql</a:t>
            </a:r>
            <a:r>
              <a:rPr lang="en-US" sz="2400" dirty="0">
                <a:latin typeface="Avenir"/>
              </a:rPr>
              <a:t> and dependencies.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Avenir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Job object inside the Driver process, again submit the request to the resource manager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raphic 1">
            <a:extLst>
              <a:ext uri="{FF2B5EF4-FFF2-40B4-BE49-F238E27FC236}">
                <a16:creationId xmlns:a16="http://schemas.microsoft.com/office/drawing/2014/main" id="{2DF590B5-A530-42F5-B2E6-7F02E4AC5B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245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D5EEEF-509A-4968-ABB1-A21554BE403B}"/>
              </a:ext>
            </a:extLst>
          </p:cNvPr>
          <p:cNvSpPr txBox="1"/>
          <p:nvPr/>
        </p:nvSpPr>
        <p:spPr>
          <a:xfrm>
            <a:off x="838200" y="365126"/>
            <a:ext cx="867451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434343"/>
                </a:solidFill>
                <a:latin typeface="Avenir"/>
              </a:rPr>
              <a:t>MR Execution Flow (2/4)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783C0-987D-476E-82EF-7CBB8F5B1BA3}"/>
              </a:ext>
            </a:extLst>
          </p:cNvPr>
          <p:cNvSpPr txBox="1"/>
          <p:nvPr/>
        </p:nvSpPr>
        <p:spPr>
          <a:xfrm>
            <a:off x="863600" y="1371600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Resource manager selects one of the data node(based on the availability of the resources CPU 1 core, 1 GB RAM)  where Application master image will be copied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Then resource manager will instruct NM of the respective node(server) to start the image . once image is started it will be called as App Master container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Avenir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App master wants to break the job into n tasks for this he will connect with the </a:t>
            </a:r>
            <a:r>
              <a:rPr lang="en-US" sz="2400" dirty="0" err="1">
                <a:latin typeface="Avenir"/>
              </a:rPr>
              <a:t>namenode</a:t>
            </a:r>
            <a:r>
              <a:rPr lang="en-US" sz="2400" dirty="0">
                <a:latin typeface="Avenir"/>
              </a:rPr>
              <a:t> and get metadata(blocks, locations) for the input folder </a:t>
            </a:r>
            <a:r>
              <a:rPr lang="en-GB" sz="2400" dirty="0" err="1">
                <a:latin typeface="Avenir"/>
              </a:rPr>
              <a:t>specided</a:t>
            </a:r>
            <a:r>
              <a:rPr lang="en-GB" sz="2400">
                <a:latin typeface="Avenir"/>
              </a:rPr>
              <a:t> while running the job</a:t>
            </a:r>
            <a:endParaRPr lang="en-US" sz="2400" dirty="0">
              <a:latin typeface="Avenir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raphic 1">
            <a:extLst>
              <a:ext uri="{FF2B5EF4-FFF2-40B4-BE49-F238E27FC236}">
                <a16:creationId xmlns:a16="http://schemas.microsoft.com/office/drawing/2014/main" id="{7EEB845D-362B-4628-8894-D1E693BB8A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88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D5EEEF-509A-4968-ABB1-A21554BE403B}"/>
              </a:ext>
            </a:extLst>
          </p:cNvPr>
          <p:cNvSpPr txBox="1"/>
          <p:nvPr/>
        </p:nvSpPr>
        <p:spPr>
          <a:xfrm>
            <a:off x="838200" y="365126"/>
            <a:ext cx="9544665" cy="991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434343"/>
                </a:solidFill>
                <a:latin typeface="Avenir"/>
              </a:rPr>
              <a:t>MR Execution Flow (3/4)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783C0-987D-476E-82EF-7CBB8F5B1BA3}"/>
              </a:ext>
            </a:extLst>
          </p:cNvPr>
          <p:cNvSpPr txBox="1"/>
          <p:nvPr/>
        </p:nvSpPr>
        <p:spPr>
          <a:xfrm>
            <a:off x="838200" y="1533832"/>
            <a:ext cx="10515600" cy="4003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App master in order to create N no of tasks, first it needs to find out number of input split with the help of </a:t>
            </a:r>
            <a:r>
              <a:rPr lang="en-US" sz="2400" dirty="0" err="1">
                <a:latin typeface="Avenir"/>
              </a:rPr>
              <a:t>InputFormatClasses</a:t>
            </a:r>
            <a:r>
              <a:rPr lang="en-US" sz="2400" dirty="0">
                <a:latin typeface="Avenir"/>
              </a:rPr>
              <a:t> . Input classes consider the data split and make the record logically complete in order to decide the no of splits</a:t>
            </a:r>
          </a:p>
          <a:p>
            <a:pPr marL="114300">
              <a:lnSpc>
                <a:spcPct val="110000"/>
              </a:lnSpc>
              <a:spcAft>
                <a:spcPts val="600"/>
              </a:spcAft>
            </a:pPr>
            <a:endParaRPr lang="en-GB" sz="2400" dirty="0">
              <a:latin typeface="Avenir"/>
            </a:endParaRP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Avenir"/>
              </a:rPr>
              <a:t>Application master will decide the task assignment and request the resource manager to allocate the containers </a:t>
            </a:r>
            <a:r>
              <a:rPr lang="en-GB" sz="3400" dirty="0">
                <a:latin typeface="Avenir"/>
              </a:rPr>
              <a:t>. 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400" dirty="0">
              <a:latin typeface="Avenir"/>
            </a:endParaRP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Avenir"/>
              </a:rPr>
              <a:t>Once resources are allocated then application master will request the respective NM to start the container using those resources. Once container is started mapper process will start in that container 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9600" dirty="0">
              <a:latin typeface="Avenir"/>
            </a:endParaRP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9600" dirty="0">
              <a:latin typeface="Avenir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raphic 1">
            <a:extLst>
              <a:ext uri="{FF2B5EF4-FFF2-40B4-BE49-F238E27FC236}">
                <a16:creationId xmlns:a16="http://schemas.microsoft.com/office/drawing/2014/main" id="{48ADDCD6-54EE-4DEB-8BA2-DF100D2DC50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84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D5EEEF-509A-4968-ABB1-A21554BE403B}"/>
              </a:ext>
            </a:extLst>
          </p:cNvPr>
          <p:cNvSpPr txBox="1"/>
          <p:nvPr/>
        </p:nvSpPr>
        <p:spPr>
          <a:xfrm>
            <a:off x="838200" y="365126"/>
            <a:ext cx="9544665" cy="991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434343"/>
                </a:solidFill>
                <a:latin typeface="Avenir"/>
              </a:rPr>
              <a:t>MR Execution Flow (4/4)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783C0-987D-476E-82EF-7CBB8F5B1BA3}"/>
              </a:ext>
            </a:extLst>
          </p:cNvPr>
          <p:cNvSpPr txBox="1"/>
          <p:nvPr/>
        </p:nvSpPr>
        <p:spPr>
          <a:xfrm>
            <a:off x="838200" y="1371600"/>
            <a:ext cx="105156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Avenir"/>
              </a:rPr>
              <a:t>Mapper task runs map method implemented in the Mapper java class.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Avenir"/>
            </a:endParaRP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Avenir"/>
              </a:rPr>
              <a:t> Once mapper is over then sorting shuffling will take place . As part of this phase, Hash partitioning will write the data (key value pair) into n part-m-* files here n depends upon no of reducer set in the application</a:t>
            </a:r>
          </a:p>
          <a:p>
            <a:pPr marL="114300">
              <a:lnSpc>
                <a:spcPct val="110000"/>
              </a:lnSpc>
              <a:spcAft>
                <a:spcPts val="600"/>
              </a:spcAft>
            </a:pPr>
            <a:endParaRPr lang="en-GB" sz="2400" dirty="0">
              <a:latin typeface="Avenir"/>
            </a:endParaRP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Avenir"/>
              </a:rPr>
              <a:t>These part files will be copied to respective reducers which will perform merge sort to combine multiple values of the given key into list of values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Avenir"/>
            </a:endParaRP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Avenir"/>
              </a:rPr>
              <a:t> List of values and key will be fed into reduce method of Reducer class</a:t>
            </a:r>
          </a:p>
          <a:p>
            <a:pPr marL="114300">
              <a:lnSpc>
                <a:spcPct val="110000"/>
              </a:lnSpc>
              <a:spcAft>
                <a:spcPts val="600"/>
              </a:spcAft>
            </a:pPr>
            <a:endParaRPr lang="en-GB" sz="2400" dirty="0">
              <a:latin typeface="Avenir"/>
            </a:endParaRP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Avenir"/>
              </a:rPr>
              <a:t>Output of the reducer will be stored in HDFS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raphic 1">
            <a:extLst>
              <a:ext uri="{FF2B5EF4-FFF2-40B4-BE49-F238E27FC236}">
                <a16:creationId xmlns:a16="http://schemas.microsoft.com/office/drawing/2014/main" id="{4298E6C1-26A0-4227-A70B-E4947951B0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214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7422" y="4936891"/>
            <a:ext cx="4140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8"/>
              </a:lnSpc>
            </a:pP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Free Capacity</a:t>
            </a:r>
            <a:endParaRPr sz="529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96131" y="3862209"/>
            <a:ext cx="3481668" cy="499222"/>
            <a:chOff x="836015" y="4377170"/>
            <a:chExt cx="3945890" cy="565785"/>
          </a:xfrm>
        </p:grpSpPr>
        <p:sp>
          <p:nvSpPr>
            <p:cNvPr id="4" name="object 4"/>
            <p:cNvSpPr/>
            <p:nvPr/>
          </p:nvSpPr>
          <p:spPr>
            <a:xfrm>
              <a:off x="3613363" y="4386695"/>
              <a:ext cx="1158875" cy="546735"/>
            </a:xfrm>
            <a:custGeom>
              <a:avLst/>
              <a:gdLst/>
              <a:ahLst/>
              <a:cxnLst/>
              <a:rect l="l" t="t" r="r" b="b"/>
              <a:pathLst>
                <a:path w="1158875" h="546735">
                  <a:moveTo>
                    <a:pt x="0" y="546422"/>
                  </a:moveTo>
                  <a:lnTo>
                    <a:pt x="1158623" y="546422"/>
                  </a:lnTo>
                  <a:lnTo>
                    <a:pt x="1158623" y="0"/>
                  </a:lnTo>
                  <a:lnTo>
                    <a:pt x="0" y="0"/>
                  </a:lnTo>
                  <a:lnTo>
                    <a:pt x="0" y="546422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845540" y="4386695"/>
              <a:ext cx="3926840" cy="546735"/>
            </a:xfrm>
            <a:custGeom>
              <a:avLst/>
              <a:gdLst/>
              <a:ahLst/>
              <a:cxnLst/>
              <a:rect l="l" t="t" r="r" b="b"/>
              <a:pathLst>
                <a:path w="3926840" h="546735">
                  <a:moveTo>
                    <a:pt x="0" y="0"/>
                  </a:moveTo>
                  <a:lnTo>
                    <a:pt x="3926447" y="0"/>
                  </a:lnTo>
                  <a:lnTo>
                    <a:pt x="3926447" y="546423"/>
                  </a:lnTo>
                  <a:lnTo>
                    <a:pt x="0" y="546423"/>
                  </a:lnTo>
                  <a:lnTo>
                    <a:pt x="0" y="0"/>
                  </a:lnTo>
                  <a:close/>
                </a:path>
              </a:pathLst>
            </a:custGeom>
            <a:ln w="18842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10731" y="4030199"/>
            <a:ext cx="258856" cy="25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78"/>
              </a:lnSpc>
            </a:pP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Free</a:t>
            </a:r>
            <a:endParaRPr sz="529">
              <a:latin typeface="Arial"/>
              <a:cs typeface="Arial"/>
            </a:endParaRPr>
          </a:p>
          <a:p>
            <a:pPr algn="ctr">
              <a:spcBef>
                <a:spcPts val="79"/>
              </a:spcBef>
            </a:pP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Capacity</a:t>
            </a:r>
            <a:endParaRPr sz="529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82884" y="3850781"/>
            <a:ext cx="3462057" cy="498101"/>
            <a:chOff x="5354334" y="4364218"/>
            <a:chExt cx="3923665" cy="564515"/>
          </a:xfrm>
        </p:grpSpPr>
        <p:sp>
          <p:nvSpPr>
            <p:cNvPr id="8" name="object 8"/>
            <p:cNvSpPr/>
            <p:nvPr/>
          </p:nvSpPr>
          <p:spPr>
            <a:xfrm>
              <a:off x="8813044" y="4373744"/>
              <a:ext cx="455295" cy="545465"/>
            </a:xfrm>
            <a:custGeom>
              <a:avLst/>
              <a:gdLst/>
              <a:ahLst/>
              <a:cxnLst/>
              <a:rect l="l" t="t" r="r" b="b"/>
              <a:pathLst>
                <a:path w="455295" h="545464">
                  <a:moveTo>
                    <a:pt x="0" y="545245"/>
                  </a:moveTo>
                  <a:lnTo>
                    <a:pt x="455283" y="545245"/>
                  </a:lnTo>
                  <a:lnTo>
                    <a:pt x="455283" y="0"/>
                  </a:lnTo>
                  <a:lnTo>
                    <a:pt x="0" y="0"/>
                  </a:lnTo>
                  <a:lnTo>
                    <a:pt x="0" y="545245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5363859" y="4373743"/>
              <a:ext cx="3904615" cy="545465"/>
            </a:xfrm>
            <a:custGeom>
              <a:avLst/>
              <a:gdLst/>
              <a:ahLst/>
              <a:cxnLst/>
              <a:rect l="l" t="t" r="r" b="b"/>
              <a:pathLst>
                <a:path w="3904615" h="545464">
                  <a:moveTo>
                    <a:pt x="0" y="0"/>
                  </a:moveTo>
                  <a:lnTo>
                    <a:pt x="3904467" y="0"/>
                  </a:lnTo>
                  <a:lnTo>
                    <a:pt x="3904467" y="545245"/>
                  </a:lnTo>
                  <a:lnTo>
                    <a:pt x="0" y="545245"/>
                  </a:lnTo>
                  <a:lnTo>
                    <a:pt x="0" y="0"/>
                  </a:lnTo>
                  <a:close/>
                </a:path>
              </a:pathLst>
            </a:custGeom>
            <a:ln w="18842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80856" y="4018251"/>
            <a:ext cx="258856" cy="25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78"/>
              </a:lnSpc>
            </a:pP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Free</a:t>
            </a:r>
            <a:endParaRPr sz="529">
              <a:latin typeface="Arial"/>
              <a:cs typeface="Arial"/>
            </a:endParaRPr>
          </a:p>
          <a:p>
            <a:pPr algn="ctr">
              <a:spcBef>
                <a:spcPts val="79"/>
              </a:spcBef>
            </a:pP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Capacity</a:t>
            </a:r>
            <a:endParaRPr sz="529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47641" y="373247"/>
            <a:ext cx="6106830" cy="568708"/>
          </a:xfrm>
          <a:prstGeom prst="rect">
            <a:avLst/>
          </a:prstGeom>
        </p:spPr>
        <p:txBody>
          <a:bodyPr vert="horz" wrap="square" lIns="0" tIns="1456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5"/>
              </a:spcBef>
            </a:pPr>
            <a:r>
              <a:rPr sz="3600" dirty="0">
                <a:solidFill>
                  <a:srgbClr val="434343"/>
                </a:solidFill>
                <a:latin typeface="Avenir"/>
                <a:ea typeface="+mn-ea"/>
                <a:cs typeface="+mn-cs"/>
              </a:rPr>
              <a:t>Lifecycle of a YARN Application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2181509" y="1980370"/>
            <a:ext cx="7728697" cy="2432797"/>
            <a:chOff x="592777" y="2244419"/>
            <a:chExt cx="8759190" cy="2757170"/>
          </a:xfrm>
        </p:grpSpPr>
        <p:sp>
          <p:nvSpPr>
            <p:cNvPr id="13" name="object 13"/>
            <p:cNvSpPr/>
            <p:nvPr/>
          </p:nvSpPr>
          <p:spPr>
            <a:xfrm>
              <a:off x="5272803" y="2258707"/>
              <a:ext cx="4064635" cy="836294"/>
            </a:xfrm>
            <a:custGeom>
              <a:avLst/>
              <a:gdLst/>
              <a:ahLst/>
              <a:cxnLst/>
              <a:rect l="l" t="t" r="r" b="b"/>
              <a:pathLst>
                <a:path w="4064634" h="836294">
                  <a:moveTo>
                    <a:pt x="0" y="0"/>
                  </a:moveTo>
                  <a:lnTo>
                    <a:pt x="4064602" y="0"/>
                  </a:lnTo>
                  <a:lnTo>
                    <a:pt x="4064602" y="836121"/>
                  </a:lnTo>
                  <a:lnTo>
                    <a:pt x="0" y="836121"/>
                  </a:lnTo>
                  <a:lnTo>
                    <a:pt x="0" y="0"/>
                  </a:lnTo>
                  <a:close/>
                </a:path>
              </a:pathLst>
            </a:custGeom>
            <a:ln w="28263">
              <a:solidFill>
                <a:srgbClr val="2E5C6B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315307" y="2485991"/>
              <a:ext cx="1960880" cy="278130"/>
            </a:xfrm>
            <a:custGeom>
              <a:avLst/>
              <a:gdLst/>
              <a:ahLst/>
              <a:cxnLst/>
              <a:rect l="l" t="t" r="r" b="b"/>
              <a:pathLst>
                <a:path w="1960879" h="278130">
                  <a:moveTo>
                    <a:pt x="0" y="0"/>
                  </a:moveTo>
                  <a:lnTo>
                    <a:pt x="1960869" y="0"/>
                  </a:lnTo>
                  <a:lnTo>
                    <a:pt x="1960869" y="277922"/>
                  </a:lnTo>
                  <a:lnTo>
                    <a:pt x="0" y="277922"/>
                  </a:lnTo>
                  <a:lnTo>
                    <a:pt x="0" y="0"/>
                  </a:lnTo>
                  <a:close/>
                </a:path>
              </a:pathLst>
            </a:custGeom>
            <a:ln w="18842">
              <a:solidFill>
                <a:srgbClr val="E984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611" y="4200630"/>
              <a:ext cx="4064635" cy="786765"/>
            </a:xfrm>
            <a:custGeom>
              <a:avLst/>
              <a:gdLst/>
              <a:ahLst/>
              <a:cxnLst/>
              <a:rect l="l" t="t" r="r" b="b"/>
              <a:pathLst>
                <a:path w="4064635" h="786764">
                  <a:moveTo>
                    <a:pt x="0" y="0"/>
                  </a:moveTo>
                  <a:lnTo>
                    <a:pt x="4064604" y="0"/>
                  </a:lnTo>
                  <a:lnTo>
                    <a:pt x="4064604" y="786661"/>
                  </a:lnTo>
                  <a:lnTo>
                    <a:pt x="0" y="786661"/>
                  </a:lnTo>
                  <a:lnTo>
                    <a:pt x="0" y="0"/>
                  </a:lnTo>
                  <a:close/>
                </a:path>
              </a:pathLst>
            </a:custGeom>
            <a:ln w="28263">
              <a:solidFill>
                <a:srgbClr val="2E5C6B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777" y="4124082"/>
              <a:ext cx="351669" cy="26496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113152" y="2193522"/>
            <a:ext cx="1730188" cy="184447"/>
          </a:xfrm>
          <a:prstGeom prst="rect">
            <a:avLst/>
          </a:prstGeom>
          <a:ln w="18842">
            <a:solidFill>
              <a:srgbClr val="E984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2241" algn="ctr">
              <a:spcBef>
                <a:spcPts val="485"/>
              </a:spcBef>
            </a:pPr>
            <a:r>
              <a:rPr sz="794" spc="-4" dirty="0">
                <a:solidFill>
                  <a:srgbClr val="22353F"/>
                </a:solidFill>
                <a:latin typeface="Arial"/>
                <a:cs typeface="Arial"/>
              </a:rPr>
              <a:t>Scheduler</a:t>
            </a:r>
            <a:endParaRPr sz="794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73186" y="2185116"/>
            <a:ext cx="1716740" cy="506506"/>
            <a:chOff x="5343344" y="2476465"/>
            <a:chExt cx="1945639" cy="574040"/>
          </a:xfrm>
        </p:grpSpPr>
        <p:sp>
          <p:nvSpPr>
            <p:cNvPr id="19" name="object 19"/>
            <p:cNvSpPr/>
            <p:nvPr/>
          </p:nvSpPr>
          <p:spPr>
            <a:xfrm>
              <a:off x="5352869" y="2485990"/>
              <a:ext cx="1926589" cy="554990"/>
            </a:xfrm>
            <a:custGeom>
              <a:avLst/>
              <a:gdLst/>
              <a:ahLst/>
              <a:cxnLst/>
              <a:rect l="l" t="t" r="r" b="b"/>
              <a:pathLst>
                <a:path w="1926590" h="554989">
                  <a:moveTo>
                    <a:pt x="1926329" y="0"/>
                  </a:moveTo>
                  <a:lnTo>
                    <a:pt x="0" y="0"/>
                  </a:lnTo>
                  <a:lnTo>
                    <a:pt x="0" y="554666"/>
                  </a:lnTo>
                  <a:lnTo>
                    <a:pt x="1926329" y="554666"/>
                  </a:lnTo>
                  <a:lnTo>
                    <a:pt x="192632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52869" y="2485990"/>
              <a:ext cx="1926589" cy="554990"/>
            </a:xfrm>
            <a:custGeom>
              <a:avLst/>
              <a:gdLst/>
              <a:ahLst/>
              <a:cxnLst/>
              <a:rect l="l" t="t" r="r" b="b"/>
              <a:pathLst>
                <a:path w="1926590" h="554989">
                  <a:moveTo>
                    <a:pt x="0" y="0"/>
                  </a:moveTo>
                  <a:lnTo>
                    <a:pt x="1926329" y="0"/>
                  </a:lnTo>
                  <a:lnTo>
                    <a:pt x="1926329" y="554666"/>
                  </a:lnTo>
                  <a:lnTo>
                    <a:pt x="0" y="554666"/>
                  </a:lnTo>
                  <a:lnTo>
                    <a:pt x="0" y="0"/>
                  </a:lnTo>
                  <a:close/>
                </a:path>
              </a:pathLst>
            </a:custGeom>
            <a:ln w="18842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54471" y="2367170"/>
            <a:ext cx="954741" cy="13239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794" spc="-4" dirty="0">
                <a:solidFill>
                  <a:srgbClr val="22353F"/>
                </a:solidFill>
                <a:latin typeface="Arial"/>
                <a:cs typeface="Arial"/>
              </a:rPr>
              <a:t>ApplicationsManager</a:t>
            </a:r>
            <a:endParaRPr sz="794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87051" y="1880755"/>
            <a:ext cx="7731499" cy="3416673"/>
            <a:chOff x="599057" y="2131522"/>
            <a:chExt cx="8762365" cy="3872229"/>
          </a:xfrm>
        </p:grpSpPr>
        <p:sp>
          <p:nvSpPr>
            <p:cNvPr id="23" name="object 23"/>
            <p:cNvSpPr/>
            <p:nvPr/>
          </p:nvSpPr>
          <p:spPr>
            <a:xfrm>
              <a:off x="5282224" y="5183954"/>
              <a:ext cx="4064635" cy="805815"/>
            </a:xfrm>
            <a:custGeom>
              <a:avLst/>
              <a:gdLst/>
              <a:ahLst/>
              <a:cxnLst/>
              <a:rect l="l" t="t" r="r" b="b"/>
              <a:pathLst>
                <a:path w="4064634" h="805814">
                  <a:moveTo>
                    <a:pt x="0" y="0"/>
                  </a:moveTo>
                  <a:lnTo>
                    <a:pt x="4064602" y="0"/>
                  </a:lnTo>
                  <a:lnTo>
                    <a:pt x="4064602" y="805504"/>
                  </a:lnTo>
                  <a:lnTo>
                    <a:pt x="0" y="805504"/>
                  </a:lnTo>
                  <a:lnTo>
                    <a:pt x="0" y="0"/>
                  </a:lnTo>
                  <a:close/>
                </a:path>
              </a:pathLst>
            </a:custGeom>
            <a:ln w="28263">
              <a:solidFill>
                <a:srgbClr val="2E5C6B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7956" y="5080322"/>
              <a:ext cx="351669" cy="26379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968" y="2131522"/>
              <a:ext cx="359518" cy="26967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79602" y="5183958"/>
              <a:ext cx="4064635" cy="785495"/>
            </a:xfrm>
            <a:custGeom>
              <a:avLst/>
              <a:gdLst/>
              <a:ahLst/>
              <a:cxnLst/>
              <a:rect l="l" t="t" r="r" b="b"/>
              <a:pathLst>
                <a:path w="4064635" h="785495">
                  <a:moveTo>
                    <a:pt x="0" y="0"/>
                  </a:moveTo>
                  <a:lnTo>
                    <a:pt x="4064602" y="0"/>
                  </a:lnTo>
                  <a:lnTo>
                    <a:pt x="4064602" y="785483"/>
                  </a:lnTo>
                  <a:lnTo>
                    <a:pt x="0" y="785483"/>
                  </a:lnTo>
                  <a:lnTo>
                    <a:pt x="0" y="0"/>
                  </a:lnTo>
                  <a:close/>
                </a:path>
              </a:pathLst>
            </a:custGeom>
            <a:ln w="28263">
              <a:solidFill>
                <a:srgbClr val="2E5C6B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057" y="5080322"/>
              <a:ext cx="351668" cy="26379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408691" y="4719552"/>
            <a:ext cx="3478866" cy="307777"/>
          </a:xfrm>
          <a:prstGeom prst="rect">
            <a:avLst/>
          </a:prstGeom>
          <a:solidFill>
            <a:srgbClr val="E0E0E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94">
              <a:latin typeface="Times New Roman"/>
              <a:cs typeface="Times New Roman"/>
            </a:endParaRPr>
          </a:p>
          <a:p>
            <a:pPr marL="3922" algn="ctr">
              <a:spcBef>
                <a:spcPts val="618"/>
              </a:spcBef>
            </a:pPr>
            <a:r>
              <a:rPr sz="706" spc="4" dirty="0">
                <a:solidFill>
                  <a:srgbClr val="22353F"/>
                </a:solidFill>
                <a:latin typeface="Arial"/>
                <a:cs typeface="Arial"/>
              </a:rPr>
              <a:t>Free</a:t>
            </a:r>
            <a:r>
              <a:rPr sz="706" spc="-26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706" spc="4" dirty="0">
                <a:solidFill>
                  <a:srgbClr val="22353F"/>
                </a:solidFill>
                <a:latin typeface="Arial"/>
                <a:cs typeface="Arial"/>
              </a:rPr>
              <a:t>Capacity</a:t>
            </a:r>
            <a:endParaRPr sz="706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4536" y="3870615"/>
            <a:ext cx="500343" cy="110852"/>
          </a:xfrm>
          <a:prstGeom prst="rect">
            <a:avLst/>
          </a:prstGeom>
          <a:ln w="18843">
            <a:solidFill>
              <a:srgbClr val="FFD574"/>
            </a:solidFill>
          </a:ln>
        </p:spPr>
        <p:txBody>
          <a:bodyPr vert="horz" wrap="square" lIns="0" tIns="29135" rIns="0" bIns="0" rtlCol="0">
            <a:spAutoFit/>
          </a:bodyPr>
          <a:lstStyle/>
          <a:p>
            <a:pPr marL="101419">
              <a:spcBef>
                <a:spcPts val="229"/>
              </a:spcBef>
            </a:pP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Container</a:t>
            </a:r>
            <a:endParaRPr sz="529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18433" y="4008445"/>
            <a:ext cx="469526" cy="315446"/>
            <a:chOff x="861290" y="4542904"/>
            <a:chExt cx="532130" cy="357505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290" y="4542904"/>
              <a:ext cx="532014" cy="35744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512" y="4563687"/>
              <a:ext cx="320040" cy="29925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3629" y="4570409"/>
              <a:ext cx="450576" cy="274388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2455790" y="4032714"/>
            <a:ext cx="397809" cy="205109"/>
          </a:xfrm>
          <a:prstGeom prst="rect">
            <a:avLst/>
          </a:prstGeom>
          <a:ln w="7066">
            <a:solidFill>
              <a:srgbClr val="90999E"/>
            </a:solidFill>
          </a:ln>
        </p:spPr>
        <p:txBody>
          <a:bodyPr vert="horz" wrap="square" lIns="0" tIns="29135" rIns="0" bIns="0" rtlCol="0">
            <a:spAutoFit/>
          </a:bodyPr>
          <a:lstStyle/>
          <a:p>
            <a:pPr marL="3362" algn="ctr">
              <a:spcBef>
                <a:spcPts val="229"/>
              </a:spcBef>
            </a:pP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Job</a:t>
            </a:r>
            <a:endParaRPr sz="529">
              <a:latin typeface="Arial"/>
              <a:cs typeface="Arial"/>
            </a:endParaRPr>
          </a:p>
          <a:p>
            <a:pPr marL="3362" algn="ctr">
              <a:spcBef>
                <a:spcPts val="79"/>
              </a:spcBef>
            </a:pPr>
            <a:r>
              <a:rPr sz="529" i="1" spc="-4" dirty="0">
                <a:solidFill>
                  <a:srgbClr val="22353F"/>
                </a:solidFill>
                <a:latin typeface="Arial"/>
                <a:cs typeface="Arial"/>
              </a:rPr>
              <a:t>Map1</a:t>
            </a:r>
            <a:endParaRPr sz="529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362144" y="4012113"/>
            <a:ext cx="469526" cy="315446"/>
            <a:chOff x="3064163" y="4547061"/>
            <a:chExt cx="532130" cy="357505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4163" y="4547061"/>
              <a:ext cx="532014" cy="35744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2228" y="4563686"/>
              <a:ext cx="320040" cy="30341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03129" y="4572764"/>
              <a:ext cx="450575" cy="27438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103129" y="4572764"/>
              <a:ext cx="450850" cy="274955"/>
            </a:xfrm>
            <a:custGeom>
              <a:avLst/>
              <a:gdLst/>
              <a:ahLst/>
              <a:cxnLst/>
              <a:rect l="l" t="t" r="r" b="b"/>
              <a:pathLst>
                <a:path w="450850" h="274954">
                  <a:moveTo>
                    <a:pt x="0" y="0"/>
                  </a:moveTo>
                  <a:lnTo>
                    <a:pt x="450575" y="0"/>
                  </a:lnTo>
                  <a:lnTo>
                    <a:pt x="450575" y="274388"/>
                  </a:lnTo>
                  <a:lnTo>
                    <a:pt x="0" y="274388"/>
                  </a:lnTo>
                  <a:lnTo>
                    <a:pt x="0" y="0"/>
                  </a:lnTo>
                  <a:close/>
                </a:path>
              </a:pathLst>
            </a:custGeom>
            <a:ln w="7066">
              <a:solidFill>
                <a:srgbClr val="90999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343887" y="3870614"/>
            <a:ext cx="503144" cy="374461"/>
          </a:xfrm>
          <a:prstGeom prst="rect">
            <a:avLst/>
          </a:prstGeom>
          <a:ln w="18843">
            <a:solidFill>
              <a:srgbClr val="FFD574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09263" marR="97495" algn="ctr">
              <a:lnSpc>
                <a:spcPct val="112500"/>
              </a:lnSpc>
              <a:spcBef>
                <a:spcPts val="150"/>
              </a:spcBef>
            </a:pP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Container  </a:t>
            </a:r>
            <a:r>
              <a:rPr sz="529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r</a:t>
            </a:r>
            <a:endParaRPr sz="529">
              <a:latin typeface="Arial"/>
              <a:cs typeface="Arial"/>
            </a:endParaRPr>
          </a:p>
          <a:p>
            <a:pPr marL="3362" algn="ctr">
              <a:lnSpc>
                <a:spcPts val="578"/>
              </a:lnSpc>
            </a:pP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Job</a:t>
            </a:r>
            <a:endParaRPr sz="529">
              <a:latin typeface="Arial"/>
              <a:cs typeface="Arial"/>
            </a:endParaRPr>
          </a:p>
          <a:p>
            <a:pPr marL="3362" algn="ctr">
              <a:spcBef>
                <a:spcPts val="79"/>
              </a:spcBef>
            </a:pPr>
            <a:r>
              <a:rPr sz="529" i="1" spc="-4" dirty="0">
                <a:solidFill>
                  <a:srgbClr val="22353F"/>
                </a:solidFill>
                <a:latin typeface="Arial"/>
                <a:cs typeface="Arial"/>
              </a:rPr>
              <a:t>Map2</a:t>
            </a:r>
            <a:endParaRPr sz="529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517452" y="1455871"/>
            <a:ext cx="7385797" cy="3737722"/>
            <a:chOff x="973512" y="1666701"/>
            <a:chExt cx="8370570" cy="4236085"/>
          </a:xfrm>
        </p:grpSpPr>
        <p:sp>
          <p:nvSpPr>
            <p:cNvPr id="42" name="object 42"/>
            <p:cNvSpPr/>
            <p:nvPr/>
          </p:nvSpPr>
          <p:spPr>
            <a:xfrm>
              <a:off x="5264951" y="4200630"/>
              <a:ext cx="4064635" cy="805815"/>
            </a:xfrm>
            <a:custGeom>
              <a:avLst/>
              <a:gdLst/>
              <a:ahLst/>
              <a:cxnLst/>
              <a:rect l="l" t="t" r="r" b="b"/>
              <a:pathLst>
                <a:path w="4064634" h="805814">
                  <a:moveTo>
                    <a:pt x="0" y="0"/>
                  </a:moveTo>
                  <a:lnTo>
                    <a:pt x="4064604" y="0"/>
                  </a:lnTo>
                  <a:lnTo>
                    <a:pt x="4064604" y="805503"/>
                  </a:lnTo>
                  <a:lnTo>
                    <a:pt x="0" y="805503"/>
                  </a:lnTo>
                  <a:lnTo>
                    <a:pt x="0" y="0"/>
                  </a:lnTo>
                  <a:close/>
                </a:path>
              </a:pathLst>
            </a:custGeom>
            <a:ln w="28263">
              <a:solidFill>
                <a:srgbClr val="2E5C6B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107" y="4096997"/>
              <a:ext cx="351668" cy="26379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597902" y="4374922"/>
              <a:ext cx="1215390" cy="544195"/>
            </a:xfrm>
            <a:custGeom>
              <a:avLst/>
              <a:gdLst/>
              <a:ahLst/>
              <a:cxnLst/>
              <a:rect l="l" t="t" r="r" b="b"/>
              <a:pathLst>
                <a:path w="1215390" h="544195">
                  <a:moveTo>
                    <a:pt x="1215142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1215142" y="544068"/>
                  </a:lnTo>
                  <a:lnTo>
                    <a:pt x="12151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15380" y="4547060"/>
              <a:ext cx="1180407" cy="32003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48137" y="4563686"/>
              <a:ext cx="723207" cy="30341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55989" y="4572764"/>
              <a:ext cx="1098966" cy="23670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655987" y="4572764"/>
              <a:ext cx="1099185" cy="236854"/>
            </a:xfrm>
            <a:custGeom>
              <a:avLst/>
              <a:gdLst/>
              <a:ahLst/>
              <a:cxnLst/>
              <a:rect l="l" t="t" r="r" b="b"/>
              <a:pathLst>
                <a:path w="1099184" h="236854">
                  <a:moveTo>
                    <a:pt x="0" y="0"/>
                  </a:moveTo>
                  <a:lnTo>
                    <a:pt x="1098965" y="0"/>
                  </a:lnTo>
                  <a:lnTo>
                    <a:pt x="1098965" y="236704"/>
                  </a:lnTo>
                  <a:lnTo>
                    <a:pt x="0" y="236704"/>
                  </a:lnTo>
                  <a:lnTo>
                    <a:pt x="0" y="0"/>
                  </a:lnTo>
                  <a:close/>
                </a:path>
              </a:pathLst>
            </a:custGeom>
            <a:ln w="7065">
              <a:solidFill>
                <a:srgbClr val="E981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1207" y="1666701"/>
              <a:ext cx="5199609" cy="94765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267856" y="1699329"/>
              <a:ext cx="5045710" cy="768350"/>
            </a:xfrm>
            <a:custGeom>
              <a:avLst/>
              <a:gdLst/>
              <a:ahLst/>
              <a:cxnLst/>
              <a:rect l="l" t="t" r="r" b="b"/>
              <a:pathLst>
                <a:path w="5045710" h="768350">
                  <a:moveTo>
                    <a:pt x="0" y="0"/>
                  </a:moveTo>
                  <a:lnTo>
                    <a:pt x="472281" y="4762"/>
                  </a:lnTo>
                  <a:lnTo>
                    <a:pt x="941387" y="17460"/>
                  </a:lnTo>
                  <a:lnTo>
                    <a:pt x="1403349" y="38889"/>
                  </a:lnTo>
                  <a:lnTo>
                    <a:pt x="1853406" y="67461"/>
                  </a:lnTo>
                  <a:lnTo>
                    <a:pt x="2289174" y="103175"/>
                  </a:lnTo>
                  <a:lnTo>
                    <a:pt x="2500312" y="123811"/>
                  </a:lnTo>
                  <a:lnTo>
                    <a:pt x="2706686" y="145239"/>
                  </a:lnTo>
                  <a:lnTo>
                    <a:pt x="2907505" y="168256"/>
                  </a:lnTo>
                  <a:lnTo>
                    <a:pt x="3101974" y="192859"/>
                  </a:lnTo>
                  <a:lnTo>
                    <a:pt x="3290093" y="219050"/>
                  </a:lnTo>
                  <a:lnTo>
                    <a:pt x="3471069" y="246034"/>
                  </a:lnTo>
                  <a:lnTo>
                    <a:pt x="3644899" y="273812"/>
                  </a:lnTo>
                  <a:lnTo>
                    <a:pt x="3810793" y="303178"/>
                  </a:lnTo>
                  <a:lnTo>
                    <a:pt x="3967955" y="334130"/>
                  </a:lnTo>
                  <a:lnTo>
                    <a:pt x="4117181" y="365083"/>
                  </a:lnTo>
                  <a:lnTo>
                    <a:pt x="4256880" y="396830"/>
                  </a:lnTo>
                  <a:lnTo>
                    <a:pt x="4386261" y="430163"/>
                  </a:lnTo>
                  <a:lnTo>
                    <a:pt x="4506118" y="463497"/>
                  </a:lnTo>
                  <a:lnTo>
                    <a:pt x="4614862" y="497624"/>
                  </a:lnTo>
                  <a:lnTo>
                    <a:pt x="4713287" y="532545"/>
                  </a:lnTo>
                  <a:lnTo>
                    <a:pt x="4799011" y="568260"/>
                  </a:lnTo>
                  <a:lnTo>
                    <a:pt x="4873624" y="603975"/>
                  </a:lnTo>
                  <a:lnTo>
                    <a:pt x="4935536" y="639689"/>
                  </a:lnTo>
                  <a:lnTo>
                    <a:pt x="4984750" y="676198"/>
                  </a:lnTo>
                  <a:lnTo>
                    <a:pt x="5019674" y="712706"/>
                  </a:lnTo>
                  <a:lnTo>
                    <a:pt x="5041899" y="750008"/>
                  </a:lnTo>
                  <a:lnTo>
                    <a:pt x="5045452" y="768166"/>
                  </a:lnTo>
                </a:path>
              </a:pathLst>
            </a:custGeom>
            <a:ln w="18842">
              <a:solidFill>
                <a:srgbClr val="E984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59578" y="2395082"/>
              <a:ext cx="85849" cy="9076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1577" y="1733202"/>
              <a:ext cx="4310148" cy="109312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6491" y="1828871"/>
              <a:ext cx="4205797" cy="94446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3512" y="1862051"/>
              <a:ext cx="5453148" cy="140900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11953" y="1873619"/>
              <a:ext cx="5303296" cy="134597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79257" y="5511338"/>
              <a:ext cx="532014" cy="35744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87323" y="5527963"/>
              <a:ext cx="320039" cy="30341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8808" y="5537245"/>
              <a:ext cx="450576" cy="27438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418807" y="5537245"/>
              <a:ext cx="450850" cy="274955"/>
            </a:xfrm>
            <a:custGeom>
              <a:avLst/>
              <a:gdLst/>
              <a:ahLst/>
              <a:cxnLst/>
              <a:rect l="l" t="t" r="r" b="b"/>
              <a:pathLst>
                <a:path w="450850" h="274954">
                  <a:moveTo>
                    <a:pt x="0" y="0"/>
                  </a:moveTo>
                  <a:lnTo>
                    <a:pt x="450576" y="0"/>
                  </a:lnTo>
                  <a:lnTo>
                    <a:pt x="450576" y="274389"/>
                  </a:lnTo>
                  <a:lnTo>
                    <a:pt x="0" y="274389"/>
                  </a:lnTo>
                  <a:lnTo>
                    <a:pt x="0" y="0"/>
                  </a:lnTo>
                  <a:close/>
                </a:path>
              </a:pathLst>
            </a:custGeom>
            <a:ln w="7066">
              <a:solidFill>
                <a:srgbClr val="90999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52835" y="5511338"/>
              <a:ext cx="532014" cy="35744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65057" y="5527963"/>
              <a:ext cx="315883" cy="30341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4980" y="5537245"/>
              <a:ext cx="450574" cy="27438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994980" y="5537245"/>
              <a:ext cx="450850" cy="274955"/>
            </a:xfrm>
            <a:custGeom>
              <a:avLst/>
              <a:gdLst/>
              <a:ahLst/>
              <a:cxnLst/>
              <a:rect l="l" t="t" r="r" b="b"/>
              <a:pathLst>
                <a:path w="450850" h="274954">
                  <a:moveTo>
                    <a:pt x="0" y="0"/>
                  </a:moveTo>
                  <a:lnTo>
                    <a:pt x="450575" y="0"/>
                  </a:lnTo>
                  <a:lnTo>
                    <a:pt x="450575" y="274389"/>
                  </a:lnTo>
                  <a:lnTo>
                    <a:pt x="0" y="274389"/>
                  </a:lnTo>
                  <a:lnTo>
                    <a:pt x="0" y="0"/>
                  </a:lnTo>
                  <a:close/>
                </a:path>
              </a:pathLst>
            </a:custGeom>
            <a:ln w="7066">
              <a:solidFill>
                <a:srgbClr val="90999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4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22256" y="5511338"/>
              <a:ext cx="536170" cy="35744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0321" y="5527963"/>
              <a:ext cx="320040" cy="30341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63301" y="5537245"/>
              <a:ext cx="452146" cy="27438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563301" y="5537245"/>
              <a:ext cx="452755" cy="274955"/>
            </a:xfrm>
            <a:custGeom>
              <a:avLst/>
              <a:gdLst/>
              <a:ahLst/>
              <a:cxnLst/>
              <a:rect l="l" t="t" r="r" b="b"/>
              <a:pathLst>
                <a:path w="452754" h="274954">
                  <a:moveTo>
                    <a:pt x="0" y="0"/>
                  </a:moveTo>
                  <a:lnTo>
                    <a:pt x="452146" y="0"/>
                  </a:lnTo>
                  <a:lnTo>
                    <a:pt x="452146" y="274389"/>
                  </a:lnTo>
                  <a:lnTo>
                    <a:pt x="0" y="274389"/>
                  </a:lnTo>
                  <a:lnTo>
                    <a:pt x="0" y="0"/>
                  </a:lnTo>
                  <a:close/>
                </a:path>
              </a:pathLst>
            </a:custGeom>
            <a:ln w="7066">
              <a:solidFill>
                <a:srgbClr val="90999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7075106" y="5358246"/>
              <a:ext cx="570230" cy="544195"/>
            </a:xfrm>
            <a:custGeom>
              <a:avLst/>
              <a:gdLst/>
              <a:ahLst/>
              <a:cxnLst/>
              <a:rect l="l" t="t" r="r" b="b"/>
              <a:pathLst>
                <a:path w="570229" h="544195">
                  <a:moveTo>
                    <a:pt x="569892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569892" y="544068"/>
                  </a:lnTo>
                  <a:lnTo>
                    <a:pt x="569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95835" y="5511338"/>
              <a:ext cx="532014" cy="35744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91432" y="5527962"/>
              <a:ext cx="332508" cy="29510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134765" y="5537245"/>
              <a:ext cx="450574" cy="27438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134764" y="5537245"/>
              <a:ext cx="450850" cy="274955"/>
            </a:xfrm>
            <a:custGeom>
              <a:avLst/>
              <a:gdLst/>
              <a:ahLst/>
              <a:cxnLst/>
              <a:rect l="l" t="t" r="r" b="b"/>
              <a:pathLst>
                <a:path w="450850" h="274954">
                  <a:moveTo>
                    <a:pt x="0" y="0"/>
                  </a:moveTo>
                  <a:lnTo>
                    <a:pt x="450574" y="0"/>
                  </a:lnTo>
                  <a:lnTo>
                    <a:pt x="450574" y="274389"/>
                  </a:lnTo>
                  <a:lnTo>
                    <a:pt x="0" y="274389"/>
                  </a:lnTo>
                  <a:lnTo>
                    <a:pt x="0" y="0"/>
                  </a:lnTo>
                  <a:close/>
                </a:path>
              </a:pathLst>
            </a:custGeom>
            <a:ln w="7066">
              <a:solidFill>
                <a:srgbClr val="90999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8362499" y="3859705"/>
            <a:ext cx="1072403" cy="368688"/>
          </a:xfrm>
          <a:prstGeom prst="rect">
            <a:avLst/>
          </a:prstGeom>
          <a:ln w="18842">
            <a:solidFill>
              <a:srgbClr val="FFD574"/>
            </a:solidFill>
          </a:ln>
        </p:spPr>
        <p:txBody>
          <a:bodyPr vert="horz" wrap="square" lIns="0" tIns="31937" rIns="0" bIns="0" rtlCol="0">
            <a:spAutoFit/>
          </a:bodyPr>
          <a:lstStyle/>
          <a:p>
            <a:pPr algn="ctr">
              <a:spcBef>
                <a:spcPts val="251"/>
              </a:spcBef>
            </a:pPr>
            <a:r>
              <a:rPr sz="706" spc="4" dirty="0">
                <a:solidFill>
                  <a:srgbClr val="22353F"/>
                </a:solidFill>
                <a:latin typeface="Arial"/>
                <a:cs typeface="Arial"/>
              </a:rPr>
              <a:t>Container</a:t>
            </a:r>
            <a:endParaRPr sz="706">
              <a:latin typeface="Arial"/>
              <a:cs typeface="Arial"/>
            </a:endParaRPr>
          </a:p>
          <a:p>
            <a:pPr marL="272878" marR="263352" algn="ctr">
              <a:lnSpc>
                <a:spcPct val="112500"/>
              </a:lnSpc>
              <a:spcBef>
                <a:spcPts val="427"/>
              </a:spcBef>
            </a:pPr>
            <a:r>
              <a:rPr sz="529" i="1" spc="-4" dirty="0">
                <a:solidFill>
                  <a:srgbClr val="22353F"/>
                </a:solidFill>
                <a:latin typeface="Arial"/>
                <a:cs typeface="Arial"/>
              </a:rPr>
              <a:t>ApplicationMas</a:t>
            </a:r>
            <a:r>
              <a:rPr sz="529" i="1" spc="-9" dirty="0">
                <a:solidFill>
                  <a:srgbClr val="22353F"/>
                </a:solidFill>
                <a:latin typeface="Arial"/>
                <a:cs typeface="Arial"/>
              </a:rPr>
              <a:t>t</a:t>
            </a:r>
            <a:r>
              <a:rPr sz="529" i="1" spc="-4" dirty="0">
                <a:solidFill>
                  <a:srgbClr val="22353F"/>
                </a:solidFill>
                <a:latin typeface="Arial"/>
                <a:cs typeface="Arial"/>
              </a:rPr>
              <a:t>er  MR</a:t>
            </a:r>
            <a:r>
              <a:rPr sz="529" i="1" spc="-13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529" i="1" spc="-4" dirty="0">
                <a:solidFill>
                  <a:srgbClr val="22353F"/>
                </a:solidFill>
                <a:latin typeface="Arial"/>
                <a:cs typeface="Arial"/>
              </a:rPr>
              <a:t>Job</a:t>
            </a:r>
            <a:endParaRPr sz="529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375955" y="3851821"/>
            <a:ext cx="521074" cy="496981"/>
            <a:chOff x="5346483" y="4365397"/>
            <a:chExt cx="590550" cy="563245"/>
          </a:xfrm>
        </p:grpSpPr>
        <p:sp>
          <p:nvSpPr>
            <p:cNvPr id="75" name="object 75"/>
            <p:cNvSpPr/>
            <p:nvPr/>
          </p:nvSpPr>
          <p:spPr>
            <a:xfrm>
              <a:off x="5356009" y="4374922"/>
              <a:ext cx="571500" cy="544195"/>
            </a:xfrm>
            <a:custGeom>
              <a:avLst/>
              <a:gdLst/>
              <a:ahLst/>
              <a:cxnLst/>
              <a:rect l="l" t="t" r="r" b="b"/>
              <a:pathLst>
                <a:path w="571500" h="544195">
                  <a:moveTo>
                    <a:pt x="571461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571461" y="544068"/>
                  </a:lnTo>
                  <a:lnTo>
                    <a:pt x="571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5356008" y="4374922"/>
              <a:ext cx="571500" cy="544195"/>
            </a:xfrm>
            <a:custGeom>
              <a:avLst/>
              <a:gdLst/>
              <a:ahLst/>
              <a:cxnLst/>
              <a:rect l="l" t="t" r="r" b="b"/>
              <a:pathLst>
                <a:path w="571500" h="544195">
                  <a:moveTo>
                    <a:pt x="0" y="0"/>
                  </a:moveTo>
                  <a:lnTo>
                    <a:pt x="571462" y="0"/>
                  </a:lnTo>
                  <a:lnTo>
                    <a:pt x="571462" y="544067"/>
                  </a:lnTo>
                  <a:lnTo>
                    <a:pt x="0" y="544067"/>
                  </a:lnTo>
                  <a:lnTo>
                    <a:pt x="0" y="0"/>
                  </a:lnTo>
                  <a:close/>
                </a:path>
              </a:pathLst>
            </a:custGeom>
            <a:ln w="18843">
              <a:solidFill>
                <a:srgbClr val="FFD57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399600" y="3878943"/>
            <a:ext cx="480732" cy="9161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94134">
              <a:spcBef>
                <a:spcPts val="79"/>
              </a:spcBef>
            </a:pP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Container</a:t>
            </a:r>
            <a:endParaRPr sz="529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401206" y="3993776"/>
            <a:ext cx="469526" cy="315446"/>
            <a:chOff x="5375100" y="4526279"/>
            <a:chExt cx="532130" cy="357505"/>
          </a:xfrm>
        </p:grpSpPr>
        <p:pic>
          <p:nvPicPr>
            <p:cNvPr id="79" name="object 7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375100" y="4526279"/>
              <a:ext cx="532014" cy="35744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87323" y="4547062"/>
              <a:ext cx="315883" cy="29925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17237" y="4553922"/>
              <a:ext cx="450575" cy="274388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6438385" y="4018166"/>
            <a:ext cx="397809" cy="205109"/>
          </a:xfrm>
          <a:prstGeom prst="rect">
            <a:avLst/>
          </a:prstGeom>
          <a:ln w="7066">
            <a:solidFill>
              <a:srgbClr val="90999E"/>
            </a:solidFill>
          </a:ln>
        </p:spPr>
        <p:txBody>
          <a:bodyPr vert="horz" wrap="square" lIns="0" tIns="29135" rIns="0" bIns="0" rtlCol="0">
            <a:spAutoFit/>
          </a:bodyPr>
          <a:lstStyle/>
          <a:p>
            <a:pPr marL="3362" algn="ctr">
              <a:spcBef>
                <a:spcPts val="229"/>
              </a:spcBef>
            </a:pP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Job</a:t>
            </a:r>
            <a:endParaRPr sz="529">
              <a:latin typeface="Arial"/>
              <a:cs typeface="Arial"/>
            </a:endParaRPr>
          </a:p>
          <a:p>
            <a:pPr marL="3362" algn="ctr">
              <a:spcBef>
                <a:spcPts val="79"/>
              </a:spcBef>
            </a:pPr>
            <a:r>
              <a:rPr sz="529" i="1" spc="-4" dirty="0">
                <a:solidFill>
                  <a:srgbClr val="22353F"/>
                </a:solidFill>
                <a:latin typeface="Arial"/>
                <a:cs typeface="Arial"/>
              </a:rPr>
              <a:t>Map3</a:t>
            </a:r>
            <a:endParaRPr sz="529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885301" y="3860226"/>
            <a:ext cx="473449" cy="480172"/>
            <a:chOff x="5923741" y="4374922"/>
            <a:chExt cx="536575" cy="544195"/>
          </a:xfrm>
        </p:grpSpPr>
        <p:sp>
          <p:nvSpPr>
            <p:cNvPr id="84" name="object 84"/>
            <p:cNvSpPr/>
            <p:nvPr/>
          </p:nvSpPr>
          <p:spPr>
            <a:xfrm>
              <a:off x="5927471" y="4374922"/>
              <a:ext cx="529590" cy="544195"/>
            </a:xfrm>
            <a:custGeom>
              <a:avLst/>
              <a:gdLst/>
              <a:ahLst/>
              <a:cxnLst/>
              <a:rect l="l" t="t" r="r" b="b"/>
              <a:pathLst>
                <a:path w="529589" h="544195">
                  <a:moveTo>
                    <a:pt x="529074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529074" y="544068"/>
                  </a:lnTo>
                  <a:lnTo>
                    <a:pt x="529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5" name="object 8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923741" y="4526279"/>
              <a:ext cx="536170" cy="35744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5963" y="4547061"/>
              <a:ext cx="320039" cy="29925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6720" y="4553922"/>
              <a:ext cx="450575" cy="274388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6888591" y="3859705"/>
            <a:ext cx="467285" cy="361743"/>
          </a:xfrm>
          <a:prstGeom prst="rect">
            <a:avLst/>
          </a:prstGeom>
          <a:ln w="18843">
            <a:solidFill>
              <a:srgbClr val="FFD574"/>
            </a:solidFill>
          </a:ln>
        </p:spPr>
        <p:txBody>
          <a:bodyPr vert="horz" wrap="square" lIns="0" tIns="29696" rIns="0" bIns="0" rtlCol="0">
            <a:spAutoFit/>
          </a:bodyPr>
          <a:lstStyle/>
          <a:p>
            <a:pPr marR="1681" algn="ctr">
              <a:spcBef>
                <a:spcPts val="234"/>
              </a:spcBef>
            </a:pP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Container</a:t>
            </a:r>
            <a:endParaRPr sz="529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485">
              <a:latin typeface="Arial"/>
              <a:cs typeface="Arial"/>
            </a:endParaRPr>
          </a:p>
          <a:p>
            <a:pPr marL="3362" algn="ctr"/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Job</a:t>
            </a:r>
            <a:endParaRPr sz="529">
              <a:latin typeface="Arial"/>
              <a:cs typeface="Arial"/>
            </a:endParaRPr>
          </a:p>
          <a:p>
            <a:pPr marL="3362" algn="ctr">
              <a:spcBef>
                <a:spcPts val="79"/>
              </a:spcBef>
            </a:pPr>
            <a:r>
              <a:rPr sz="529" i="1" spc="-4" dirty="0">
                <a:solidFill>
                  <a:srgbClr val="22353F"/>
                </a:solidFill>
                <a:latin typeface="Arial"/>
                <a:cs typeface="Arial"/>
              </a:rPr>
              <a:t>Map4</a:t>
            </a:r>
            <a:endParaRPr sz="529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355422" y="3860226"/>
            <a:ext cx="504265" cy="480172"/>
          </a:xfrm>
          <a:custGeom>
            <a:avLst/>
            <a:gdLst/>
            <a:ahLst/>
            <a:cxnLst/>
            <a:rect l="l" t="t" r="r" b="b"/>
            <a:pathLst>
              <a:path w="571500" h="544195">
                <a:moveTo>
                  <a:pt x="571461" y="0"/>
                </a:moveTo>
                <a:lnTo>
                  <a:pt x="0" y="0"/>
                </a:lnTo>
                <a:lnTo>
                  <a:pt x="0" y="544068"/>
                </a:lnTo>
                <a:lnTo>
                  <a:pt x="571461" y="544068"/>
                </a:lnTo>
                <a:lnTo>
                  <a:pt x="5714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 txBox="1"/>
          <p:nvPr/>
        </p:nvSpPr>
        <p:spPr>
          <a:xfrm>
            <a:off x="7355422" y="3859705"/>
            <a:ext cx="504265" cy="111419"/>
          </a:xfrm>
          <a:prstGeom prst="rect">
            <a:avLst/>
          </a:prstGeom>
          <a:ln w="18843">
            <a:solidFill>
              <a:srgbClr val="FFD574"/>
            </a:solidFill>
          </a:ln>
        </p:spPr>
        <p:txBody>
          <a:bodyPr vert="horz" wrap="square" lIns="0" tIns="29696" rIns="0" bIns="0" rtlCol="0">
            <a:spAutoFit/>
          </a:bodyPr>
          <a:lstStyle/>
          <a:p>
            <a:pPr marL="109263">
              <a:spcBef>
                <a:spcPts val="234"/>
              </a:spcBef>
            </a:pP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Container</a:t>
            </a:r>
            <a:endParaRPr sz="529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7373062" y="3993776"/>
            <a:ext cx="469526" cy="315446"/>
            <a:chOff x="6476537" y="4526279"/>
            <a:chExt cx="532130" cy="357505"/>
          </a:xfrm>
        </p:grpSpPr>
        <p:pic>
          <p:nvPicPr>
            <p:cNvPr id="92" name="object 9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476537" y="4526279"/>
              <a:ext cx="532014" cy="35744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4603" y="4547062"/>
              <a:ext cx="320040" cy="29925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516205" y="4553922"/>
              <a:ext cx="452145" cy="274388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7408063" y="4018166"/>
            <a:ext cx="399490" cy="205109"/>
          </a:xfrm>
          <a:prstGeom prst="rect">
            <a:avLst/>
          </a:prstGeom>
          <a:ln w="7066">
            <a:solidFill>
              <a:srgbClr val="90999E"/>
            </a:solidFill>
          </a:ln>
        </p:spPr>
        <p:txBody>
          <a:bodyPr vert="horz" wrap="square" lIns="0" tIns="29135" rIns="0" bIns="0" rtlCol="0">
            <a:spAutoFit/>
          </a:bodyPr>
          <a:lstStyle/>
          <a:p>
            <a:pPr marL="3362" algn="ctr">
              <a:spcBef>
                <a:spcPts val="229"/>
              </a:spcBef>
            </a:pP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Job</a:t>
            </a:r>
            <a:endParaRPr sz="529">
              <a:latin typeface="Arial"/>
              <a:cs typeface="Arial"/>
            </a:endParaRPr>
          </a:p>
          <a:p>
            <a:pPr marL="3362" algn="ctr">
              <a:spcBef>
                <a:spcPts val="79"/>
              </a:spcBef>
            </a:pPr>
            <a:r>
              <a:rPr sz="529" i="1" spc="-4" dirty="0">
                <a:solidFill>
                  <a:srgbClr val="22353F"/>
                </a:solidFill>
                <a:latin typeface="Arial"/>
                <a:cs typeface="Arial"/>
              </a:rPr>
              <a:t>Map5</a:t>
            </a:r>
            <a:endParaRPr sz="529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859653" y="3860226"/>
            <a:ext cx="503144" cy="480172"/>
          </a:xfrm>
          <a:custGeom>
            <a:avLst/>
            <a:gdLst/>
            <a:ahLst/>
            <a:cxnLst/>
            <a:rect l="l" t="t" r="r" b="b"/>
            <a:pathLst>
              <a:path w="570229" h="544195">
                <a:moveTo>
                  <a:pt x="569892" y="0"/>
                </a:moveTo>
                <a:lnTo>
                  <a:pt x="0" y="0"/>
                </a:lnTo>
                <a:lnTo>
                  <a:pt x="0" y="544068"/>
                </a:lnTo>
                <a:lnTo>
                  <a:pt x="569892" y="544068"/>
                </a:lnTo>
                <a:lnTo>
                  <a:pt x="569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97"/>
          <p:cNvSpPr txBox="1"/>
          <p:nvPr/>
        </p:nvSpPr>
        <p:spPr>
          <a:xfrm>
            <a:off x="7859653" y="3859705"/>
            <a:ext cx="503144" cy="111419"/>
          </a:xfrm>
          <a:prstGeom prst="rect">
            <a:avLst/>
          </a:prstGeom>
          <a:ln w="18845">
            <a:solidFill>
              <a:srgbClr val="FFD574"/>
            </a:solidFill>
          </a:ln>
        </p:spPr>
        <p:txBody>
          <a:bodyPr vert="horz" wrap="square" lIns="0" tIns="29696" rIns="0" bIns="0" rtlCol="0">
            <a:spAutoFit/>
          </a:bodyPr>
          <a:lstStyle/>
          <a:p>
            <a:pPr marL="109263">
              <a:spcBef>
                <a:spcPts val="234"/>
              </a:spcBef>
            </a:pP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Container</a:t>
            </a:r>
            <a:endParaRPr sz="529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7875493" y="3993776"/>
            <a:ext cx="469526" cy="315446"/>
            <a:chOff x="7045959" y="4526279"/>
            <a:chExt cx="532130" cy="357505"/>
          </a:xfrm>
        </p:grpSpPr>
        <p:pic>
          <p:nvPicPr>
            <p:cNvPr id="99" name="object 9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45959" y="4526279"/>
              <a:ext cx="532014" cy="357447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4024" y="4547062"/>
              <a:ext cx="320040" cy="299258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87666" y="4553922"/>
              <a:ext cx="450575" cy="274388"/>
            </a:xfrm>
            <a:prstGeom prst="rect">
              <a:avLst/>
            </a:prstGeom>
          </p:spPr>
        </p:pic>
      </p:grpSp>
      <p:sp>
        <p:nvSpPr>
          <p:cNvPr id="102" name="object 102"/>
          <p:cNvSpPr txBox="1"/>
          <p:nvPr/>
        </p:nvSpPr>
        <p:spPr>
          <a:xfrm>
            <a:off x="7912293" y="4018166"/>
            <a:ext cx="397809" cy="205109"/>
          </a:xfrm>
          <a:prstGeom prst="rect">
            <a:avLst/>
          </a:prstGeom>
          <a:ln w="7066">
            <a:solidFill>
              <a:srgbClr val="90999E"/>
            </a:solidFill>
          </a:ln>
        </p:spPr>
        <p:txBody>
          <a:bodyPr vert="horz" wrap="square" lIns="0" tIns="29135" rIns="0" bIns="0" rtlCol="0">
            <a:spAutoFit/>
          </a:bodyPr>
          <a:lstStyle/>
          <a:p>
            <a:pPr marL="3362" algn="ctr">
              <a:spcBef>
                <a:spcPts val="229"/>
              </a:spcBef>
            </a:pP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Job</a:t>
            </a:r>
            <a:endParaRPr sz="529">
              <a:latin typeface="Arial"/>
              <a:cs typeface="Arial"/>
            </a:endParaRPr>
          </a:p>
          <a:p>
            <a:pPr marL="3362" algn="ctr">
              <a:spcBef>
                <a:spcPts val="79"/>
              </a:spcBef>
            </a:pPr>
            <a:r>
              <a:rPr sz="529" i="1" spc="-4" dirty="0">
                <a:solidFill>
                  <a:srgbClr val="22353F"/>
                </a:solidFill>
                <a:latin typeface="Arial"/>
                <a:cs typeface="Arial"/>
              </a:rPr>
              <a:t>Map6</a:t>
            </a:r>
            <a:endParaRPr sz="529">
              <a:latin typeface="Arial"/>
              <a:cs typeface="Arial"/>
            </a:endParaRPr>
          </a:p>
        </p:txBody>
      </p:sp>
      <p:graphicFrame>
        <p:nvGraphicFramePr>
          <p:cNvPr id="103" name="object 103"/>
          <p:cNvGraphicFramePr>
            <a:graphicFrameLocks noGrp="1"/>
          </p:cNvGraphicFramePr>
          <p:nvPr/>
        </p:nvGraphicFramePr>
        <p:xfrm>
          <a:off x="6373280" y="4719552"/>
          <a:ext cx="3460376" cy="48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8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0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500" spc="-5" dirty="0">
                          <a:solidFill>
                            <a:srgbClr val="22353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500" spc="-5" dirty="0">
                          <a:solidFill>
                            <a:srgbClr val="22353F"/>
                          </a:solidFill>
                          <a:latin typeface="Arial"/>
                          <a:cs typeface="Arial"/>
                        </a:rPr>
                        <a:t>Job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500" i="1" spc="-5" dirty="0">
                          <a:solidFill>
                            <a:srgbClr val="22353F"/>
                          </a:solidFill>
                          <a:latin typeface="Arial"/>
                          <a:cs typeface="Arial"/>
                        </a:rPr>
                        <a:t>Map7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9135" marB="0">
                    <a:lnL w="19050">
                      <a:solidFill>
                        <a:srgbClr val="FFD574"/>
                      </a:solidFill>
                      <a:prstDash val="solid"/>
                    </a:lnL>
                    <a:lnR w="19050">
                      <a:solidFill>
                        <a:srgbClr val="FFD574"/>
                      </a:solidFill>
                      <a:prstDash val="solid"/>
                    </a:lnR>
                    <a:lnT w="19050">
                      <a:solidFill>
                        <a:srgbClr val="FFD574"/>
                      </a:solidFill>
                      <a:prstDash val="solid"/>
                    </a:lnT>
                    <a:lnB w="19050">
                      <a:solidFill>
                        <a:srgbClr val="FFD5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500" spc="-5" dirty="0">
                          <a:solidFill>
                            <a:srgbClr val="22353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500" spc="-5" dirty="0">
                          <a:solidFill>
                            <a:srgbClr val="22353F"/>
                          </a:solidFill>
                          <a:latin typeface="Arial"/>
                          <a:cs typeface="Arial"/>
                        </a:rPr>
                        <a:t>Job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500" i="1" spc="-5" dirty="0">
                          <a:solidFill>
                            <a:srgbClr val="22353F"/>
                          </a:solidFill>
                          <a:latin typeface="Arial"/>
                          <a:cs typeface="Arial"/>
                        </a:rPr>
                        <a:t>Map8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9135" marB="0">
                    <a:lnL w="19050">
                      <a:solidFill>
                        <a:srgbClr val="FFD574"/>
                      </a:solidFill>
                      <a:prstDash val="solid"/>
                    </a:lnL>
                    <a:lnR w="19050">
                      <a:solidFill>
                        <a:srgbClr val="FFD574"/>
                      </a:solidFill>
                      <a:prstDash val="solid"/>
                    </a:lnR>
                    <a:lnT w="19050">
                      <a:solidFill>
                        <a:srgbClr val="FFD574"/>
                      </a:solidFill>
                      <a:prstDash val="solid"/>
                    </a:lnT>
                    <a:lnB w="19050">
                      <a:solidFill>
                        <a:srgbClr val="FFD5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500" spc="-5" dirty="0">
                          <a:solidFill>
                            <a:srgbClr val="22353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500" spc="-5" dirty="0">
                          <a:solidFill>
                            <a:srgbClr val="22353F"/>
                          </a:solidFill>
                          <a:latin typeface="Arial"/>
                          <a:cs typeface="Arial"/>
                        </a:rPr>
                        <a:t>Job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500" i="1" spc="-5" dirty="0">
                          <a:solidFill>
                            <a:srgbClr val="22353F"/>
                          </a:solidFill>
                          <a:latin typeface="Arial"/>
                          <a:cs typeface="Arial"/>
                        </a:rPr>
                        <a:t>Map9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9135" marB="0">
                    <a:lnL w="19050">
                      <a:solidFill>
                        <a:srgbClr val="FFD574"/>
                      </a:solidFill>
                      <a:prstDash val="solid"/>
                    </a:lnL>
                    <a:lnR w="19050">
                      <a:solidFill>
                        <a:srgbClr val="FFD574"/>
                      </a:solidFill>
                      <a:prstDash val="solid"/>
                    </a:lnR>
                    <a:lnT w="19050">
                      <a:solidFill>
                        <a:srgbClr val="FFD574"/>
                      </a:solidFill>
                      <a:prstDash val="solid"/>
                    </a:lnT>
                    <a:lnB w="19050">
                      <a:solidFill>
                        <a:srgbClr val="FFD5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500" spc="-5" dirty="0">
                          <a:solidFill>
                            <a:srgbClr val="22353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500" spc="-5" dirty="0">
                          <a:solidFill>
                            <a:srgbClr val="22353F"/>
                          </a:solidFill>
                          <a:latin typeface="Arial"/>
                          <a:cs typeface="Arial"/>
                        </a:rPr>
                        <a:t>Job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00" i="1" spc="10" dirty="0">
                          <a:solidFill>
                            <a:srgbClr val="22353F"/>
                          </a:solidFill>
                          <a:latin typeface="Arial"/>
                          <a:cs typeface="Arial"/>
                        </a:rPr>
                        <a:t>Map10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9135" marB="0">
                    <a:lnL w="19050">
                      <a:solidFill>
                        <a:srgbClr val="FFD574"/>
                      </a:solidFill>
                      <a:prstDash val="solid"/>
                    </a:lnL>
                    <a:lnR w="19050">
                      <a:solidFill>
                        <a:srgbClr val="FFD574"/>
                      </a:solidFill>
                      <a:prstDash val="solid"/>
                    </a:lnR>
                    <a:lnT w="19050">
                      <a:solidFill>
                        <a:srgbClr val="FFD574"/>
                      </a:solidFill>
                      <a:prstDash val="solid"/>
                    </a:lnT>
                    <a:lnB w="19050">
                      <a:solidFill>
                        <a:srgbClr val="FFD5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5" dirty="0">
                          <a:solidFill>
                            <a:srgbClr val="22353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-5" dirty="0">
                          <a:solidFill>
                            <a:srgbClr val="22353F"/>
                          </a:solidFill>
                          <a:latin typeface="Arial"/>
                          <a:cs typeface="Arial"/>
                        </a:rPr>
                        <a:t>Job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500" i="1" spc="-5" dirty="0">
                          <a:solidFill>
                            <a:srgbClr val="22353F"/>
                          </a:solidFill>
                          <a:latin typeface="Arial"/>
                          <a:cs typeface="Arial"/>
                        </a:rPr>
                        <a:t>Reducer2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9050">
                      <a:solidFill>
                        <a:srgbClr val="FFD574"/>
                      </a:solidFill>
                      <a:prstDash val="solid"/>
                    </a:lnL>
                    <a:lnR w="19050">
                      <a:solidFill>
                        <a:srgbClr val="FFD574"/>
                      </a:solidFill>
                      <a:prstDash val="solid"/>
                    </a:lnR>
                    <a:lnT w="19050">
                      <a:solidFill>
                        <a:srgbClr val="FFD574"/>
                      </a:solidFill>
                      <a:prstDash val="solid"/>
                    </a:lnT>
                    <a:lnB w="19050">
                      <a:solidFill>
                        <a:srgbClr val="FFD57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4" name="object 104"/>
          <p:cNvGrpSpPr/>
          <p:nvPr/>
        </p:nvGrpSpPr>
        <p:grpSpPr>
          <a:xfrm>
            <a:off x="8404059" y="4727865"/>
            <a:ext cx="1439395" cy="480172"/>
            <a:chOff x="7645000" y="5358246"/>
            <a:chExt cx="1631314" cy="544195"/>
          </a:xfrm>
        </p:grpSpPr>
        <p:sp>
          <p:nvSpPr>
            <p:cNvPr id="105" name="object 105"/>
            <p:cNvSpPr/>
            <p:nvPr/>
          </p:nvSpPr>
          <p:spPr>
            <a:xfrm>
              <a:off x="7645000" y="5358246"/>
              <a:ext cx="1631314" cy="544195"/>
            </a:xfrm>
            <a:custGeom>
              <a:avLst/>
              <a:gdLst/>
              <a:ahLst/>
              <a:cxnLst/>
              <a:rect l="l" t="t" r="r" b="b"/>
              <a:pathLst>
                <a:path w="1631315" h="544195">
                  <a:moveTo>
                    <a:pt x="1631180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1631180" y="544068"/>
                  </a:lnTo>
                  <a:lnTo>
                    <a:pt x="1631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6" name="object 10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831510" y="5511338"/>
              <a:ext cx="1255221" cy="35744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234678" y="5527963"/>
              <a:ext cx="461356" cy="303414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872641" y="5537245"/>
              <a:ext cx="1174323" cy="274389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7872640" y="5537245"/>
              <a:ext cx="1174750" cy="274955"/>
            </a:xfrm>
            <a:custGeom>
              <a:avLst/>
              <a:gdLst/>
              <a:ahLst/>
              <a:cxnLst/>
              <a:rect l="l" t="t" r="r" b="b"/>
              <a:pathLst>
                <a:path w="1174750" h="274954">
                  <a:moveTo>
                    <a:pt x="0" y="0"/>
                  </a:moveTo>
                  <a:lnTo>
                    <a:pt x="1174323" y="0"/>
                  </a:lnTo>
                  <a:lnTo>
                    <a:pt x="1174323" y="274389"/>
                  </a:lnTo>
                  <a:lnTo>
                    <a:pt x="0" y="274389"/>
                  </a:lnTo>
                  <a:lnTo>
                    <a:pt x="0" y="0"/>
                  </a:lnTo>
                  <a:close/>
                </a:path>
              </a:pathLst>
            </a:custGeom>
            <a:ln w="7065">
              <a:solidFill>
                <a:srgbClr val="90999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6470888" y="2430343"/>
            <a:ext cx="3381375" cy="1541929"/>
            <a:chOff x="5454072" y="2754388"/>
            <a:chExt cx="3832225" cy="1747520"/>
          </a:xfrm>
        </p:grpSpPr>
        <p:pic>
          <p:nvPicPr>
            <p:cNvPr id="111" name="object 11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454072" y="3017520"/>
              <a:ext cx="910243" cy="1309254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92086" y="3031237"/>
              <a:ext cx="834154" cy="120717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341061" y="4168831"/>
              <a:ext cx="976745" cy="332509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7376536" y="4200630"/>
              <a:ext cx="819785" cy="158750"/>
            </a:xfrm>
            <a:custGeom>
              <a:avLst/>
              <a:gdLst/>
              <a:ahLst/>
              <a:cxnLst/>
              <a:rect l="l" t="t" r="r" b="b"/>
              <a:pathLst>
                <a:path w="819784" h="158750">
                  <a:moveTo>
                    <a:pt x="0" y="0"/>
                  </a:moveTo>
                  <a:lnTo>
                    <a:pt x="154781" y="3968"/>
                  </a:lnTo>
                  <a:lnTo>
                    <a:pt x="304006" y="15079"/>
                  </a:lnTo>
                  <a:lnTo>
                    <a:pt x="444499" y="32539"/>
                  </a:lnTo>
                  <a:lnTo>
                    <a:pt x="508793" y="42857"/>
                  </a:lnTo>
                  <a:lnTo>
                    <a:pt x="569912" y="54762"/>
                  </a:lnTo>
                  <a:lnTo>
                    <a:pt x="625475" y="67461"/>
                  </a:lnTo>
                  <a:lnTo>
                    <a:pt x="675481" y="80953"/>
                  </a:lnTo>
                  <a:lnTo>
                    <a:pt x="719931" y="95239"/>
                  </a:lnTo>
                  <a:lnTo>
                    <a:pt x="757237" y="110318"/>
                  </a:lnTo>
                  <a:lnTo>
                    <a:pt x="810418" y="142064"/>
                  </a:lnTo>
                  <a:lnTo>
                    <a:pt x="819525" y="158298"/>
                  </a:lnTo>
                </a:path>
              </a:pathLst>
            </a:custGeom>
            <a:ln w="18842">
              <a:solidFill>
                <a:srgbClr val="E984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5" name="object 11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128883" y="4283989"/>
              <a:ext cx="77790" cy="91245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7315307" y="2763913"/>
              <a:ext cx="1960880" cy="276860"/>
            </a:xfrm>
            <a:custGeom>
              <a:avLst/>
              <a:gdLst/>
              <a:ahLst/>
              <a:cxnLst/>
              <a:rect l="l" t="t" r="r" b="b"/>
              <a:pathLst>
                <a:path w="1960879" h="276860">
                  <a:moveTo>
                    <a:pt x="1960869" y="0"/>
                  </a:moveTo>
                  <a:lnTo>
                    <a:pt x="0" y="0"/>
                  </a:lnTo>
                  <a:lnTo>
                    <a:pt x="0" y="276745"/>
                  </a:lnTo>
                  <a:lnTo>
                    <a:pt x="1960869" y="276745"/>
                  </a:lnTo>
                  <a:lnTo>
                    <a:pt x="196086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315307" y="2763913"/>
              <a:ext cx="1960880" cy="276860"/>
            </a:xfrm>
            <a:custGeom>
              <a:avLst/>
              <a:gdLst/>
              <a:ahLst/>
              <a:cxnLst/>
              <a:rect l="l" t="t" r="r" b="b"/>
              <a:pathLst>
                <a:path w="1960879" h="276860">
                  <a:moveTo>
                    <a:pt x="0" y="0"/>
                  </a:moveTo>
                  <a:lnTo>
                    <a:pt x="1960869" y="0"/>
                  </a:lnTo>
                  <a:lnTo>
                    <a:pt x="1960869" y="276744"/>
                  </a:lnTo>
                  <a:lnTo>
                    <a:pt x="0" y="276744"/>
                  </a:lnTo>
                  <a:lnTo>
                    <a:pt x="0" y="0"/>
                  </a:lnTo>
                  <a:close/>
                </a:path>
              </a:pathLst>
            </a:custGeom>
            <a:ln w="18842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8113152" y="2489783"/>
            <a:ext cx="1730188" cy="13239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08739">
              <a:spcBef>
                <a:spcPts val="79"/>
              </a:spcBef>
            </a:pPr>
            <a:r>
              <a:rPr sz="794" spc="-4" dirty="0">
                <a:solidFill>
                  <a:srgbClr val="22353F"/>
                </a:solidFill>
                <a:latin typeface="Arial"/>
                <a:cs typeface="Arial"/>
              </a:rPr>
              <a:t>ApplicationMasterService</a:t>
            </a:r>
            <a:endParaRPr sz="794">
              <a:latin typeface="Arial"/>
              <a:cs typeface="Arial"/>
            </a:endParaRPr>
          </a:p>
        </p:txBody>
      </p:sp>
      <p:pic>
        <p:nvPicPr>
          <p:cNvPr id="119" name="object 119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8880355" y="2596504"/>
            <a:ext cx="795821" cy="1617314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242232" y="2556163"/>
            <a:ext cx="300724" cy="1598977"/>
          </a:xfrm>
          <a:prstGeom prst="rect">
            <a:avLst/>
          </a:prstGeom>
        </p:spPr>
      </p:pic>
      <p:grpSp>
        <p:nvGrpSpPr>
          <p:cNvPr id="121" name="object 121"/>
          <p:cNvGrpSpPr/>
          <p:nvPr/>
        </p:nvGrpSpPr>
        <p:grpSpPr>
          <a:xfrm>
            <a:off x="8302134" y="2643497"/>
            <a:ext cx="1340224" cy="1488141"/>
            <a:chOff x="7529486" y="2995963"/>
            <a:chExt cx="1518920" cy="1686560"/>
          </a:xfrm>
        </p:grpSpPr>
        <p:pic>
          <p:nvPicPr>
            <p:cNvPr id="122" name="object 12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253604" y="3040659"/>
              <a:ext cx="794379" cy="1641264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529486" y="2995963"/>
              <a:ext cx="243055" cy="1659880"/>
            </a:xfrm>
            <a:prstGeom prst="rect">
              <a:avLst/>
            </a:prstGeom>
          </p:spPr>
        </p:pic>
      </p:grpSp>
      <p:sp>
        <p:nvSpPr>
          <p:cNvPr id="124" name="object 124"/>
          <p:cNvSpPr txBox="1"/>
          <p:nvPr/>
        </p:nvSpPr>
        <p:spPr>
          <a:xfrm>
            <a:off x="3677399" y="1905463"/>
            <a:ext cx="1286996" cy="13239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794" spc="-9" dirty="0">
                <a:solidFill>
                  <a:srgbClr val="22353F"/>
                </a:solidFill>
                <a:latin typeface="Arial"/>
                <a:cs typeface="Arial"/>
              </a:rPr>
              <a:t>Response</a:t>
            </a:r>
            <a:r>
              <a:rPr sz="794" spc="-4" dirty="0">
                <a:solidFill>
                  <a:srgbClr val="22353F"/>
                </a:solidFill>
                <a:latin typeface="Arial"/>
                <a:cs typeface="Arial"/>
              </a:rPr>
              <a:t> with</a:t>
            </a:r>
            <a:r>
              <a:rPr sz="794" spc="-49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794" spc="-4" dirty="0">
                <a:solidFill>
                  <a:srgbClr val="22353F"/>
                </a:solidFill>
                <a:latin typeface="Arial"/>
                <a:cs typeface="Arial"/>
              </a:rPr>
              <a:t>ApplicationID</a:t>
            </a:r>
            <a:endParaRPr sz="794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491062" y="2829367"/>
            <a:ext cx="1308847" cy="121631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706" spc="4" dirty="0">
                <a:solidFill>
                  <a:srgbClr val="22353F"/>
                </a:solidFill>
                <a:latin typeface="Arial"/>
                <a:cs typeface="Arial"/>
              </a:rPr>
              <a:t>Application</a:t>
            </a:r>
            <a:r>
              <a:rPr sz="706" spc="-9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706" spc="4" dirty="0">
                <a:solidFill>
                  <a:srgbClr val="22353F"/>
                </a:solidFill>
                <a:latin typeface="Arial"/>
                <a:cs typeface="Arial"/>
              </a:rPr>
              <a:t>Submission</a:t>
            </a:r>
            <a:r>
              <a:rPr sz="706" spc="-9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706" spc="4" dirty="0">
                <a:solidFill>
                  <a:srgbClr val="22353F"/>
                </a:solidFill>
                <a:latin typeface="Arial"/>
                <a:cs typeface="Arial"/>
              </a:rPr>
              <a:t>Context</a:t>
            </a:r>
            <a:endParaRPr sz="706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062190" y="2916499"/>
            <a:ext cx="1048871" cy="13239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794" spc="-9" dirty="0">
                <a:solidFill>
                  <a:srgbClr val="22353F"/>
                </a:solidFill>
                <a:latin typeface="Arial"/>
                <a:cs typeface="Arial"/>
              </a:rPr>
              <a:t>St</a:t>
            </a:r>
            <a:r>
              <a:rPr sz="794" spc="-4" dirty="0">
                <a:solidFill>
                  <a:srgbClr val="22353F"/>
                </a:solidFill>
                <a:latin typeface="Arial"/>
                <a:cs typeface="Arial"/>
              </a:rPr>
              <a:t>art</a:t>
            </a:r>
            <a:r>
              <a:rPr sz="794" spc="-49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794" spc="-4" dirty="0">
                <a:solidFill>
                  <a:srgbClr val="22353F"/>
                </a:solidFill>
                <a:latin typeface="Arial"/>
                <a:cs typeface="Arial"/>
              </a:rPr>
              <a:t>ApplicationMas</a:t>
            </a:r>
            <a:r>
              <a:rPr sz="794" spc="-9" dirty="0">
                <a:solidFill>
                  <a:srgbClr val="22353F"/>
                </a:solidFill>
                <a:latin typeface="Arial"/>
                <a:cs typeface="Arial"/>
              </a:rPr>
              <a:t>t</a:t>
            </a:r>
            <a:r>
              <a:rPr sz="794" spc="-4" dirty="0">
                <a:solidFill>
                  <a:srgbClr val="22353F"/>
                </a:solidFill>
                <a:latin typeface="Arial"/>
                <a:cs typeface="Arial"/>
              </a:rPr>
              <a:t>er</a:t>
            </a:r>
            <a:endParaRPr sz="794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8736680" y="3214961"/>
            <a:ext cx="921124" cy="13239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794" spc="-9" dirty="0">
                <a:solidFill>
                  <a:srgbClr val="22353F"/>
                </a:solidFill>
                <a:latin typeface="Arial"/>
                <a:cs typeface="Arial"/>
              </a:rPr>
              <a:t>Re</a:t>
            </a:r>
            <a:r>
              <a:rPr sz="794" spc="-13" dirty="0">
                <a:solidFill>
                  <a:srgbClr val="22353F"/>
                </a:solidFill>
                <a:latin typeface="Arial"/>
                <a:cs typeface="Arial"/>
              </a:rPr>
              <a:t>q</a:t>
            </a:r>
            <a:r>
              <a:rPr sz="794" spc="-4" dirty="0">
                <a:solidFill>
                  <a:srgbClr val="22353F"/>
                </a:solidFill>
                <a:latin typeface="Arial"/>
                <a:cs typeface="Arial"/>
              </a:rPr>
              <a:t>/Rec Containers</a:t>
            </a:r>
            <a:endParaRPr sz="794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549370" y="4444000"/>
            <a:ext cx="744071" cy="8141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441" spc="4" dirty="0">
                <a:solidFill>
                  <a:srgbClr val="22353F"/>
                </a:solidFill>
                <a:latin typeface="Arial"/>
                <a:cs typeface="Arial"/>
              </a:rPr>
              <a:t>Container</a:t>
            </a:r>
            <a:r>
              <a:rPr sz="441" spc="-4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441" spc="9" dirty="0">
                <a:solidFill>
                  <a:srgbClr val="22353F"/>
                </a:solidFill>
                <a:latin typeface="Arial"/>
                <a:cs typeface="Arial"/>
              </a:rPr>
              <a:t>Launch</a:t>
            </a:r>
            <a:r>
              <a:rPr sz="441" spc="-4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441" spc="4" dirty="0">
                <a:solidFill>
                  <a:srgbClr val="22353F"/>
                </a:solidFill>
                <a:latin typeface="Arial"/>
                <a:cs typeface="Arial"/>
              </a:rPr>
              <a:t>Requests</a:t>
            </a:r>
            <a:endParaRPr sz="441">
              <a:latin typeface="Arial"/>
              <a:cs typeface="Arial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2904613" y="3737059"/>
            <a:ext cx="6166596" cy="821951"/>
            <a:chOff x="1412294" y="4235334"/>
            <a:chExt cx="6988809" cy="931544"/>
          </a:xfrm>
        </p:grpSpPr>
        <p:pic>
          <p:nvPicPr>
            <p:cNvPr id="130" name="object 13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176489" y="4804756"/>
              <a:ext cx="224443" cy="361603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233727" y="4818889"/>
              <a:ext cx="98288" cy="220219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439130" y="4235334"/>
              <a:ext cx="1812174" cy="806334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510427" y="4333700"/>
              <a:ext cx="1704465" cy="654769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658523" y="4251959"/>
              <a:ext cx="4592781" cy="789709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731991" y="4351369"/>
              <a:ext cx="4482901" cy="637104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1412294" y="4386697"/>
              <a:ext cx="1631314" cy="544195"/>
            </a:xfrm>
            <a:custGeom>
              <a:avLst/>
              <a:gdLst/>
              <a:ahLst/>
              <a:cxnLst/>
              <a:rect l="l" t="t" r="r" b="b"/>
              <a:pathLst>
                <a:path w="1631314" h="544195">
                  <a:moveTo>
                    <a:pt x="1631179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1631179" y="544068"/>
                  </a:lnTo>
                  <a:lnTo>
                    <a:pt x="1631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2904612" y="3870614"/>
            <a:ext cx="1439395" cy="140302"/>
          </a:xfrm>
          <a:prstGeom prst="rect">
            <a:avLst/>
          </a:prstGeom>
          <a:ln w="18846">
            <a:solidFill>
              <a:srgbClr val="FFD574"/>
            </a:solidFill>
          </a:ln>
        </p:spPr>
        <p:txBody>
          <a:bodyPr vert="horz" wrap="square" lIns="0" tIns="31376" rIns="0" bIns="0" rtlCol="0">
            <a:spAutoFit/>
          </a:bodyPr>
          <a:lstStyle/>
          <a:p>
            <a:pPr marR="1681" algn="ctr">
              <a:spcBef>
                <a:spcPts val="247"/>
              </a:spcBef>
            </a:pPr>
            <a:r>
              <a:rPr sz="706" spc="4" dirty="0">
                <a:solidFill>
                  <a:srgbClr val="22353F"/>
                </a:solidFill>
                <a:latin typeface="Arial"/>
                <a:cs typeface="Arial"/>
              </a:rPr>
              <a:t>Container</a:t>
            </a:r>
            <a:endParaRPr sz="706">
              <a:latin typeface="Arial"/>
              <a:cs typeface="Arial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3071227" y="4004779"/>
            <a:ext cx="1107701" cy="315446"/>
            <a:chOff x="1601123" y="4538749"/>
            <a:chExt cx="1255395" cy="357505"/>
          </a:xfrm>
        </p:grpSpPr>
        <p:pic>
          <p:nvPicPr>
            <p:cNvPr id="139" name="object 13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601123" y="4538749"/>
              <a:ext cx="1255221" cy="357447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000134" y="4559530"/>
              <a:ext cx="461356" cy="299258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641505" y="4565697"/>
              <a:ext cx="1174323" cy="274388"/>
            </a:xfrm>
            <a:prstGeom prst="rect">
              <a:avLst/>
            </a:prstGeom>
          </p:spPr>
        </p:pic>
      </p:grpSp>
      <p:sp>
        <p:nvSpPr>
          <p:cNvPr id="142" name="object 142"/>
          <p:cNvSpPr txBox="1"/>
          <p:nvPr/>
        </p:nvSpPr>
        <p:spPr>
          <a:xfrm>
            <a:off x="3106857" y="4028557"/>
            <a:ext cx="1036544" cy="205109"/>
          </a:xfrm>
          <a:prstGeom prst="rect">
            <a:avLst/>
          </a:prstGeom>
          <a:ln w="7065">
            <a:solidFill>
              <a:srgbClr val="90999E"/>
            </a:solidFill>
          </a:ln>
        </p:spPr>
        <p:txBody>
          <a:bodyPr vert="horz" wrap="square" lIns="0" tIns="29135" rIns="0" bIns="0" rtlCol="0">
            <a:spAutoFit/>
          </a:bodyPr>
          <a:lstStyle/>
          <a:p>
            <a:pPr marL="2802" algn="ctr">
              <a:spcBef>
                <a:spcPts val="229"/>
              </a:spcBef>
            </a:pPr>
            <a:r>
              <a:rPr sz="529" spc="-4" dirty="0">
                <a:solidFill>
                  <a:srgbClr val="22353F"/>
                </a:solidFill>
                <a:latin typeface="Arial"/>
                <a:cs typeface="Arial"/>
              </a:rPr>
              <a:t>Job</a:t>
            </a:r>
            <a:endParaRPr sz="529">
              <a:latin typeface="Arial"/>
              <a:cs typeface="Arial"/>
            </a:endParaRPr>
          </a:p>
          <a:p>
            <a:pPr marL="2802" algn="ctr">
              <a:spcBef>
                <a:spcPts val="79"/>
              </a:spcBef>
            </a:pPr>
            <a:r>
              <a:rPr sz="529" i="1" spc="-4" dirty="0">
                <a:solidFill>
                  <a:srgbClr val="22353F"/>
                </a:solidFill>
                <a:latin typeface="Arial"/>
                <a:cs typeface="Arial"/>
              </a:rPr>
              <a:t>Reducer1</a:t>
            </a:r>
            <a:endParaRPr sz="529">
              <a:latin typeface="Arial"/>
              <a:cs typeface="Arial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3232591" y="1547634"/>
            <a:ext cx="378199" cy="257175"/>
            <a:chOff x="1784003" y="1753985"/>
            <a:chExt cx="428625" cy="291465"/>
          </a:xfrm>
        </p:grpSpPr>
        <p:pic>
          <p:nvPicPr>
            <p:cNvPr id="144" name="object 14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784003" y="1753985"/>
              <a:ext cx="428105" cy="290945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1837222" y="1789757"/>
              <a:ext cx="325120" cy="187325"/>
            </a:xfrm>
            <a:custGeom>
              <a:avLst/>
              <a:gdLst/>
              <a:ahLst/>
              <a:cxnLst/>
              <a:rect l="l" t="t" r="r" b="b"/>
              <a:pathLst>
                <a:path w="325119" h="187325">
                  <a:moveTo>
                    <a:pt x="162490" y="0"/>
                  </a:moveTo>
                  <a:lnTo>
                    <a:pt x="99241" y="7357"/>
                  </a:lnTo>
                  <a:lnTo>
                    <a:pt x="47592" y="27421"/>
                  </a:lnTo>
                  <a:lnTo>
                    <a:pt x="12769" y="57180"/>
                  </a:lnTo>
                  <a:lnTo>
                    <a:pt x="0" y="93623"/>
                  </a:lnTo>
                  <a:lnTo>
                    <a:pt x="12769" y="130065"/>
                  </a:lnTo>
                  <a:lnTo>
                    <a:pt x="47592" y="159824"/>
                  </a:lnTo>
                  <a:lnTo>
                    <a:pt x="99241" y="179888"/>
                  </a:lnTo>
                  <a:lnTo>
                    <a:pt x="162490" y="187246"/>
                  </a:lnTo>
                  <a:lnTo>
                    <a:pt x="225738" y="179888"/>
                  </a:lnTo>
                  <a:lnTo>
                    <a:pt x="277388" y="159824"/>
                  </a:lnTo>
                  <a:lnTo>
                    <a:pt x="312211" y="130065"/>
                  </a:lnTo>
                  <a:lnTo>
                    <a:pt x="324980" y="93623"/>
                  </a:lnTo>
                  <a:lnTo>
                    <a:pt x="312211" y="57180"/>
                  </a:lnTo>
                  <a:lnTo>
                    <a:pt x="277388" y="27421"/>
                  </a:lnTo>
                  <a:lnTo>
                    <a:pt x="225738" y="7357"/>
                  </a:lnTo>
                  <a:lnTo>
                    <a:pt x="162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827670" y="1780276"/>
              <a:ext cx="344170" cy="206375"/>
            </a:xfrm>
            <a:custGeom>
              <a:avLst/>
              <a:gdLst/>
              <a:ahLst/>
              <a:cxnLst/>
              <a:rect l="l" t="t" r="r" b="b"/>
              <a:pathLst>
                <a:path w="344169" h="206375">
                  <a:moveTo>
                    <a:pt x="0" y="103132"/>
                  </a:moveTo>
                  <a:lnTo>
                    <a:pt x="14571" y="61029"/>
                  </a:lnTo>
                  <a:lnTo>
                    <a:pt x="52726" y="28891"/>
                  </a:lnTo>
                  <a:lnTo>
                    <a:pt x="106452" y="7403"/>
                  </a:lnTo>
                  <a:lnTo>
                    <a:pt x="172270" y="0"/>
                  </a:lnTo>
                  <a:lnTo>
                    <a:pt x="238114" y="7406"/>
                  </a:lnTo>
                  <a:lnTo>
                    <a:pt x="291042" y="28906"/>
                  </a:lnTo>
                  <a:lnTo>
                    <a:pt x="329176" y="61029"/>
                  </a:lnTo>
                  <a:lnTo>
                    <a:pt x="343748" y="103132"/>
                  </a:lnTo>
                  <a:lnTo>
                    <a:pt x="340053" y="125296"/>
                  </a:lnTo>
                  <a:lnTo>
                    <a:pt x="312549" y="162735"/>
                  </a:lnTo>
                  <a:lnTo>
                    <a:pt x="238114" y="198857"/>
                  </a:lnTo>
                  <a:lnTo>
                    <a:pt x="172270" y="206264"/>
                  </a:lnTo>
                  <a:lnTo>
                    <a:pt x="106452" y="198861"/>
                  </a:lnTo>
                  <a:lnTo>
                    <a:pt x="52726" y="177372"/>
                  </a:lnTo>
                  <a:lnTo>
                    <a:pt x="14571" y="145234"/>
                  </a:lnTo>
                  <a:lnTo>
                    <a:pt x="0" y="103132"/>
                  </a:lnTo>
                  <a:close/>
                </a:path>
                <a:path w="344169" h="206375">
                  <a:moveTo>
                    <a:pt x="19104" y="103132"/>
                  </a:moveTo>
                  <a:lnTo>
                    <a:pt x="43467" y="57972"/>
                  </a:lnTo>
                  <a:lnTo>
                    <a:pt x="111088" y="25842"/>
                  </a:lnTo>
                  <a:lnTo>
                    <a:pt x="172270" y="18960"/>
                  </a:lnTo>
                  <a:lnTo>
                    <a:pt x="233427" y="25840"/>
                  </a:lnTo>
                  <a:lnTo>
                    <a:pt x="282098" y="45610"/>
                  </a:lnTo>
                  <a:lnTo>
                    <a:pt x="313814" y="72218"/>
                  </a:lnTo>
                  <a:lnTo>
                    <a:pt x="324643" y="103132"/>
                  </a:lnTo>
                  <a:lnTo>
                    <a:pt x="321988" y="119063"/>
                  </a:lnTo>
                  <a:lnTo>
                    <a:pt x="282098" y="160653"/>
                  </a:lnTo>
                  <a:lnTo>
                    <a:pt x="233427" y="180424"/>
                  </a:lnTo>
                  <a:lnTo>
                    <a:pt x="172270" y="187303"/>
                  </a:lnTo>
                  <a:lnTo>
                    <a:pt x="111088" y="180421"/>
                  </a:lnTo>
                  <a:lnTo>
                    <a:pt x="61627" y="160639"/>
                  </a:lnTo>
                  <a:lnTo>
                    <a:pt x="29933" y="134046"/>
                  </a:lnTo>
                  <a:lnTo>
                    <a:pt x="19104" y="103132"/>
                  </a:lnTo>
                  <a:close/>
                </a:path>
              </a:pathLst>
            </a:custGeom>
            <a:ln w="9421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3343440" y="1599073"/>
            <a:ext cx="174475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77"/>
              </a:lnSpc>
              <a:tabLst>
                <a:tab pos="241500" algn="l"/>
              </a:tabLst>
            </a:pPr>
            <a:r>
              <a:rPr sz="1015" spc="18" dirty="0">
                <a:solidFill>
                  <a:srgbClr val="22353F"/>
                </a:solidFill>
                <a:latin typeface="Arial"/>
                <a:cs typeface="Arial"/>
              </a:rPr>
              <a:t>1	</a:t>
            </a:r>
            <a:r>
              <a:rPr sz="794" spc="-4" dirty="0">
                <a:solidFill>
                  <a:srgbClr val="22353F"/>
                </a:solidFill>
                <a:latin typeface="Arial"/>
                <a:cs typeface="Arial"/>
              </a:rPr>
              <a:t>Client</a:t>
            </a:r>
            <a:r>
              <a:rPr sz="794" spc="-26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794" spc="-4" dirty="0">
                <a:solidFill>
                  <a:srgbClr val="22353F"/>
                </a:solidFill>
                <a:latin typeface="Arial"/>
                <a:cs typeface="Arial"/>
              </a:rPr>
              <a:t>submits</a:t>
            </a:r>
            <a:r>
              <a:rPr sz="794" spc="-26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794" spc="-4" dirty="0">
                <a:solidFill>
                  <a:srgbClr val="22353F"/>
                </a:solidFill>
                <a:latin typeface="Arial"/>
                <a:cs typeface="Arial"/>
              </a:rPr>
              <a:t>application</a:t>
            </a:r>
            <a:r>
              <a:rPr sz="794" spc="-26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794" spc="-4" dirty="0">
                <a:solidFill>
                  <a:srgbClr val="22353F"/>
                </a:solidFill>
                <a:latin typeface="Arial"/>
                <a:cs typeface="Arial"/>
              </a:rPr>
              <a:t>request</a:t>
            </a:r>
            <a:endParaRPr sz="794">
              <a:latin typeface="Arial"/>
              <a:cs typeface="Arial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3302271" y="1859362"/>
            <a:ext cx="378199" cy="257175"/>
            <a:chOff x="1862974" y="2107276"/>
            <a:chExt cx="428625" cy="291465"/>
          </a:xfrm>
        </p:grpSpPr>
        <p:pic>
          <p:nvPicPr>
            <p:cNvPr id="149" name="object 14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862974" y="2107276"/>
              <a:ext cx="428105" cy="290945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1913750" y="2143020"/>
              <a:ext cx="327025" cy="187325"/>
            </a:xfrm>
            <a:custGeom>
              <a:avLst/>
              <a:gdLst/>
              <a:ahLst/>
              <a:cxnLst/>
              <a:rect l="l" t="t" r="r" b="b"/>
              <a:pathLst>
                <a:path w="327025" h="187325">
                  <a:moveTo>
                    <a:pt x="163275" y="0"/>
                  </a:moveTo>
                  <a:lnTo>
                    <a:pt x="99721" y="7357"/>
                  </a:lnTo>
                  <a:lnTo>
                    <a:pt x="47822" y="27421"/>
                  </a:lnTo>
                  <a:lnTo>
                    <a:pt x="12831" y="57180"/>
                  </a:lnTo>
                  <a:lnTo>
                    <a:pt x="0" y="93621"/>
                  </a:lnTo>
                  <a:lnTo>
                    <a:pt x="12831" y="130064"/>
                  </a:lnTo>
                  <a:lnTo>
                    <a:pt x="47822" y="159823"/>
                  </a:lnTo>
                  <a:lnTo>
                    <a:pt x="99721" y="179887"/>
                  </a:lnTo>
                  <a:lnTo>
                    <a:pt x="163275" y="187244"/>
                  </a:lnTo>
                  <a:lnTo>
                    <a:pt x="226828" y="179887"/>
                  </a:lnTo>
                  <a:lnTo>
                    <a:pt x="278727" y="159823"/>
                  </a:lnTo>
                  <a:lnTo>
                    <a:pt x="313718" y="130064"/>
                  </a:lnTo>
                  <a:lnTo>
                    <a:pt x="326550" y="93621"/>
                  </a:lnTo>
                  <a:lnTo>
                    <a:pt x="313718" y="57180"/>
                  </a:lnTo>
                  <a:lnTo>
                    <a:pt x="278727" y="27421"/>
                  </a:lnTo>
                  <a:lnTo>
                    <a:pt x="226828" y="7357"/>
                  </a:lnTo>
                  <a:lnTo>
                    <a:pt x="163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904198" y="2133539"/>
              <a:ext cx="345440" cy="206375"/>
            </a:xfrm>
            <a:custGeom>
              <a:avLst/>
              <a:gdLst/>
              <a:ahLst/>
              <a:cxnLst/>
              <a:rect l="l" t="t" r="r" b="b"/>
              <a:pathLst>
                <a:path w="345439" h="206375">
                  <a:moveTo>
                    <a:pt x="0" y="103132"/>
                  </a:moveTo>
                  <a:lnTo>
                    <a:pt x="14571" y="61029"/>
                  </a:lnTo>
                  <a:lnTo>
                    <a:pt x="52746" y="28877"/>
                  </a:lnTo>
                  <a:lnTo>
                    <a:pt x="107271" y="7400"/>
                  </a:lnTo>
                  <a:lnTo>
                    <a:pt x="173064" y="0"/>
                  </a:lnTo>
                  <a:lnTo>
                    <a:pt x="238882" y="7403"/>
                  </a:lnTo>
                  <a:lnTo>
                    <a:pt x="292609" y="28891"/>
                  </a:lnTo>
                  <a:lnTo>
                    <a:pt x="330764" y="61029"/>
                  </a:lnTo>
                  <a:lnTo>
                    <a:pt x="345335" y="103132"/>
                  </a:lnTo>
                  <a:lnTo>
                    <a:pt x="341640" y="125296"/>
                  </a:lnTo>
                  <a:lnTo>
                    <a:pt x="314136" y="162735"/>
                  </a:lnTo>
                  <a:lnTo>
                    <a:pt x="238882" y="198861"/>
                  </a:lnTo>
                  <a:lnTo>
                    <a:pt x="173064" y="206264"/>
                  </a:lnTo>
                  <a:lnTo>
                    <a:pt x="107271" y="198863"/>
                  </a:lnTo>
                  <a:lnTo>
                    <a:pt x="52746" y="177386"/>
                  </a:lnTo>
                  <a:lnTo>
                    <a:pt x="14571" y="145234"/>
                  </a:lnTo>
                  <a:lnTo>
                    <a:pt x="0" y="103132"/>
                  </a:lnTo>
                  <a:close/>
                </a:path>
                <a:path w="345439" h="206375">
                  <a:moveTo>
                    <a:pt x="19104" y="103132"/>
                  </a:moveTo>
                  <a:lnTo>
                    <a:pt x="43467" y="57972"/>
                  </a:lnTo>
                  <a:lnTo>
                    <a:pt x="111857" y="25846"/>
                  </a:lnTo>
                  <a:lnTo>
                    <a:pt x="173064" y="18960"/>
                  </a:lnTo>
                  <a:lnTo>
                    <a:pt x="234246" y="25842"/>
                  </a:lnTo>
                  <a:lnTo>
                    <a:pt x="283707" y="45625"/>
                  </a:lnTo>
                  <a:lnTo>
                    <a:pt x="315402" y="72218"/>
                  </a:lnTo>
                  <a:lnTo>
                    <a:pt x="326231" y="103132"/>
                  </a:lnTo>
                  <a:lnTo>
                    <a:pt x="323575" y="119063"/>
                  </a:lnTo>
                  <a:lnTo>
                    <a:pt x="283707" y="160639"/>
                  </a:lnTo>
                  <a:lnTo>
                    <a:pt x="234246" y="180421"/>
                  </a:lnTo>
                  <a:lnTo>
                    <a:pt x="173064" y="187303"/>
                  </a:lnTo>
                  <a:lnTo>
                    <a:pt x="111857" y="180418"/>
                  </a:lnTo>
                  <a:lnTo>
                    <a:pt x="61607" y="160625"/>
                  </a:lnTo>
                  <a:lnTo>
                    <a:pt x="29933" y="134046"/>
                  </a:lnTo>
                  <a:lnTo>
                    <a:pt x="19104" y="103132"/>
                  </a:lnTo>
                  <a:close/>
                </a:path>
              </a:pathLst>
            </a:custGeom>
            <a:ln w="9421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3412350" y="1876370"/>
            <a:ext cx="96931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015" spc="18" dirty="0">
                <a:solidFill>
                  <a:srgbClr val="22353F"/>
                </a:solidFill>
                <a:latin typeface="Arial"/>
                <a:cs typeface="Arial"/>
              </a:rPr>
              <a:t>2</a:t>
            </a:r>
            <a:endParaRPr sz="1015">
              <a:latin typeface="Arial"/>
              <a:cs typeface="Arial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2777836" y="2757870"/>
            <a:ext cx="378199" cy="257175"/>
            <a:chOff x="1268614" y="3125585"/>
            <a:chExt cx="428625" cy="291465"/>
          </a:xfrm>
        </p:grpSpPr>
        <p:pic>
          <p:nvPicPr>
            <p:cNvPr id="154" name="object 15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268614" y="3125585"/>
              <a:ext cx="428105" cy="290945"/>
            </a:xfrm>
            <a:prstGeom prst="rect">
              <a:avLst/>
            </a:prstGeom>
          </p:spPr>
        </p:pic>
        <p:sp>
          <p:nvSpPr>
            <p:cNvPr id="155" name="object 155"/>
            <p:cNvSpPr/>
            <p:nvPr/>
          </p:nvSpPr>
          <p:spPr>
            <a:xfrm>
              <a:off x="1319966" y="3159130"/>
              <a:ext cx="327025" cy="187325"/>
            </a:xfrm>
            <a:custGeom>
              <a:avLst/>
              <a:gdLst/>
              <a:ahLst/>
              <a:cxnLst/>
              <a:rect l="l" t="t" r="r" b="b"/>
              <a:pathLst>
                <a:path w="327025" h="187325">
                  <a:moveTo>
                    <a:pt x="163275" y="0"/>
                  </a:moveTo>
                  <a:lnTo>
                    <a:pt x="99721" y="7357"/>
                  </a:lnTo>
                  <a:lnTo>
                    <a:pt x="47822" y="27421"/>
                  </a:lnTo>
                  <a:lnTo>
                    <a:pt x="12831" y="57180"/>
                  </a:lnTo>
                  <a:lnTo>
                    <a:pt x="0" y="93623"/>
                  </a:lnTo>
                  <a:lnTo>
                    <a:pt x="12831" y="130065"/>
                  </a:lnTo>
                  <a:lnTo>
                    <a:pt x="47822" y="159824"/>
                  </a:lnTo>
                  <a:lnTo>
                    <a:pt x="99721" y="179887"/>
                  </a:lnTo>
                  <a:lnTo>
                    <a:pt x="163275" y="187244"/>
                  </a:lnTo>
                  <a:lnTo>
                    <a:pt x="226828" y="179887"/>
                  </a:lnTo>
                  <a:lnTo>
                    <a:pt x="278727" y="159824"/>
                  </a:lnTo>
                  <a:lnTo>
                    <a:pt x="313718" y="130065"/>
                  </a:lnTo>
                  <a:lnTo>
                    <a:pt x="326550" y="93623"/>
                  </a:lnTo>
                  <a:lnTo>
                    <a:pt x="313718" y="57180"/>
                  </a:lnTo>
                  <a:lnTo>
                    <a:pt x="278727" y="27421"/>
                  </a:lnTo>
                  <a:lnTo>
                    <a:pt x="226828" y="7357"/>
                  </a:lnTo>
                  <a:lnTo>
                    <a:pt x="163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310414" y="3149649"/>
              <a:ext cx="345440" cy="206375"/>
            </a:xfrm>
            <a:custGeom>
              <a:avLst/>
              <a:gdLst/>
              <a:ahLst/>
              <a:cxnLst/>
              <a:rect l="l" t="t" r="r" b="b"/>
              <a:pathLst>
                <a:path w="345439" h="206375">
                  <a:moveTo>
                    <a:pt x="0" y="103132"/>
                  </a:moveTo>
                  <a:lnTo>
                    <a:pt x="14571" y="61029"/>
                  </a:lnTo>
                  <a:lnTo>
                    <a:pt x="52746" y="28877"/>
                  </a:lnTo>
                  <a:lnTo>
                    <a:pt x="107271" y="7400"/>
                  </a:lnTo>
                  <a:lnTo>
                    <a:pt x="173064" y="0"/>
                  </a:lnTo>
                  <a:lnTo>
                    <a:pt x="238882" y="7403"/>
                  </a:lnTo>
                  <a:lnTo>
                    <a:pt x="292609" y="28891"/>
                  </a:lnTo>
                  <a:lnTo>
                    <a:pt x="330764" y="61029"/>
                  </a:lnTo>
                  <a:lnTo>
                    <a:pt x="345335" y="103132"/>
                  </a:lnTo>
                  <a:lnTo>
                    <a:pt x="341640" y="125296"/>
                  </a:lnTo>
                  <a:lnTo>
                    <a:pt x="314136" y="162735"/>
                  </a:lnTo>
                  <a:lnTo>
                    <a:pt x="238882" y="198861"/>
                  </a:lnTo>
                  <a:lnTo>
                    <a:pt x="173064" y="206264"/>
                  </a:lnTo>
                  <a:lnTo>
                    <a:pt x="107271" y="198863"/>
                  </a:lnTo>
                  <a:lnTo>
                    <a:pt x="52746" y="177386"/>
                  </a:lnTo>
                  <a:lnTo>
                    <a:pt x="14571" y="145234"/>
                  </a:lnTo>
                  <a:lnTo>
                    <a:pt x="0" y="103132"/>
                  </a:lnTo>
                  <a:close/>
                </a:path>
                <a:path w="345439" h="206375">
                  <a:moveTo>
                    <a:pt x="19104" y="103132"/>
                  </a:moveTo>
                  <a:lnTo>
                    <a:pt x="43467" y="57972"/>
                  </a:lnTo>
                  <a:lnTo>
                    <a:pt x="111857" y="25846"/>
                  </a:lnTo>
                  <a:lnTo>
                    <a:pt x="173064" y="18960"/>
                  </a:lnTo>
                  <a:lnTo>
                    <a:pt x="234246" y="25842"/>
                  </a:lnTo>
                  <a:lnTo>
                    <a:pt x="283707" y="45625"/>
                  </a:lnTo>
                  <a:lnTo>
                    <a:pt x="315402" y="72218"/>
                  </a:lnTo>
                  <a:lnTo>
                    <a:pt x="326231" y="103132"/>
                  </a:lnTo>
                  <a:lnTo>
                    <a:pt x="323575" y="119063"/>
                  </a:lnTo>
                  <a:lnTo>
                    <a:pt x="283707" y="160639"/>
                  </a:lnTo>
                  <a:lnTo>
                    <a:pt x="234246" y="180421"/>
                  </a:lnTo>
                  <a:lnTo>
                    <a:pt x="173064" y="187303"/>
                  </a:lnTo>
                  <a:lnTo>
                    <a:pt x="111857" y="180418"/>
                  </a:lnTo>
                  <a:lnTo>
                    <a:pt x="61607" y="160625"/>
                  </a:lnTo>
                  <a:lnTo>
                    <a:pt x="29932" y="134046"/>
                  </a:lnTo>
                  <a:lnTo>
                    <a:pt x="19104" y="103132"/>
                  </a:lnTo>
                  <a:close/>
                </a:path>
              </a:pathLst>
            </a:custGeom>
            <a:ln w="9421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2888423" y="2772937"/>
            <a:ext cx="96931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015" spc="18" dirty="0">
                <a:solidFill>
                  <a:srgbClr val="22353F"/>
                </a:solidFill>
                <a:latin typeface="Arial"/>
                <a:cs typeface="Arial"/>
              </a:rPr>
              <a:t>3</a:t>
            </a:r>
            <a:endParaRPr sz="1015">
              <a:latin typeface="Arial"/>
              <a:cs typeface="Arial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5730076" y="2875226"/>
            <a:ext cx="378199" cy="257175"/>
            <a:chOff x="4614486" y="3258589"/>
            <a:chExt cx="428625" cy="291465"/>
          </a:xfrm>
        </p:grpSpPr>
        <p:pic>
          <p:nvPicPr>
            <p:cNvPr id="159" name="object 15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614486" y="3258589"/>
              <a:ext cx="428105" cy="290945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4664146" y="3294748"/>
              <a:ext cx="325120" cy="187325"/>
            </a:xfrm>
            <a:custGeom>
              <a:avLst/>
              <a:gdLst/>
              <a:ahLst/>
              <a:cxnLst/>
              <a:rect l="l" t="t" r="r" b="b"/>
              <a:pathLst>
                <a:path w="325120" h="187325">
                  <a:moveTo>
                    <a:pt x="162490" y="0"/>
                  </a:moveTo>
                  <a:lnTo>
                    <a:pt x="99241" y="7357"/>
                  </a:lnTo>
                  <a:lnTo>
                    <a:pt x="47592" y="27421"/>
                  </a:lnTo>
                  <a:lnTo>
                    <a:pt x="12769" y="57180"/>
                  </a:lnTo>
                  <a:lnTo>
                    <a:pt x="0" y="93621"/>
                  </a:lnTo>
                  <a:lnTo>
                    <a:pt x="12769" y="130064"/>
                  </a:lnTo>
                  <a:lnTo>
                    <a:pt x="47592" y="159823"/>
                  </a:lnTo>
                  <a:lnTo>
                    <a:pt x="99241" y="179887"/>
                  </a:lnTo>
                  <a:lnTo>
                    <a:pt x="162490" y="187244"/>
                  </a:lnTo>
                  <a:lnTo>
                    <a:pt x="225738" y="179887"/>
                  </a:lnTo>
                  <a:lnTo>
                    <a:pt x="277388" y="159823"/>
                  </a:lnTo>
                  <a:lnTo>
                    <a:pt x="312211" y="130064"/>
                  </a:lnTo>
                  <a:lnTo>
                    <a:pt x="324980" y="93621"/>
                  </a:lnTo>
                  <a:lnTo>
                    <a:pt x="312211" y="57180"/>
                  </a:lnTo>
                  <a:lnTo>
                    <a:pt x="277388" y="27421"/>
                  </a:lnTo>
                  <a:lnTo>
                    <a:pt x="225738" y="7357"/>
                  </a:lnTo>
                  <a:lnTo>
                    <a:pt x="162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654593" y="3285267"/>
              <a:ext cx="344170" cy="206375"/>
            </a:xfrm>
            <a:custGeom>
              <a:avLst/>
              <a:gdLst/>
              <a:ahLst/>
              <a:cxnLst/>
              <a:rect l="l" t="t" r="r" b="b"/>
              <a:pathLst>
                <a:path w="344170" h="206375">
                  <a:moveTo>
                    <a:pt x="0" y="103132"/>
                  </a:moveTo>
                  <a:lnTo>
                    <a:pt x="14571" y="61029"/>
                  </a:lnTo>
                  <a:lnTo>
                    <a:pt x="52726" y="28891"/>
                  </a:lnTo>
                  <a:lnTo>
                    <a:pt x="106453" y="7403"/>
                  </a:lnTo>
                  <a:lnTo>
                    <a:pt x="172270" y="0"/>
                  </a:lnTo>
                  <a:lnTo>
                    <a:pt x="238114" y="7406"/>
                  </a:lnTo>
                  <a:lnTo>
                    <a:pt x="291042" y="28906"/>
                  </a:lnTo>
                  <a:lnTo>
                    <a:pt x="329176" y="61029"/>
                  </a:lnTo>
                  <a:lnTo>
                    <a:pt x="343747" y="103132"/>
                  </a:lnTo>
                  <a:lnTo>
                    <a:pt x="340053" y="125296"/>
                  </a:lnTo>
                  <a:lnTo>
                    <a:pt x="312549" y="162735"/>
                  </a:lnTo>
                  <a:lnTo>
                    <a:pt x="238114" y="198858"/>
                  </a:lnTo>
                  <a:lnTo>
                    <a:pt x="172270" y="206264"/>
                  </a:lnTo>
                  <a:lnTo>
                    <a:pt x="106453" y="198861"/>
                  </a:lnTo>
                  <a:lnTo>
                    <a:pt x="52726" y="177372"/>
                  </a:lnTo>
                  <a:lnTo>
                    <a:pt x="14571" y="145234"/>
                  </a:lnTo>
                  <a:lnTo>
                    <a:pt x="0" y="103132"/>
                  </a:lnTo>
                  <a:close/>
                </a:path>
                <a:path w="344170" h="206375">
                  <a:moveTo>
                    <a:pt x="19104" y="103132"/>
                  </a:moveTo>
                  <a:lnTo>
                    <a:pt x="43467" y="57972"/>
                  </a:lnTo>
                  <a:lnTo>
                    <a:pt x="111088" y="25842"/>
                  </a:lnTo>
                  <a:lnTo>
                    <a:pt x="172270" y="18960"/>
                  </a:lnTo>
                  <a:lnTo>
                    <a:pt x="233427" y="25840"/>
                  </a:lnTo>
                  <a:lnTo>
                    <a:pt x="282099" y="45610"/>
                  </a:lnTo>
                  <a:lnTo>
                    <a:pt x="313814" y="72218"/>
                  </a:lnTo>
                  <a:lnTo>
                    <a:pt x="324643" y="103132"/>
                  </a:lnTo>
                  <a:lnTo>
                    <a:pt x="321988" y="119063"/>
                  </a:lnTo>
                  <a:lnTo>
                    <a:pt x="282099" y="160653"/>
                  </a:lnTo>
                  <a:lnTo>
                    <a:pt x="233427" y="180424"/>
                  </a:lnTo>
                  <a:lnTo>
                    <a:pt x="172270" y="187303"/>
                  </a:lnTo>
                  <a:lnTo>
                    <a:pt x="111088" y="180421"/>
                  </a:lnTo>
                  <a:lnTo>
                    <a:pt x="61628" y="160639"/>
                  </a:lnTo>
                  <a:lnTo>
                    <a:pt x="29933" y="134046"/>
                  </a:lnTo>
                  <a:lnTo>
                    <a:pt x="19104" y="103132"/>
                  </a:lnTo>
                  <a:close/>
                </a:path>
              </a:pathLst>
            </a:custGeom>
            <a:ln w="9421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2526676" y="2891516"/>
            <a:ext cx="3407709" cy="545357"/>
          </a:xfrm>
          <a:prstGeom prst="rect">
            <a:avLst/>
          </a:prstGeom>
        </p:spPr>
        <p:txBody>
          <a:bodyPr vert="horz" wrap="square" lIns="0" tIns="24653" rIns="0" bIns="0" rtlCol="0">
            <a:spAutoFit/>
          </a:bodyPr>
          <a:lstStyle/>
          <a:p>
            <a:pPr marL="11206">
              <a:spcBef>
                <a:spcPts val="194"/>
              </a:spcBef>
            </a:pPr>
            <a:r>
              <a:rPr sz="706" spc="4" dirty="0">
                <a:solidFill>
                  <a:srgbClr val="22353F"/>
                </a:solidFill>
                <a:latin typeface="Arial"/>
                <a:cs typeface="Arial"/>
              </a:rPr>
              <a:t>(ApplicationId,</a:t>
            </a:r>
            <a:r>
              <a:rPr sz="706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706" spc="4" dirty="0">
                <a:solidFill>
                  <a:srgbClr val="22353F"/>
                </a:solidFill>
                <a:latin typeface="Arial"/>
                <a:cs typeface="Arial"/>
              </a:rPr>
              <a:t>queue, application name, application type,</a:t>
            </a:r>
            <a:r>
              <a:rPr sz="706" spc="-40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706" spc="9" dirty="0">
                <a:solidFill>
                  <a:srgbClr val="22353F"/>
                </a:solidFill>
                <a:latin typeface="Arial"/>
                <a:cs typeface="Arial"/>
              </a:rPr>
              <a:t>AM</a:t>
            </a:r>
            <a:r>
              <a:rPr sz="706" spc="4" dirty="0">
                <a:solidFill>
                  <a:srgbClr val="22353F"/>
                </a:solidFill>
                <a:latin typeface="Arial"/>
                <a:cs typeface="Arial"/>
              </a:rPr>
              <a:t> resource, priority)   </a:t>
            </a:r>
            <a:r>
              <a:rPr sz="706" spc="26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1522" spc="26" baseline="4830" dirty="0">
                <a:solidFill>
                  <a:srgbClr val="22353F"/>
                </a:solidFill>
                <a:latin typeface="Arial"/>
                <a:cs typeface="Arial"/>
              </a:rPr>
              <a:t>4</a:t>
            </a:r>
            <a:endParaRPr sz="1522" baseline="4830">
              <a:latin typeface="Arial"/>
              <a:cs typeface="Arial"/>
            </a:endParaRPr>
          </a:p>
          <a:p>
            <a:pPr marR="165296" algn="ctr">
              <a:spcBef>
                <a:spcPts val="75"/>
              </a:spcBef>
            </a:pPr>
            <a:r>
              <a:rPr sz="706" spc="4" dirty="0">
                <a:latin typeface="Arial"/>
                <a:cs typeface="Arial"/>
              </a:rPr>
              <a:t>+</a:t>
            </a:r>
            <a:endParaRPr sz="706">
              <a:latin typeface="Arial"/>
              <a:cs typeface="Arial"/>
            </a:endParaRPr>
          </a:p>
          <a:p>
            <a:pPr marR="170338" algn="ctr">
              <a:spcBef>
                <a:spcPts val="71"/>
              </a:spcBef>
            </a:pPr>
            <a:r>
              <a:rPr sz="706" spc="4" dirty="0">
                <a:latin typeface="Arial"/>
                <a:cs typeface="Arial"/>
              </a:rPr>
              <a:t>Container</a:t>
            </a:r>
            <a:r>
              <a:rPr sz="706" spc="-9" dirty="0">
                <a:latin typeface="Arial"/>
                <a:cs typeface="Arial"/>
              </a:rPr>
              <a:t> </a:t>
            </a:r>
            <a:r>
              <a:rPr sz="706" spc="4" dirty="0">
                <a:latin typeface="Arial"/>
                <a:cs typeface="Arial"/>
              </a:rPr>
              <a:t>Launch</a:t>
            </a:r>
            <a:r>
              <a:rPr sz="706" spc="-9" dirty="0">
                <a:latin typeface="Arial"/>
                <a:cs typeface="Arial"/>
              </a:rPr>
              <a:t> </a:t>
            </a:r>
            <a:r>
              <a:rPr sz="706" spc="4" dirty="0">
                <a:latin typeface="Arial"/>
                <a:cs typeface="Arial"/>
              </a:rPr>
              <a:t>Context</a:t>
            </a:r>
            <a:endParaRPr sz="706">
              <a:latin typeface="Arial"/>
              <a:cs typeface="Arial"/>
            </a:endParaRPr>
          </a:p>
          <a:p>
            <a:pPr marR="165296" algn="ctr">
              <a:spcBef>
                <a:spcPts val="132"/>
              </a:spcBef>
            </a:pPr>
            <a:r>
              <a:rPr sz="706" spc="4" dirty="0">
                <a:latin typeface="Arial"/>
                <a:cs typeface="Arial"/>
              </a:rPr>
              <a:t>(launch commands, LocalResource,</a:t>
            </a:r>
            <a:r>
              <a:rPr sz="706" spc="9" dirty="0">
                <a:latin typeface="Arial"/>
                <a:cs typeface="Arial"/>
              </a:rPr>
              <a:t> </a:t>
            </a:r>
            <a:r>
              <a:rPr sz="706" spc="4" dirty="0">
                <a:latin typeface="Arial"/>
                <a:cs typeface="Arial"/>
              </a:rPr>
              <a:t>delegation tokens)</a:t>
            </a:r>
            <a:endParaRPr sz="706">
              <a:latin typeface="Arial"/>
              <a:cs typeface="Arial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7827816" y="2794542"/>
            <a:ext cx="378199" cy="253253"/>
            <a:chOff x="6991925" y="3167148"/>
            <a:chExt cx="428625" cy="287020"/>
          </a:xfrm>
        </p:grpSpPr>
        <p:pic>
          <p:nvPicPr>
            <p:cNvPr id="164" name="object 16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991925" y="3167148"/>
              <a:ext cx="428105" cy="286789"/>
            </a:xfrm>
            <a:prstGeom prst="rect">
              <a:avLst/>
            </a:prstGeom>
          </p:spPr>
        </p:pic>
        <p:sp>
          <p:nvSpPr>
            <p:cNvPr id="165" name="object 165"/>
            <p:cNvSpPr/>
            <p:nvPr/>
          </p:nvSpPr>
          <p:spPr>
            <a:xfrm>
              <a:off x="7042198" y="3199639"/>
              <a:ext cx="327025" cy="187325"/>
            </a:xfrm>
            <a:custGeom>
              <a:avLst/>
              <a:gdLst/>
              <a:ahLst/>
              <a:cxnLst/>
              <a:rect l="l" t="t" r="r" b="b"/>
              <a:pathLst>
                <a:path w="327025" h="187325">
                  <a:moveTo>
                    <a:pt x="163275" y="0"/>
                  </a:moveTo>
                  <a:lnTo>
                    <a:pt x="99721" y="7357"/>
                  </a:lnTo>
                  <a:lnTo>
                    <a:pt x="47822" y="27421"/>
                  </a:lnTo>
                  <a:lnTo>
                    <a:pt x="12831" y="57180"/>
                  </a:lnTo>
                  <a:lnTo>
                    <a:pt x="0" y="93621"/>
                  </a:lnTo>
                  <a:lnTo>
                    <a:pt x="12831" y="130063"/>
                  </a:lnTo>
                  <a:lnTo>
                    <a:pt x="47822" y="159822"/>
                  </a:lnTo>
                  <a:lnTo>
                    <a:pt x="99721" y="179886"/>
                  </a:lnTo>
                  <a:lnTo>
                    <a:pt x="163275" y="187243"/>
                  </a:lnTo>
                  <a:lnTo>
                    <a:pt x="226828" y="179886"/>
                  </a:lnTo>
                  <a:lnTo>
                    <a:pt x="278727" y="159822"/>
                  </a:lnTo>
                  <a:lnTo>
                    <a:pt x="313718" y="130063"/>
                  </a:lnTo>
                  <a:lnTo>
                    <a:pt x="326550" y="93621"/>
                  </a:lnTo>
                  <a:lnTo>
                    <a:pt x="313718" y="57180"/>
                  </a:lnTo>
                  <a:lnTo>
                    <a:pt x="278727" y="27421"/>
                  </a:lnTo>
                  <a:lnTo>
                    <a:pt x="226828" y="7357"/>
                  </a:lnTo>
                  <a:lnTo>
                    <a:pt x="163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032645" y="3190158"/>
              <a:ext cx="345440" cy="206375"/>
            </a:xfrm>
            <a:custGeom>
              <a:avLst/>
              <a:gdLst/>
              <a:ahLst/>
              <a:cxnLst/>
              <a:rect l="l" t="t" r="r" b="b"/>
              <a:pathLst>
                <a:path w="345440" h="206375">
                  <a:moveTo>
                    <a:pt x="0" y="103132"/>
                  </a:moveTo>
                  <a:lnTo>
                    <a:pt x="14571" y="61029"/>
                  </a:lnTo>
                  <a:lnTo>
                    <a:pt x="52747" y="28877"/>
                  </a:lnTo>
                  <a:lnTo>
                    <a:pt x="107271" y="7400"/>
                  </a:lnTo>
                  <a:lnTo>
                    <a:pt x="173064" y="0"/>
                  </a:lnTo>
                  <a:lnTo>
                    <a:pt x="238882" y="7403"/>
                  </a:lnTo>
                  <a:lnTo>
                    <a:pt x="292609" y="28891"/>
                  </a:lnTo>
                  <a:lnTo>
                    <a:pt x="330764" y="61029"/>
                  </a:lnTo>
                  <a:lnTo>
                    <a:pt x="345335" y="103132"/>
                  </a:lnTo>
                  <a:lnTo>
                    <a:pt x="341641" y="125296"/>
                  </a:lnTo>
                  <a:lnTo>
                    <a:pt x="314136" y="162735"/>
                  </a:lnTo>
                  <a:lnTo>
                    <a:pt x="238882" y="198861"/>
                  </a:lnTo>
                  <a:lnTo>
                    <a:pt x="173064" y="206264"/>
                  </a:lnTo>
                  <a:lnTo>
                    <a:pt x="107271" y="198863"/>
                  </a:lnTo>
                  <a:lnTo>
                    <a:pt x="52747" y="177386"/>
                  </a:lnTo>
                  <a:lnTo>
                    <a:pt x="14571" y="145234"/>
                  </a:lnTo>
                  <a:lnTo>
                    <a:pt x="0" y="103132"/>
                  </a:lnTo>
                  <a:close/>
                </a:path>
                <a:path w="345440" h="206375">
                  <a:moveTo>
                    <a:pt x="19104" y="103132"/>
                  </a:moveTo>
                  <a:lnTo>
                    <a:pt x="43467" y="57972"/>
                  </a:lnTo>
                  <a:lnTo>
                    <a:pt x="111857" y="25846"/>
                  </a:lnTo>
                  <a:lnTo>
                    <a:pt x="173064" y="18960"/>
                  </a:lnTo>
                  <a:lnTo>
                    <a:pt x="234246" y="25842"/>
                  </a:lnTo>
                  <a:lnTo>
                    <a:pt x="283707" y="45625"/>
                  </a:lnTo>
                  <a:lnTo>
                    <a:pt x="315402" y="72218"/>
                  </a:lnTo>
                  <a:lnTo>
                    <a:pt x="326231" y="103132"/>
                  </a:lnTo>
                  <a:lnTo>
                    <a:pt x="323575" y="119063"/>
                  </a:lnTo>
                  <a:lnTo>
                    <a:pt x="283707" y="160639"/>
                  </a:lnTo>
                  <a:lnTo>
                    <a:pt x="234246" y="180421"/>
                  </a:lnTo>
                  <a:lnTo>
                    <a:pt x="173064" y="187303"/>
                  </a:lnTo>
                  <a:lnTo>
                    <a:pt x="111857" y="180418"/>
                  </a:lnTo>
                  <a:lnTo>
                    <a:pt x="61607" y="160625"/>
                  </a:lnTo>
                  <a:lnTo>
                    <a:pt x="29933" y="134046"/>
                  </a:lnTo>
                  <a:lnTo>
                    <a:pt x="19104" y="103132"/>
                  </a:lnTo>
                  <a:close/>
                </a:path>
              </a:pathLst>
            </a:custGeom>
            <a:ln w="9421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7598005" y="2731863"/>
            <a:ext cx="726701" cy="435314"/>
          </a:xfrm>
          <a:prstGeom prst="rect">
            <a:avLst/>
          </a:prstGeom>
        </p:spPr>
        <p:txBody>
          <a:bodyPr vert="horz" wrap="square" lIns="0" tIns="91887" rIns="0" bIns="0" rtlCol="0">
            <a:spAutoFit/>
          </a:bodyPr>
          <a:lstStyle/>
          <a:p>
            <a:pPr marL="48188" algn="ctr">
              <a:spcBef>
                <a:spcPts val="723"/>
              </a:spcBef>
            </a:pPr>
            <a:r>
              <a:rPr sz="1015" spc="18" dirty="0">
                <a:solidFill>
                  <a:srgbClr val="22353F"/>
                </a:solidFill>
                <a:latin typeface="Arial"/>
                <a:cs typeface="Arial"/>
              </a:rPr>
              <a:t>5</a:t>
            </a:r>
            <a:endParaRPr sz="1015">
              <a:latin typeface="Arial"/>
              <a:cs typeface="Arial"/>
            </a:endParaRPr>
          </a:p>
          <a:p>
            <a:pPr algn="ctr">
              <a:spcBef>
                <a:spcPts val="454"/>
              </a:spcBef>
            </a:pPr>
            <a:r>
              <a:rPr sz="794" spc="-9" dirty="0">
                <a:solidFill>
                  <a:srgbClr val="22353F"/>
                </a:solidFill>
                <a:latin typeface="Arial"/>
                <a:cs typeface="Arial"/>
              </a:rPr>
              <a:t>Get</a:t>
            </a:r>
            <a:r>
              <a:rPr sz="794" spc="-44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794" spc="-4" dirty="0">
                <a:solidFill>
                  <a:srgbClr val="22353F"/>
                </a:solidFill>
                <a:latin typeface="Arial"/>
                <a:cs typeface="Arial"/>
              </a:rPr>
              <a:t>Capabilities</a:t>
            </a:r>
            <a:endParaRPr sz="794">
              <a:latin typeface="Arial"/>
              <a:cs typeface="Arial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8392594" y="3183285"/>
            <a:ext cx="378199" cy="257175"/>
            <a:chOff x="7632006" y="3607723"/>
            <a:chExt cx="428625" cy="291465"/>
          </a:xfrm>
        </p:grpSpPr>
        <p:pic>
          <p:nvPicPr>
            <p:cNvPr id="169" name="object 16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632006" y="3607723"/>
              <a:ext cx="428105" cy="290945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7682676" y="3641252"/>
              <a:ext cx="327025" cy="187325"/>
            </a:xfrm>
            <a:custGeom>
              <a:avLst/>
              <a:gdLst/>
              <a:ahLst/>
              <a:cxnLst/>
              <a:rect l="l" t="t" r="r" b="b"/>
              <a:pathLst>
                <a:path w="327025" h="187325">
                  <a:moveTo>
                    <a:pt x="163273" y="0"/>
                  </a:moveTo>
                  <a:lnTo>
                    <a:pt x="99720" y="7357"/>
                  </a:lnTo>
                  <a:lnTo>
                    <a:pt x="47822" y="27421"/>
                  </a:lnTo>
                  <a:lnTo>
                    <a:pt x="12831" y="57180"/>
                  </a:lnTo>
                  <a:lnTo>
                    <a:pt x="0" y="93623"/>
                  </a:lnTo>
                  <a:lnTo>
                    <a:pt x="12831" y="130065"/>
                  </a:lnTo>
                  <a:lnTo>
                    <a:pt x="47822" y="159824"/>
                  </a:lnTo>
                  <a:lnTo>
                    <a:pt x="99720" y="179887"/>
                  </a:lnTo>
                  <a:lnTo>
                    <a:pt x="163273" y="187244"/>
                  </a:lnTo>
                  <a:lnTo>
                    <a:pt x="226828" y="179887"/>
                  </a:lnTo>
                  <a:lnTo>
                    <a:pt x="278727" y="159824"/>
                  </a:lnTo>
                  <a:lnTo>
                    <a:pt x="313718" y="130065"/>
                  </a:lnTo>
                  <a:lnTo>
                    <a:pt x="326550" y="93623"/>
                  </a:lnTo>
                  <a:lnTo>
                    <a:pt x="313718" y="57180"/>
                  </a:lnTo>
                  <a:lnTo>
                    <a:pt x="278727" y="27421"/>
                  </a:lnTo>
                  <a:lnTo>
                    <a:pt x="226828" y="7357"/>
                  </a:lnTo>
                  <a:lnTo>
                    <a:pt x="1632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673124" y="3631772"/>
              <a:ext cx="345440" cy="206375"/>
            </a:xfrm>
            <a:custGeom>
              <a:avLst/>
              <a:gdLst/>
              <a:ahLst/>
              <a:cxnLst/>
              <a:rect l="l" t="t" r="r" b="b"/>
              <a:pathLst>
                <a:path w="345440" h="206375">
                  <a:moveTo>
                    <a:pt x="0" y="103132"/>
                  </a:moveTo>
                  <a:lnTo>
                    <a:pt x="14571" y="61029"/>
                  </a:lnTo>
                  <a:lnTo>
                    <a:pt x="52747" y="28877"/>
                  </a:lnTo>
                  <a:lnTo>
                    <a:pt x="107271" y="7400"/>
                  </a:lnTo>
                  <a:lnTo>
                    <a:pt x="173064" y="0"/>
                  </a:lnTo>
                  <a:lnTo>
                    <a:pt x="238882" y="7403"/>
                  </a:lnTo>
                  <a:lnTo>
                    <a:pt x="292609" y="28891"/>
                  </a:lnTo>
                  <a:lnTo>
                    <a:pt x="330764" y="61029"/>
                  </a:lnTo>
                  <a:lnTo>
                    <a:pt x="345335" y="103132"/>
                  </a:lnTo>
                  <a:lnTo>
                    <a:pt x="341641" y="125296"/>
                  </a:lnTo>
                  <a:lnTo>
                    <a:pt x="314136" y="162735"/>
                  </a:lnTo>
                  <a:lnTo>
                    <a:pt x="238882" y="198861"/>
                  </a:lnTo>
                  <a:lnTo>
                    <a:pt x="173064" y="206264"/>
                  </a:lnTo>
                  <a:lnTo>
                    <a:pt x="107271" y="198863"/>
                  </a:lnTo>
                  <a:lnTo>
                    <a:pt x="52747" y="177386"/>
                  </a:lnTo>
                  <a:lnTo>
                    <a:pt x="14571" y="145234"/>
                  </a:lnTo>
                  <a:lnTo>
                    <a:pt x="0" y="103132"/>
                  </a:lnTo>
                  <a:close/>
                </a:path>
                <a:path w="345440" h="206375">
                  <a:moveTo>
                    <a:pt x="19104" y="103132"/>
                  </a:moveTo>
                  <a:lnTo>
                    <a:pt x="43467" y="57972"/>
                  </a:lnTo>
                  <a:lnTo>
                    <a:pt x="111857" y="25846"/>
                  </a:lnTo>
                  <a:lnTo>
                    <a:pt x="173064" y="18960"/>
                  </a:lnTo>
                  <a:lnTo>
                    <a:pt x="234246" y="25842"/>
                  </a:lnTo>
                  <a:lnTo>
                    <a:pt x="283707" y="45625"/>
                  </a:lnTo>
                  <a:lnTo>
                    <a:pt x="315402" y="72218"/>
                  </a:lnTo>
                  <a:lnTo>
                    <a:pt x="326231" y="103132"/>
                  </a:lnTo>
                  <a:lnTo>
                    <a:pt x="323575" y="119063"/>
                  </a:lnTo>
                  <a:lnTo>
                    <a:pt x="283707" y="160639"/>
                  </a:lnTo>
                  <a:lnTo>
                    <a:pt x="234246" y="180421"/>
                  </a:lnTo>
                  <a:lnTo>
                    <a:pt x="173064" y="187303"/>
                  </a:lnTo>
                  <a:lnTo>
                    <a:pt x="111857" y="180418"/>
                  </a:lnTo>
                  <a:lnTo>
                    <a:pt x="61607" y="160625"/>
                  </a:lnTo>
                  <a:lnTo>
                    <a:pt x="29933" y="134046"/>
                  </a:lnTo>
                  <a:lnTo>
                    <a:pt x="19104" y="103132"/>
                  </a:lnTo>
                  <a:close/>
                </a:path>
              </a:pathLst>
            </a:custGeom>
            <a:ln w="9421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8502578" y="3198339"/>
            <a:ext cx="96931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015" spc="18" dirty="0">
                <a:solidFill>
                  <a:srgbClr val="22353F"/>
                </a:solidFill>
                <a:latin typeface="Arial"/>
                <a:cs typeface="Arial"/>
              </a:rPr>
              <a:t>6</a:t>
            </a:r>
            <a:endParaRPr sz="1015">
              <a:latin typeface="Arial"/>
              <a:cs typeface="Arial"/>
            </a:endParaRPr>
          </a:p>
        </p:txBody>
      </p:sp>
      <p:grpSp>
        <p:nvGrpSpPr>
          <p:cNvPr id="173" name="object 173"/>
          <p:cNvGrpSpPr/>
          <p:nvPr/>
        </p:nvGrpSpPr>
        <p:grpSpPr>
          <a:xfrm>
            <a:off x="6140824" y="4360514"/>
            <a:ext cx="381559" cy="257175"/>
            <a:chOff x="5080000" y="4941915"/>
            <a:chExt cx="432434" cy="291465"/>
          </a:xfrm>
        </p:grpSpPr>
        <p:pic>
          <p:nvPicPr>
            <p:cNvPr id="174" name="object 174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080000" y="4941915"/>
              <a:ext cx="432261" cy="290945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5133075" y="4975515"/>
              <a:ext cx="327025" cy="187325"/>
            </a:xfrm>
            <a:custGeom>
              <a:avLst/>
              <a:gdLst/>
              <a:ahLst/>
              <a:cxnLst/>
              <a:rect l="l" t="t" r="r" b="b"/>
              <a:pathLst>
                <a:path w="327025" h="187325">
                  <a:moveTo>
                    <a:pt x="163275" y="0"/>
                  </a:moveTo>
                  <a:lnTo>
                    <a:pt x="99721" y="7357"/>
                  </a:lnTo>
                  <a:lnTo>
                    <a:pt x="47822" y="27421"/>
                  </a:lnTo>
                  <a:lnTo>
                    <a:pt x="12831" y="57180"/>
                  </a:lnTo>
                  <a:lnTo>
                    <a:pt x="0" y="93621"/>
                  </a:lnTo>
                  <a:lnTo>
                    <a:pt x="12831" y="130063"/>
                  </a:lnTo>
                  <a:lnTo>
                    <a:pt x="47822" y="159822"/>
                  </a:lnTo>
                  <a:lnTo>
                    <a:pt x="99721" y="179886"/>
                  </a:lnTo>
                  <a:lnTo>
                    <a:pt x="163275" y="187243"/>
                  </a:lnTo>
                  <a:lnTo>
                    <a:pt x="226828" y="179886"/>
                  </a:lnTo>
                  <a:lnTo>
                    <a:pt x="278727" y="159822"/>
                  </a:lnTo>
                  <a:lnTo>
                    <a:pt x="313718" y="130063"/>
                  </a:lnTo>
                  <a:lnTo>
                    <a:pt x="326550" y="93621"/>
                  </a:lnTo>
                  <a:lnTo>
                    <a:pt x="313718" y="57180"/>
                  </a:lnTo>
                  <a:lnTo>
                    <a:pt x="278727" y="27421"/>
                  </a:lnTo>
                  <a:lnTo>
                    <a:pt x="226828" y="7357"/>
                  </a:lnTo>
                  <a:lnTo>
                    <a:pt x="163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123523" y="4966035"/>
              <a:ext cx="345440" cy="206375"/>
            </a:xfrm>
            <a:custGeom>
              <a:avLst/>
              <a:gdLst/>
              <a:ahLst/>
              <a:cxnLst/>
              <a:rect l="l" t="t" r="r" b="b"/>
              <a:pathLst>
                <a:path w="345439" h="206375">
                  <a:moveTo>
                    <a:pt x="0" y="103132"/>
                  </a:moveTo>
                  <a:lnTo>
                    <a:pt x="14571" y="61029"/>
                  </a:lnTo>
                  <a:lnTo>
                    <a:pt x="52747" y="28877"/>
                  </a:lnTo>
                  <a:lnTo>
                    <a:pt x="107271" y="7400"/>
                  </a:lnTo>
                  <a:lnTo>
                    <a:pt x="173064" y="0"/>
                  </a:lnTo>
                  <a:lnTo>
                    <a:pt x="238882" y="7403"/>
                  </a:lnTo>
                  <a:lnTo>
                    <a:pt x="292609" y="28891"/>
                  </a:lnTo>
                  <a:lnTo>
                    <a:pt x="330764" y="61029"/>
                  </a:lnTo>
                  <a:lnTo>
                    <a:pt x="345335" y="103132"/>
                  </a:lnTo>
                  <a:lnTo>
                    <a:pt x="341641" y="125296"/>
                  </a:lnTo>
                  <a:lnTo>
                    <a:pt x="314136" y="162735"/>
                  </a:lnTo>
                  <a:lnTo>
                    <a:pt x="238882" y="198860"/>
                  </a:lnTo>
                  <a:lnTo>
                    <a:pt x="173064" y="206264"/>
                  </a:lnTo>
                  <a:lnTo>
                    <a:pt x="107271" y="198863"/>
                  </a:lnTo>
                  <a:lnTo>
                    <a:pt x="52747" y="177386"/>
                  </a:lnTo>
                  <a:lnTo>
                    <a:pt x="14571" y="145234"/>
                  </a:lnTo>
                  <a:lnTo>
                    <a:pt x="0" y="103132"/>
                  </a:lnTo>
                  <a:close/>
                </a:path>
                <a:path w="345439" h="206375">
                  <a:moveTo>
                    <a:pt x="19104" y="103132"/>
                  </a:moveTo>
                  <a:lnTo>
                    <a:pt x="43467" y="57972"/>
                  </a:lnTo>
                  <a:lnTo>
                    <a:pt x="111857" y="25845"/>
                  </a:lnTo>
                  <a:lnTo>
                    <a:pt x="173064" y="18960"/>
                  </a:lnTo>
                  <a:lnTo>
                    <a:pt x="234246" y="25843"/>
                  </a:lnTo>
                  <a:lnTo>
                    <a:pt x="283707" y="45625"/>
                  </a:lnTo>
                  <a:lnTo>
                    <a:pt x="315402" y="72218"/>
                  </a:lnTo>
                  <a:lnTo>
                    <a:pt x="326231" y="103132"/>
                  </a:lnTo>
                  <a:lnTo>
                    <a:pt x="323575" y="119063"/>
                  </a:lnTo>
                  <a:lnTo>
                    <a:pt x="283707" y="160639"/>
                  </a:lnTo>
                  <a:lnTo>
                    <a:pt x="234246" y="180421"/>
                  </a:lnTo>
                  <a:lnTo>
                    <a:pt x="173064" y="187303"/>
                  </a:lnTo>
                  <a:lnTo>
                    <a:pt x="111857" y="180418"/>
                  </a:lnTo>
                  <a:lnTo>
                    <a:pt x="61607" y="160625"/>
                  </a:lnTo>
                  <a:lnTo>
                    <a:pt x="29933" y="134046"/>
                  </a:lnTo>
                  <a:lnTo>
                    <a:pt x="19104" y="103132"/>
                  </a:lnTo>
                  <a:close/>
                </a:path>
              </a:pathLst>
            </a:custGeom>
            <a:ln w="9421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6252930" y="4375630"/>
            <a:ext cx="96931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015" spc="18" dirty="0">
                <a:solidFill>
                  <a:srgbClr val="22353F"/>
                </a:solidFill>
                <a:latin typeface="Arial"/>
                <a:cs typeface="Arial"/>
              </a:rPr>
              <a:t>7</a:t>
            </a:r>
            <a:endParaRPr sz="1015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385364" y="1106401"/>
            <a:ext cx="443192" cy="6156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927" dirty="0">
                <a:solidFill>
                  <a:srgbClr val="44697D"/>
                </a:solidFill>
                <a:latin typeface="Wingdings"/>
                <a:cs typeface="Wingdings"/>
              </a:rPr>
              <a:t></a:t>
            </a:r>
            <a:endParaRPr sz="3927">
              <a:latin typeface="Wingdings"/>
              <a:cs typeface="Wingdings"/>
            </a:endParaRPr>
          </a:p>
        </p:txBody>
      </p:sp>
      <p:grpSp>
        <p:nvGrpSpPr>
          <p:cNvPr id="179" name="object 179"/>
          <p:cNvGrpSpPr/>
          <p:nvPr/>
        </p:nvGrpSpPr>
        <p:grpSpPr>
          <a:xfrm>
            <a:off x="8077199" y="1848359"/>
            <a:ext cx="1790140" cy="304800"/>
            <a:chOff x="7274559" y="2094807"/>
            <a:chExt cx="2028825" cy="345440"/>
          </a:xfrm>
        </p:grpSpPr>
        <p:pic>
          <p:nvPicPr>
            <p:cNvPr id="180" name="object 18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274559" y="2094807"/>
              <a:ext cx="2028305" cy="344978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607069" y="2119745"/>
              <a:ext cx="1359131" cy="299258"/>
            </a:xfrm>
            <a:prstGeom prst="rect">
              <a:avLst/>
            </a:prstGeom>
          </p:spPr>
        </p:pic>
        <p:sp>
          <p:nvSpPr>
            <p:cNvPr id="182" name="object 182"/>
            <p:cNvSpPr/>
            <p:nvPr/>
          </p:nvSpPr>
          <p:spPr>
            <a:xfrm>
              <a:off x="7323158" y="2123281"/>
              <a:ext cx="1932939" cy="251460"/>
            </a:xfrm>
            <a:custGeom>
              <a:avLst/>
              <a:gdLst/>
              <a:ahLst/>
              <a:cxnLst/>
              <a:rect l="l" t="t" r="r" b="b"/>
              <a:pathLst>
                <a:path w="1932940" h="251460">
                  <a:moveTo>
                    <a:pt x="1932609" y="0"/>
                  </a:moveTo>
                  <a:lnTo>
                    <a:pt x="0" y="0"/>
                  </a:lnTo>
                  <a:lnTo>
                    <a:pt x="0" y="250836"/>
                  </a:lnTo>
                  <a:lnTo>
                    <a:pt x="1932609" y="250836"/>
                  </a:lnTo>
                  <a:lnTo>
                    <a:pt x="1932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7323158" y="2123281"/>
              <a:ext cx="1932939" cy="251460"/>
            </a:xfrm>
            <a:custGeom>
              <a:avLst/>
              <a:gdLst/>
              <a:ahLst/>
              <a:cxnLst/>
              <a:rect l="l" t="t" r="r" b="b"/>
              <a:pathLst>
                <a:path w="1932940" h="251460">
                  <a:moveTo>
                    <a:pt x="0" y="0"/>
                  </a:moveTo>
                  <a:lnTo>
                    <a:pt x="1932609" y="0"/>
                  </a:lnTo>
                  <a:lnTo>
                    <a:pt x="1932609" y="250836"/>
                  </a:lnTo>
                  <a:lnTo>
                    <a:pt x="0" y="250836"/>
                  </a:lnTo>
                  <a:lnTo>
                    <a:pt x="0" y="0"/>
                  </a:lnTo>
                  <a:close/>
                </a:path>
              </a:pathLst>
            </a:custGeom>
            <a:ln w="18842">
              <a:solidFill>
                <a:srgbClr val="41627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4" name="object 184"/>
          <p:cNvSpPr txBox="1"/>
          <p:nvPr/>
        </p:nvSpPr>
        <p:spPr>
          <a:xfrm>
            <a:off x="8416060" y="1892202"/>
            <a:ext cx="1117226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015" spc="18" dirty="0">
                <a:solidFill>
                  <a:srgbClr val="22353F"/>
                </a:solidFill>
                <a:latin typeface="Arial"/>
                <a:cs typeface="Arial"/>
              </a:rPr>
              <a:t>ResourceManager</a:t>
            </a:r>
            <a:endParaRPr sz="1015">
              <a:latin typeface="Arial"/>
              <a:cs typeface="Arial"/>
            </a:endParaRPr>
          </a:p>
        </p:txBody>
      </p:sp>
      <p:grpSp>
        <p:nvGrpSpPr>
          <p:cNvPr id="185" name="object 185"/>
          <p:cNvGrpSpPr/>
          <p:nvPr/>
        </p:nvGrpSpPr>
        <p:grpSpPr>
          <a:xfrm>
            <a:off x="6657923" y="3553691"/>
            <a:ext cx="1628775" cy="304800"/>
            <a:chOff x="5666046" y="4027516"/>
            <a:chExt cx="1845945" cy="345440"/>
          </a:xfrm>
        </p:grpSpPr>
        <p:pic>
          <p:nvPicPr>
            <p:cNvPr id="186" name="object 18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666046" y="4027516"/>
              <a:ext cx="1845425" cy="344978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986086" y="4052454"/>
              <a:ext cx="1197032" cy="299258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5712388" y="4055780"/>
              <a:ext cx="1753870" cy="251460"/>
            </a:xfrm>
            <a:custGeom>
              <a:avLst/>
              <a:gdLst/>
              <a:ahLst/>
              <a:cxnLst/>
              <a:rect l="l" t="t" r="r" b="b"/>
              <a:pathLst>
                <a:path w="1753870" h="251460">
                  <a:moveTo>
                    <a:pt x="1753635" y="0"/>
                  </a:moveTo>
                  <a:lnTo>
                    <a:pt x="0" y="0"/>
                  </a:lnTo>
                  <a:lnTo>
                    <a:pt x="0" y="250837"/>
                  </a:lnTo>
                  <a:lnTo>
                    <a:pt x="1753635" y="250837"/>
                  </a:lnTo>
                  <a:lnTo>
                    <a:pt x="1753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712388" y="4055780"/>
              <a:ext cx="1753870" cy="251460"/>
            </a:xfrm>
            <a:custGeom>
              <a:avLst/>
              <a:gdLst/>
              <a:ahLst/>
              <a:cxnLst/>
              <a:rect l="l" t="t" r="r" b="b"/>
              <a:pathLst>
                <a:path w="1753870" h="251460">
                  <a:moveTo>
                    <a:pt x="0" y="0"/>
                  </a:moveTo>
                  <a:lnTo>
                    <a:pt x="1753634" y="0"/>
                  </a:lnTo>
                  <a:lnTo>
                    <a:pt x="1753634" y="250837"/>
                  </a:lnTo>
                  <a:lnTo>
                    <a:pt x="0" y="250837"/>
                  </a:lnTo>
                  <a:lnTo>
                    <a:pt x="0" y="0"/>
                  </a:lnTo>
                  <a:close/>
                </a:path>
              </a:pathLst>
            </a:custGeom>
            <a:ln w="18842">
              <a:solidFill>
                <a:srgbClr val="41627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0" name="object 190"/>
          <p:cNvSpPr txBox="1"/>
          <p:nvPr/>
        </p:nvSpPr>
        <p:spPr>
          <a:xfrm>
            <a:off x="6707125" y="3597347"/>
            <a:ext cx="1530724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89688">
              <a:spcBef>
                <a:spcPts val="119"/>
              </a:spcBef>
            </a:pPr>
            <a:r>
              <a:rPr sz="1015" spc="18" dirty="0">
                <a:solidFill>
                  <a:srgbClr val="22353F"/>
                </a:solidFill>
                <a:latin typeface="Arial"/>
                <a:cs typeface="Arial"/>
              </a:rPr>
              <a:t>NodeManager</a:t>
            </a:r>
            <a:r>
              <a:rPr sz="1015" spc="-31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1015" spc="18" dirty="0">
                <a:solidFill>
                  <a:srgbClr val="22353F"/>
                </a:solidFill>
                <a:latin typeface="Arial"/>
                <a:cs typeface="Arial"/>
              </a:rPr>
              <a:t>2</a:t>
            </a:r>
            <a:endParaRPr sz="1015">
              <a:latin typeface="Arial"/>
              <a:cs typeface="Arial"/>
            </a:endParaRPr>
          </a:p>
        </p:txBody>
      </p:sp>
      <p:grpSp>
        <p:nvGrpSpPr>
          <p:cNvPr id="191" name="object 191"/>
          <p:cNvGrpSpPr/>
          <p:nvPr/>
        </p:nvGrpSpPr>
        <p:grpSpPr>
          <a:xfrm>
            <a:off x="4215449" y="3553691"/>
            <a:ext cx="1632137" cy="304800"/>
            <a:chOff x="2897908" y="4027516"/>
            <a:chExt cx="1849755" cy="345440"/>
          </a:xfrm>
        </p:grpSpPr>
        <p:pic>
          <p:nvPicPr>
            <p:cNvPr id="192" name="object 19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897908" y="4027516"/>
              <a:ext cx="1849581" cy="344978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222105" y="4052454"/>
              <a:ext cx="1197032" cy="299258"/>
            </a:xfrm>
            <a:prstGeom prst="rect">
              <a:avLst/>
            </a:prstGeom>
          </p:spPr>
        </p:pic>
        <p:sp>
          <p:nvSpPr>
            <p:cNvPr id="194" name="object 194"/>
            <p:cNvSpPr/>
            <p:nvPr/>
          </p:nvSpPr>
          <p:spPr>
            <a:xfrm>
              <a:off x="2946135" y="4055780"/>
              <a:ext cx="1753870" cy="251460"/>
            </a:xfrm>
            <a:custGeom>
              <a:avLst/>
              <a:gdLst/>
              <a:ahLst/>
              <a:cxnLst/>
              <a:rect l="l" t="t" r="r" b="b"/>
              <a:pathLst>
                <a:path w="1753870" h="251460">
                  <a:moveTo>
                    <a:pt x="1753635" y="0"/>
                  </a:moveTo>
                  <a:lnTo>
                    <a:pt x="0" y="0"/>
                  </a:lnTo>
                  <a:lnTo>
                    <a:pt x="0" y="250837"/>
                  </a:lnTo>
                  <a:lnTo>
                    <a:pt x="1753635" y="250837"/>
                  </a:lnTo>
                  <a:lnTo>
                    <a:pt x="1753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946135" y="4055780"/>
              <a:ext cx="1753870" cy="251460"/>
            </a:xfrm>
            <a:custGeom>
              <a:avLst/>
              <a:gdLst/>
              <a:ahLst/>
              <a:cxnLst/>
              <a:rect l="l" t="t" r="r" b="b"/>
              <a:pathLst>
                <a:path w="1753870" h="251460">
                  <a:moveTo>
                    <a:pt x="0" y="0"/>
                  </a:moveTo>
                  <a:lnTo>
                    <a:pt x="1753634" y="0"/>
                  </a:lnTo>
                  <a:lnTo>
                    <a:pt x="1753634" y="250837"/>
                  </a:lnTo>
                  <a:lnTo>
                    <a:pt x="0" y="250837"/>
                  </a:lnTo>
                  <a:lnTo>
                    <a:pt x="0" y="0"/>
                  </a:lnTo>
                  <a:close/>
                </a:path>
              </a:pathLst>
            </a:custGeom>
            <a:ln w="18842">
              <a:solidFill>
                <a:srgbClr val="41627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6" name="object 196"/>
          <p:cNvSpPr txBox="1"/>
          <p:nvPr/>
        </p:nvSpPr>
        <p:spPr>
          <a:xfrm>
            <a:off x="4266314" y="3597347"/>
            <a:ext cx="1530724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89688">
              <a:spcBef>
                <a:spcPts val="119"/>
              </a:spcBef>
            </a:pPr>
            <a:r>
              <a:rPr sz="1015" spc="18" dirty="0">
                <a:solidFill>
                  <a:srgbClr val="22353F"/>
                </a:solidFill>
                <a:latin typeface="Arial"/>
                <a:cs typeface="Arial"/>
              </a:rPr>
              <a:t>NodeManager</a:t>
            </a:r>
            <a:r>
              <a:rPr sz="1015" spc="-31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1015" spc="18" dirty="0">
                <a:solidFill>
                  <a:srgbClr val="22353F"/>
                </a:solidFill>
                <a:latin typeface="Arial"/>
                <a:cs typeface="Arial"/>
              </a:rPr>
              <a:t>1</a:t>
            </a:r>
            <a:endParaRPr sz="1015">
              <a:latin typeface="Arial"/>
              <a:cs typeface="Arial"/>
            </a:endParaRPr>
          </a:p>
        </p:txBody>
      </p:sp>
      <p:grpSp>
        <p:nvGrpSpPr>
          <p:cNvPr id="197" name="object 197"/>
          <p:cNvGrpSpPr/>
          <p:nvPr/>
        </p:nvGrpSpPr>
        <p:grpSpPr>
          <a:xfrm>
            <a:off x="8091869" y="4437529"/>
            <a:ext cx="1628775" cy="304800"/>
            <a:chOff x="7291184" y="5029199"/>
            <a:chExt cx="1845945" cy="345440"/>
          </a:xfrm>
        </p:grpSpPr>
        <p:pic>
          <p:nvPicPr>
            <p:cNvPr id="198" name="object 19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291184" y="5029199"/>
              <a:ext cx="1845425" cy="344978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7611224" y="5054137"/>
              <a:ext cx="1197032" cy="299258"/>
            </a:xfrm>
            <a:prstGeom prst="rect">
              <a:avLst/>
            </a:prstGeom>
          </p:spPr>
        </p:pic>
        <p:sp>
          <p:nvSpPr>
            <p:cNvPr id="200" name="object 200"/>
            <p:cNvSpPr/>
            <p:nvPr/>
          </p:nvSpPr>
          <p:spPr>
            <a:xfrm>
              <a:off x="7337286" y="5057950"/>
              <a:ext cx="1752600" cy="251460"/>
            </a:xfrm>
            <a:custGeom>
              <a:avLst/>
              <a:gdLst/>
              <a:ahLst/>
              <a:cxnLst/>
              <a:rect l="l" t="t" r="r" b="b"/>
              <a:pathLst>
                <a:path w="1752600" h="251460">
                  <a:moveTo>
                    <a:pt x="1752066" y="0"/>
                  </a:moveTo>
                  <a:lnTo>
                    <a:pt x="0" y="0"/>
                  </a:lnTo>
                  <a:lnTo>
                    <a:pt x="0" y="250836"/>
                  </a:lnTo>
                  <a:lnTo>
                    <a:pt x="1752066" y="250836"/>
                  </a:lnTo>
                  <a:lnTo>
                    <a:pt x="1752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7337286" y="5057950"/>
              <a:ext cx="1752600" cy="251460"/>
            </a:xfrm>
            <a:custGeom>
              <a:avLst/>
              <a:gdLst/>
              <a:ahLst/>
              <a:cxnLst/>
              <a:rect l="l" t="t" r="r" b="b"/>
              <a:pathLst>
                <a:path w="1752600" h="251460">
                  <a:moveTo>
                    <a:pt x="0" y="0"/>
                  </a:moveTo>
                  <a:lnTo>
                    <a:pt x="1752065" y="0"/>
                  </a:lnTo>
                  <a:lnTo>
                    <a:pt x="1752065" y="250836"/>
                  </a:lnTo>
                  <a:lnTo>
                    <a:pt x="0" y="250836"/>
                  </a:lnTo>
                  <a:lnTo>
                    <a:pt x="0" y="0"/>
                  </a:lnTo>
                  <a:close/>
                </a:path>
              </a:pathLst>
            </a:custGeom>
            <a:ln w="18842">
              <a:solidFill>
                <a:srgbClr val="41627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2" name="object 202"/>
          <p:cNvSpPr txBox="1"/>
          <p:nvPr/>
        </p:nvSpPr>
        <p:spPr>
          <a:xfrm>
            <a:off x="8419206" y="4481616"/>
            <a:ext cx="976593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015" spc="18" dirty="0">
                <a:solidFill>
                  <a:srgbClr val="22353F"/>
                </a:solidFill>
                <a:latin typeface="Arial"/>
                <a:cs typeface="Arial"/>
              </a:rPr>
              <a:t>NodeManager</a:t>
            </a:r>
            <a:r>
              <a:rPr sz="1015" spc="-53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1015" spc="18" dirty="0">
                <a:solidFill>
                  <a:srgbClr val="22353F"/>
                </a:solidFill>
                <a:latin typeface="Arial"/>
                <a:cs typeface="Arial"/>
              </a:rPr>
              <a:t>4</a:t>
            </a:r>
            <a:endParaRPr sz="1015">
              <a:latin typeface="Arial"/>
              <a:cs typeface="Arial"/>
            </a:endParaRPr>
          </a:p>
        </p:txBody>
      </p:sp>
      <p:grpSp>
        <p:nvGrpSpPr>
          <p:cNvPr id="203" name="object 203"/>
          <p:cNvGrpSpPr/>
          <p:nvPr/>
        </p:nvGrpSpPr>
        <p:grpSpPr>
          <a:xfrm>
            <a:off x="4171440" y="4437529"/>
            <a:ext cx="1628775" cy="304800"/>
            <a:chOff x="2848032" y="5029199"/>
            <a:chExt cx="1845945" cy="345440"/>
          </a:xfrm>
        </p:grpSpPr>
        <p:pic>
          <p:nvPicPr>
            <p:cNvPr id="204" name="object 20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848032" y="5029199"/>
              <a:ext cx="1845425" cy="344978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168072" y="5054137"/>
              <a:ext cx="1197032" cy="299258"/>
            </a:xfrm>
            <a:prstGeom prst="rect">
              <a:avLst/>
            </a:prstGeom>
          </p:spPr>
        </p:pic>
        <p:sp>
          <p:nvSpPr>
            <p:cNvPr id="206" name="object 206"/>
            <p:cNvSpPr/>
            <p:nvPr/>
          </p:nvSpPr>
          <p:spPr>
            <a:xfrm>
              <a:off x="2894324" y="5057950"/>
              <a:ext cx="1752600" cy="251460"/>
            </a:xfrm>
            <a:custGeom>
              <a:avLst/>
              <a:gdLst/>
              <a:ahLst/>
              <a:cxnLst/>
              <a:rect l="l" t="t" r="r" b="b"/>
              <a:pathLst>
                <a:path w="1752600" h="251460">
                  <a:moveTo>
                    <a:pt x="1752065" y="0"/>
                  </a:moveTo>
                  <a:lnTo>
                    <a:pt x="0" y="0"/>
                  </a:lnTo>
                  <a:lnTo>
                    <a:pt x="0" y="250836"/>
                  </a:lnTo>
                  <a:lnTo>
                    <a:pt x="1752065" y="250836"/>
                  </a:lnTo>
                  <a:lnTo>
                    <a:pt x="1752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894324" y="5057950"/>
              <a:ext cx="1752600" cy="251460"/>
            </a:xfrm>
            <a:custGeom>
              <a:avLst/>
              <a:gdLst/>
              <a:ahLst/>
              <a:cxnLst/>
              <a:rect l="l" t="t" r="r" b="b"/>
              <a:pathLst>
                <a:path w="1752600" h="251460">
                  <a:moveTo>
                    <a:pt x="0" y="0"/>
                  </a:moveTo>
                  <a:lnTo>
                    <a:pt x="1752065" y="0"/>
                  </a:lnTo>
                  <a:lnTo>
                    <a:pt x="1752065" y="250836"/>
                  </a:lnTo>
                  <a:lnTo>
                    <a:pt x="0" y="250836"/>
                  </a:lnTo>
                  <a:lnTo>
                    <a:pt x="0" y="0"/>
                  </a:lnTo>
                  <a:close/>
                </a:path>
              </a:pathLst>
            </a:custGeom>
            <a:ln w="18842">
              <a:solidFill>
                <a:srgbClr val="41627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8" name="object 208"/>
          <p:cNvSpPr txBox="1"/>
          <p:nvPr/>
        </p:nvSpPr>
        <p:spPr>
          <a:xfrm>
            <a:off x="4498946" y="4481616"/>
            <a:ext cx="976593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015" spc="18" dirty="0">
                <a:solidFill>
                  <a:srgbClr val="22353F"/>
                </a:solidFill>
                <a:latin typeface="Arial"/>
                <a:cs typeface="Arial"/>
              </a:rPr>
              <a:t>NodeManager</a:t>
            </a:r>
            <a:r>
              <a:rPr sz="1015" spc="-53" dirty="0">
                <a:solidFill>
                  <a:srgbClr val="22353F"/>
                </a:solidFill>
                <a:latin typeface="Arial"/>
                <a:cs typeface="Arial"/>
              </a:rPr>
              <a:t> </a:t>
            </a:r>
            <a:r>
              <a:rPr sz="1015" spc="18" dirty="0">
                <a:solidFill>
                  <a:srgbClr val="22353F"/>
                </a:solidFill>
                <a:latin typeface="Arial"/>
                <a:cs typeface="Arial"/>
              </a:rPr>
              <a:t>3</a:t>
            </a:r>
            <a:endParaRPr sz="1015">
              <a:latin typeface="Arial"/>
              <a:cs typeface="Arial"/>
            </a:endParaRPr>
          </a:p>
        </p:txBody>
      </p:sp>
      <p:pic>
        <p:nvPicPr>
          <p:cNvPr id="210" name="Graphic 1">
            <a:extLst>
              <a:ext uri="{FF2B5EF4-FFF2-40B4-BE49-F238E27FC236}">
                <a16:creationId xmlns:a16="http://schemas.microsoft.com/office/drawing/2014/main" id="{5B93F674-2A87-4C09-816B-9968FE4F3BD3}"/>
              </a:ext>
            </a:extLst>
          </p:cNvPr>
          <p:cNvPicPr/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28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668421" y="3097900"/>
            <a:ext cx="10058400" cy="10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6667" dirty="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MapReduce Introduction</a:t>
            </a:r>
            <a:endParaRPr sz="6667" dirty="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raphic 1">
            <a:extLst>
              <a:ext uri="{FF2B5EF4-FFF2-40B4-BE49-F238E27FC236}">
                <a16:creationId xmlns:a16="http://schemas.microsoft.com/office/drawing/2014/main" id="{9B80B6E5-C935-4B27-B78E-08B71BB3B7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995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17ED47-E693-432F-B1B5-87B16E477CDD}"/>
              </a:ext>
            </a:extLst>
          </p:cNvPr>
          <p:cNvSpPr/>
          <p:nvPr/>
        </p:nvSpPr>
        <p:spPr>
          <a:xfrm>
            <a:off x="2641974" y="914400"/>
            <a:ext cx="5258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How does MapReduce work?</a:t>
            </a:r>
            <a:endParaRPr lang="en-IN" sz="2800" b="1" dirty="0">
              <a:latin typeface="Fontin Sans 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CBACA-4D65-4DE5-99D6-41029DB0B786}"/>
              </a:ext>
            </a:extLst>
          </p:cNvPr>
          <p:cNvSpPr/>
          <p:nvPr/>
        </p:nvSpPr>
        <p:spPr>
          <a:xfrm>
            <a:off x="2140226" y="1828800"/>
            <a:ext cx="8305800" cy="462422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pic>
        <p:nvPicPr>
          <p:cNvPr id="8" name="Graphic 1">
            <a:extLst>
              <a:ext uri="{FF2B5EF4-FFF2-40B4-BE49-F238E27FC236}">
                <a16:creationId xmlns:a16="http://schemas.microsoft.com/office/drawing/2014/main" id="{667AE49C-03DA-4FE3-80CD-66A6EE28A9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90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82ACCA-D79C-482A-8696-06CA7049B3B4}"/>
              </a:ext>
            </a:extLst>
          </p:cNvPr>
          <p:cNvSpPr/>
          <p:nvPr/>
        </p:nvSpPr>
        <p:spPr>
          <a:xfrm>
            <a:off x="457200" y="1852773"/>
            <a:ext cx="8305800" cy="462422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7FB54E-6A06-439F-9C86-5F2BB7919A74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BA6037-8080-445C-9D52-C28129EC71B9}"/>
              </a:ext>
            </a:extLst>
          </p:cNvPr>
          <p:cNvSpPr/>
          <p:nvPr/>
        </p:nvSpPr>
        <p:spPr>
          <a:xfrm>
            <a:off x="1714322" y="1143000"/>
            <a:ext cx="5258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How does MapReduce work?</a:t>
            </a:r>
            <a:endParaRPr lang="en-IN" sz="2800" b="1" dirty="0">
              <a:latin typeface="Fontin Sans Bold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90394C-38CB-4490-8680-9D7DD5E1A9EA}"/>
              </a:ext>
            </a:extLst>
          </p:cNvPr>
          <p:cNvSpPr/>
          <p:nvPr/>
        </p:nvSpPr>
        <p:spPr>
          <a:xfrm>
            <a:off x="457200" y="11430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9B9113-D218-4F8D-AFDB-C217BF9C85AF}"/>
              </a:ext>
            </a:extLst>
          </p:cNvPr>
          <p:cNvSpPr/>
          <p:nvPr/>
        </p:nvSpPr>
        <p:spPr>
          <a:xfrm>
            <a:off x="743876" y="1923544"/>
            <a:ext cx="7697812" cy="228854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7" name="Rounded Rectangle 103">
            <a:extLst>
              <a:ext uri="{FF2B5EF4-FFF2-40B4-BE49-F238E27FC236}">
                <a16:creationId xmlns:a16="http://schemas.microsoft.com/office/drawing/2014/main" id="{8B62C976-1AA6-4DF3-A377-52084DE4CDB8}"/>
              </a:ext>
            </a:extLst>
          </p:cNvPr>
          <p:cNvSpPr/>
          <p:nvPr/>
        </p:nvSpPr>
        <p:spPr>
          <a:xfrm>
            <a:off x="3071127" y="1980136"/>
            <a:ext cx="5234674" cy="458182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272138-3662-4A6C-ADD5-ED675EC3E7B0}"/>
              </a:ext>
            </a:extLst>
          </p:cNvPr>
          <p:cNvSpPr/>
          <p:nvPr/>
        </p:nvSpPr>
        <p:spPr>
          <a:xfrm>
            <a:off x="3141518" y="2047282"/>
            <a:ext cx="346364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2D7E65-889F-45AF-942E-0A827BE53834}"/>
              </a:ext>
            </a:extLst>
          </p:cNvPr>
          <p:cNvSpPr/>
          <p:nvPr/>
        </p:nvSpPr>
        <p:spPr>
          <a:xfrm>
            <a:off x="3674918" y="2047282"/>
            <a:ext cx="346364" cy="2770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5AD4D1-93AD-4319-9645-159A0FEC4B73}"/>
              </a:ext>
            </a:extLst>
          </p:cNvPr>
          <p:cNvSpPr/>
          <p:nvPr/>
        </p:nvSpPr>
        <p:spPr>
          <a:xfrm>
            <a:off x="4246418" y="2047282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B2B295-4101-489E-9A06-A8BB9D990AE2}"/>
              </a:ext>
            </a:extLst>
          </p:cNvPr>
          <p:cNvSpPr/>
          <p:nvPr/>
        </p:nvSpPr>
        <p:spPr>
          <a:xfrm>
            <a:off x="4779818" y="2047282"/>
            <a:ext cx="346364" cy="2770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CEBA59-FFA6-41A9-B8D7-EB5804E5DFFD}"/>
              </a:ext>
            </a:extLst>
          </p:cNvPr>
          <p:cNvSpPr/>
          <p:nvPr/>
        </p:nvSpPr>
        <p:spPr>
          <a:xfrm>
            <a:off x="5541818" y="2047282"/>
            <a:ext cx="346364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DB553A-5FA1-4AC5-AD43-ADB620DBD48C}"/>
              </a:ext>
            </a:extLst>
          </p:cNvPr>
          <p:cNvSpPr/>
          <p:nvPr/>
        </p:nvSpPr>
        <p:spPr>
          <a:xfrm>
            <a:off x="6075218" y="2047282"/>
            <a:ext cx="346364" cy="277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F1DF6C-5C38-4889-BA0F-A5842F4FC0B1}"/>
              </a:ext>
            </a:extLst>
          </p:cNvPr>
          <p:cNvSpPr/>
          <p:nvPr/>
        </p:nvSpPr>
        <p:spPr>
          <a:xfrm>
            <a:off x="6646718" y="2047282"/>
            <a:ext cx="346364" cy="2770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7F6997-4D0E-4163-8786-D009F051446D}"/>
              </a:ext>
            </a:extLst>
          </p:cNvPr>
          <p:cNvSpPr txBox="1"/>
          <p:nvPr/>
        </p:nvSpPr>
        <p:spPr>
          <a:xfrm>
            <a:off x="1645836" y="2206823"/>
            <a:ext cx="155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latin typeface="Fontin Sans Bold"/>
              </a:rPr>
              <a:t>InputSplits</a:t>
            </a:r>
            <a:endParaRPr lang="en-US" sz="1400" b="1" dirty="0"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FFE880-F2D1-4E71-BF3A-388C9E55FB47}"/>
              </a:ext>
            </a:extLst>
          </p:cNvPr>
          <p:cNvSpPr txBox="1"/>
          <p:nvPr/>
        </p:nvSpPr>
        <p:spPr>
          <a:xfrm>
            <a:off x="1520739" y="3507212"/>
            <a:ext cx="160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 Output</a:t>
            </a:r>
            <a:endParaRPr lang="en-US" sz="1400" b="1" dirty="0">
              <a:latin typeface="Fontin Sans Bold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D442E1-1DBB-461D-BFAA-DCF4489B6243}"/>
              </a:ext>
            </a:extLst>
          </p:cNvPr>
          <p:cNvSpPr/>
          <p:nvPr/>
        </p:nvSpPr>
        <p:spPr>
          <a:xfrm>
            <a:off x="727668" y="4233409"/>
            <a:ext cx="7697812" cy="220796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5A819-ECB9-427D-B28B-A6C08A5B7090}"/>
              </a:ext>
            </a:extLst>
          </p:cNvPr>
          <p:cNvSpPr txBox="1"/>
          <p:nvPr/>
        </p:nvSpPr>
        <p:spPr>
          <a:xfrm>
            <a:off x="1371600" y="4510900"/>
            <a:ext cx="174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 Tasks</a:t>
            </a:r>
            <a:endParaRPr lang="en-US" sz="1400" b="1" dirty="0">
              <a:latin typeface="Fontin Sans Bold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0D8397-ABED-49FA-94F5-6CE51D4950C6}"/>
              </a:ext>
            </a:extLst>
          </p:cNvPr>
          <p:cNvSpPr txBox="1"/>
          <p:nvPr/>
        </p:nvSpPr>
        <p:spPr>
          <a:xfrm>
            <a:off x="1225107" y="5894049"/>
            <a:ext cx="184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 Output</a:t>
            </a:r>
            <a:endParaRPr lang="en-US" sz="1400" b="1" dirty="0">
              <a:latin typeface="Fontin Sans Bold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70414E-CEDE-424B-B909-23E539923E7F}"/>
              </a:ext>
            </a:extLst>
          </p:cNvPr>
          <p:cNvSpPr/>
          <p:nvPr/>
        </p:nvSpPr>
        <p:spPr>
          <a:xfrm>
            <a:off x="7722484" y="2062954"/>
            <a:ext cx="346364" cy="277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3FF9C7-B96E-4FC2-98FC-275B0B45BD93}"/>
              </a:ext>
            </a:extLst>
          </p:cNvPr>
          <p:cNvSpPr txBox="1"/>
          <p:nvPr/>
        </p:nvSpPr>
        <p:spPr>
          <a:xfrm>
            <a:off x="727668" y="1902023"/>
            <a:ext cx="195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Mapper Phase</a:t>
            </a:r>
            <a:endParaRPr lang="en-US" sz="1400" b="1" dirty="0">
              <a:latin typeface="Fontin Sans Bold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B1529B-C334-4688-935B-F9729DFB8E79}"/>
              </a:ext>
            </a:extLst>
          </p:cNvPr>
          <p:cNvSpPr txBox="1"/>
          <p:nvPr/>
        </p:nvSpPr>
        <p:spPr>
          <a:xfrm>
            <a:off x="760387" y="4202668"/>
            <a:ext cx="194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Reducer Phase</a:t>
            </a:r>
            <a:endParaRPr lang="en-US" sz="1400" b="1" dirty="0">
              <a:latin typeface="Fontin Sans Bold"/>
            </a:endParaRPr>
          </a:p>
        </p:txBody>
      </p:sp>
      <p:pic>
        <p:nvPicPr>
          <p:cNvPr id="27" name="Graphic 1">
            <a:extLst>
              <a:ext uri="{FF2B5EF4-FFF2-40B4-BE49-F238E27FC236}">
                <a16:creationId xmlns:a16="http://schemas.microsoft.com/office/drawing/2014/main" id="{4045F4E8-908C-4EBB-AD19-5B1EF1DA82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2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08000" y="419888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600" dirty="0">
                <a:solidFill>
                  <a:srgbClr val="434343"/>
                </a:solidFill>
                <a:latin typeface="Avenir"/>
                <a:sym typeface="Avenir"/>
              </a:rPr>
              <a:t>Why Velocity is increasing?</a:t>
            </a:r>
            <a:endParaRPr sz="3600" dirty="0">
              <a:solidFill>
                <a:srgbClr val="434343"/>
              </a:solidFill>
              <a:latin typeface="Avenir"/>
              <a:sym typeface="Avenir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637EC-0B10-4911-8169-456A5B4B7A1A}"/>
              </a:ext>
            </a:extLst>
          </p:cNvPr>
          <p:cNvSpPr txBox="1"/>
          <p:nvPr/>
        </p:nvSpPr>
        <p:spPr>
          <a:xfrm>
            <a:off x="1272207" y="1371600"/>
            <a:ext cx="79248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Rate at which data is coming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Rate at which data needs to be analyzed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Speed of processing should be faster than arrival of new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09FCEC-B64E-43FB-B750-7B4387E169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41" y="4648200"/>
            <a:ext cx="1370835" cy="14954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9EE50F9-F3BC-4F0C-B5D7-045998585711}"/>
              </a:ext>
            </a:extLst>
          </p:cNvPr>
          <p:cNvSpPr/>
          <p:nvPr/>
        </p:nvSpPr>
        <p:spPr>
          <a:xfrm>
            <a:off x="685800" y="4045556"/>
            <a:ext cx="2718895" cy="3369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>
                <a:solidFill>
                  <a:srgbClr val="00B050"/>
                </a:solidFill>
                <a:latin typeface="Fontin Sans Bold"/>
              </a:rPr>
              <a:t>2.7 billion LIKES/day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C15C82-999F-43C3-8922-82BA1EA8B1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329" y="3810000"/>
            <a:ext cx="1296871" cy="628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590FBD-DCDA-4A53-B59A-85975C73CC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01" y="4648200"/>
            <a:ext cx="2060973" cy="160412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678D14F-8202-4775-BD57-18FC6D304AA0}"/>
              </a:ext>
            </a:extLst>
          </p:cNvPr>
          <p:cNvSpPr/>
          <p:nvPr/>
        </p:nvSpPr>
        <p:spPr>
          <a:xfrm>
            <a:off x="4925660" y="4045659"/>
            <a:ext cx="2846740" cy="3369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>
                <a:solidFill>
                  <a:srgbClr val="00B050"/>
                </a:solidFill>
                <a:latin typeface="Fontin Sans Bold"/>
              </a:rPr>
              <a:t>400 million tweets/day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D20D526-1D04-46C9-8567-4F8B80DD8E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657600"/>
            <a:ext cx="838200" cy="820753"/>
          </a:xfrm>
          <a:prstGeom prst="rect">
            <a:avLst/>
          </a:prstGeom>
        </p:spPr>
      </p:pic>
      <p:pic>
        <p:nvPicPr>
          <p:cNvPr id="13" name="Graphic 1">
            <a:extLst>
              <a:ext uri="{FF2B5EF4-FFF2-40B4-BE49-F238E27FC236}">
                <a16:creationId xmlns:a16="http://schemas.microsoft.com/office/drawing/2014/main" id="{3453662D-73F5-4866-8C94-8BB80D0D852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3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5F9FE8-A797-49F1-A797-8E3563364153}"/>
              </a:ext>
            </a:extLst>
          </p:cNvPr>
          <p:cNvSpPr/>
          <p:nvPr/>
        </p:nvSpPr>
        <p:spPr>
          <a:xfrm>
            <a:off x="457200" y="1852773"/>
            <a:ext cx="8305800" cy="462422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4ED239-C5B6-4BEE-958C-415BCE9AE9BB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589838-51E1-45CB-9EC5-C6EC12AB40B2}"/>
              </a:ext>
            </a:extLst>
          </p:cNvPr>
          <p:cNvSpPr/>
          <p:nvPr/>
        </p:nvSpPr>
        <p:spPr>
          <a:xfrm>
            <a:off x="1714322" y="1143000"/>
            <a:ext cx="5258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How does MapReduce work?</a:t>
            </a:r>
            <a:endParaRPr lang="en-IN" sz="2800" b="1" dirty="0">
              <a:latin typeface="Fontin Sans 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83710A-1912-45FC-A5F3-99DF10FE9299}"/>
              </a:ext>
            </a:extLst>
          </p:cNvPr>
          <p:cNvSpPr/>
          <p:nvPr/>
        </p:nvSpPr>
        <p:spPr>
          <a:xfrm>
            <a:off x="457200" y="11430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92D05-D3BA-4911-8A64-270903B92325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MapReduce</a:t>
            </a:r>
            <a:br>
              <a:rPr lang="en-US"/>
            </a:b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666AD-6699-4E2B-A866-A1A3CA59EE51}"/>
              </a:ext>
            </a:extLst>
          </p:cNvPr>
          <p:cNvSpPr/>
          <p:nvPr/>
        </p:nvSpPr>
        <p:spPr>
          <a:xfrm>
            <a:off x="727668" y="1803926"/>
            <a:ext cx="7772400" cy="228854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03">
            <a:extLst>
              <a:ext uri="{FF2B5EF4-FFF2-40B4-BE49-F238E27FC236}">
                <a16:creationId xmlns:a16="http://schemas.microsoft.com/office/drawing/2014/main" id="{E7EDA292-1C9D-4288-8349-4F4BA80472C9}"/>
              </a:ext>
            </a:extLst>
          </p:cNvPr>
          <p:cNvSpPr/>
          <p:nvPr/>
        </p:nvSpPr>
        <p:spPr>
          <a:xfrm>
            <a:off x="3071127" y="1980136"/>
            <a:ext cx="5234674" cy="458182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FC614A-49E8-4B5A-ABD8-44837C133828}"/>
              </a:ext>
            </a:extLst>
          </p:cNvPr>
          <p:cNvSpPr/>
          <p:nvPr/>
        </p:nvSpPr>
        <p:spPr>
          <a:xfrm>
            <a:off x="3141518" y="2047282"/>
            <a:ext cx="346364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78768E-3EBC-4543-B2E8-A9CC513F068F}"/>
              </a:ext>
            </a:extLst>
          </p:cNvPr>
          <p:cNvSpPr/>
          <p:nvPr/>
        </p:nvSpPr>
        <p:spPr>
          <a:xfrm>
            <a:off x="3674918" y="2047282"/>
            <a:ext cx="346364" cy="2770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8E4804-6EDA-41BA-ADAD-883EB36135D7}"/>
              </a:ext>
            </a:extLst>
          </p:cNvPr>
          <p:cNvSpPr/>
          <p:nvPr/>
        </p:nvSpPr>
        <p:spPr>
          <a:xfrm>
            <a:off x="4246418" y="2047282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E1253-8AA9-4277-A0EB-7443519287CE}"/>
              </a:ext>
            </a:extLst>
          </p:cNvPr>
          <p:cNvSpPr/>
          <p:nvPr/>
        </p:nvSpPr>
        <p:spPr>
          <a:xfrm>
            <a:off x="4779818" y="2047282"/>
            <a:ext cx="346364" cy="2770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283AF-7A1B-4DED-A449-EB6C8FD65B2F}"/>
              </a:ext>
            </a:extLst>
          </p:cNvPr>
          <p:cNvSpPr/>
          <p:nvPr/>
        </p:nvSpPr>
        <p:spPr>
          <a:xfrm>
            <a:off x="5541818" y="2047282"/>
            <a:ext cx="346364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F73B09-3412-4123-B931-215C96AB4835}"/>
              </a:ext>
            </a:extLst>
          </p:cNvPr>
          <p:cNvSpPr/>
          <p:nvPr/>
        </p:nvSpPr>
        <p:spPr>
          <a:xfrm>
            <a:off x="6075218" y="2047282"/>
            <a:ext cx="346364" cy="277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E851E3-8FAC-4EF0-A98A-53777E3DD9AB}"/>
              </a:ext>
            </a:extLst>
          </p:cNvPr>
          <p:cNvSpPr/>
          <p:nvPr/>
        </p:nvSpPr>
        <p:spPr>
          <a:xfrm>
            <a:off x="6646718" y="2047282"/>
            <a:ext cx="346364" cy="2770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2CC74B-79AD-46D2-97AB-9E53786AB09F}"/>
              </a:ext>
            </a:extLst>
          </p:cNvPr>
          <p:cNvSpPr txBox="1"/>
          <p:nvPr/>
        </p:nvSpPr>
        <p:spPr>
          <a:xfrm>
            <a:off x="1350001" y="2285035"/>
            <a:ext cx="155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latin typeface="Fontin Sans Bold"/>
              </a:rPr>
              <a:t>InputSplits</a:t>
            </a:r>
            <a:endParaRPr lang="en-US" sz="1400" b="1" dirty="0">
              <a:latin typeface="Fontin Sans 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DE9FF-8176-4365-B89E-5BC69442825E}"/>
              </a:ext>
            </a:extLst>
          </p:cNvPr>
          <p:cNvSpPr txBox="1"/>
          <p:nvPr/>
        </p:nvSpPr>
        <p:spPr>
          <a:xfrm>
            <a:off x="1325552" y="3507854"/>
            <a:ext cx="160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 Output List</a:t>
            </a:r>
            <a:endParaRPr lang="en-US" sz="1400" b="1" dirty="0">
              <a:latin typeface="Fontin Sans 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4310AE-2B06-4EC8-A515-8DAAE89C80EF}"/>
              </a:ext>
            </a:extLst>
          </p:cNvPr>
          <p:cNvSpPr txBox="1"/>
          <p:nvPr/>
        </p:nvSpPr>
        <p:spPr>
          <a:xfrm>
            <a:off x="1371600" y="2826026"/>
            <a:ext cx="131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Mapper Tasks</a:t>
            </a:r>
            <a:endParaRPr lang="en-US" sz="1400" b="1" dirty="0">
              <a:latin typeface="Fontin Sans Bold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3D99DA-D45D-4AF2-9DEF-E04A9289B22F}"/>
              </a:ext>
            </a:extLst>
          </p:cNvPr>
          <p:cNvSpPr/>
          <p:nvPr/>
        </p:nvSpPr>
        <p:spPr>
          <a:xfrm>
            <a:off x="727668" y="4116445"/>
            <a:ext cx="7772400" cy="220796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521326-025D-4F73-A524-60B9FF0D0F8C}"/>
              </a:ext>
            </a:extLst>
          </p:cNvPr>
          <p:cNvSpPr txBox="1"/>
          <p:nvPr/>
        </p:nvSpPr>
        <p:spPr>
          <a:xfrm>
            <a:off x="1371600" y="4510900"/>
            <a:ext cx="174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 Tasks</a:t>
            </a:r>
            <a:endParaRPr lang="en-US" sz="1400" b="1" dirty="0">
              <a:latin typeface="Fontin Sans Bold"/>
            </a:endParaRPr>
          </a:p>
          <a:p>
            <a:endParaRPr lang="en-US" sz="1400" b="1" dirty="0">
              <a:latin typeface="Fontin Sans 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25EFB3-E6EA-4071-BAAC-ADB82782334B}"/>
              </a:ext>
            </a:extLst>
          </p:cNvPr>
          <p:cNvSpPr txBox="1"/>
          <p:nvPr/>
        </p:nvSpPr>
        <p:spPr>
          <a:xfrm>
            <a:off x="1225107" y="5894049"/>
            <a:ext cx="184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 Output</a:t>
            </a:r>
            <a:endParaRPr lang="en-US" sz="1400" b="1" dirty="0">
              <a:latin typeface="Fontin Sans Bold"/>
            </a:endParaRPr>
          </a:p>
          <a:p>
            <a:endParaRPr lang="en-US" sz="1400" b="1" dirty="0">
              <a:latin typeface="Fontin Sans Bold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E697AB-E160-4996-8363-AC60F26ED6F9}"/>
              </a:ext>
            </a:extLst>
          </p:cNvPr>
          <p:cNvSpPr/>
          <p:nvPr/>
        </p:nvSpPr>
        <p:spPr>
          <a:xfrm>
            <a:off x="7722484" y="2062954"/>
            <a:ext cx="346364" cy="277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F2B004-2F28-4C34-A120-2B29E459D82F}"/>
              </a:ext>
            </a:extLst>
          </p:cNvPr>
          <p:cNvSpPr txBox="1"/>
          <p:nvPr/>
        </p:nvSpPr>
        <p:spPr>
          <a:xfrm>
            <a:off x="727668" y="1902023"/>
            <a:ext cx="195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Mapper Phase</a:t>
            </a:r>
            <a:endParaRPr lang="en-US" sz="1400" b="1" dirty="0">
              <a:latin typeface="Fontin Sans Bo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ADBFFC-E5DC-42CB-BEA0-AA17BBEE71F4}"/>
              </a:ext>
            </a:extLst>
          </p:cNvPr>
          <p:cNvSpPr txBox="1"/>
          <p:nvPr/>
        </p:nvSpPr>
        <p:spPr>
          <a:xfrm>
            <a:off x="760387" y="4202668"/>
            <a:ext cx="194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Reducer Phase</a:t>
            </a:r>
            <a:endParaRPr lang="en-US" sz="1400" b="1" dirty="0">
              <a:latin typeface="Fontin Sans Bold"/>
            </a:endParaRPr>
          </a:p>
        </p:txBody>
      </p:sp>
      <p:pic>
        <p:nvPicPr>
          <p:cNvPr id="29" name="Graphic 1">
            <a:extLst>
              <a:ext uri="{FF2B5EF4-FFF2-40B4-BE49-F238E27FC236}">
                <a16:creationId xmlns:a16="http://schemas.microsoft.com/office/drawing/2014/main" id="{8FE97508-82AA-493D-A397-8F88078870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709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44180-2BB6-420C-95C9-BFE12603D08A}"/>
              </a:ext>
            </a:extLst>
          </p:cNvPr>
          <p:cNvSpPr/>
          <p:nvPr/>
        </p:nvSpPr>
        <p:spPr>
          <a:xfrm>
            <a:off x="457200" y="1852773"/>
            <a:ext cx="8305800" cy="462422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2E26FB-6E7C-4568-BE80-1A73DE42C48B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BDF7A-FC94-443A-AEAD-B4DB1C1EE9AC}"/>
              </a:ext>
            </a:extLst>
          </p:cNvPr>
          <p:cNvSpPr/>
          <p:nvPr/>
        </p:nvSpPr>
        <p:spPr>
          <a:xfrm>
            <a:off x="1714322" y="1143000"/>
            <a:ext cx="5258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How does MapReduce work?</a:t>
            </a:r>
            <a:endParaRPr lang="en-IN" sz="2800" b="1" dirty="0">
              <a:latin typeface="Fontin Sans 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4B43C-2557-4DE7-B7BD-B7F886E297C0}"/>
              </a:ext>
            </a:extLst>
          </p:cNvPr>
          <p:cNvSpPr/>
          <p:nvPr/>
        </p:nvSpPr>
        <p:spPr>
          <a:xfrm>
            <a:off x="457200" y="11430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8275C4-7EAF-4CDA-A6EE-95CA06B6A6A6}"/>
              </a:ext>
            </a:extLst>
          </p:cNvPr>
          <p:cNvSpPr txBox="1">
            <a:spLocks/>
          </p:cNvSpPr>
          <p:nvPr/>
        </p:nvSpPr>
        <p:spPr>
          <a:xfrm>
            <a:off x="508000" y="373489"/>
            <a:ext cx="91440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Fontin Sans Bold"/>
              </a:rPr>
              <a:t>MapReduce</a:t>
            </a:r>
            <a:br>
              <a:rPr lang="en-US" sz="4000" b="1" dirty="0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B63B1-2A56-4E23-8E1D-7968FA39E536}"/>
              </a:ext>
            </a:extLst>
          </p:cNvPr>
          <p:cNvSpPr/>
          <p:nvPr/>
        </p:nvSpPr>
        <p:spPr>
          <a:xfrm>
            <a:off x="607989" y="1923544"/>
            <a:ext cx="7697812" cy="228854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03">
            <a:extLst>
              <a:ext uri="{FF2B5EF4-FFF2-40B4-BE49-F238E27FC236}">
                <a16:creationId xmlns:a16="http://schemas.microsoft.com/office/drawing/2014/main" id="{3D30497F-64A1-41B8-A812-1321F61FC766}"/>
              </a:ext>
            </a:extLst>
          </p:cNvPr>
          <p:cNvSpPr/>
          <p:nvPr/>
        </p:nvSpPr>
        <p:spPr>
          <a:xfrm>
            <a:off x="3071127" y="1980136"/>
            <a:ext cx="5234674" cy="458182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72034-D06A-40C5-8D21-32EC78C586E3}"/>
              </a:ext>
            </a:extLst>
          </p:cNvPr>
          <p:cNvSpPr/>
          <p:nvPr/>
        </p:nvSpPr>
        <p:spPr>
          <a:xfrm>
            <a:off x="3141518" y="2047282"/>
            <a:ext cx="346364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CD192-947A-4204-9369-6964CD6D0ECB}"/>
              </a:ext>
            </a:extLst>
          </p:cNvPr>
          <p:cNvSpPr/>
          <p:nvPr/>
        </p:nvSpPr>
        <p:spPr>
          <a:xfrm>
            <a:off x="3674918" y="2047282"/>
            <a:ext cx="346364" cy="2770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106EEF-683F-4B8F-B749-D4118C78982C}"/>
              </a:ext>
            </a:extLst>
          </p:cNvPr>
          <p:cNvSpPr/>
          <p:nvPr/>
        </p:nvSpPr>
        <p:spPr>
          <a:xfrm>
            <a:off x="4246418" y="2047282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D72A7-E983-4B66-89F6-E9F598868992}"/>
              </a:ext>
            </a:extLst>
          </p:cNvPr>
          <p:cNvSpPr/>
          <p:nvPr/>
        </p:nvSpPr>
        <p:spPr>
          <a:xfrm>
            <a:off x="4779818" y="2047282"/>
            <a:ext cx="346364" cy="2770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C1CC3-C29A-4B02-9812-1688D155283F}"/>
              </a:ext>
            </a:extLst>
          </p:cNvPr>
          <p:cNvSpPr/>
          <p:nvPr/>
        </p:nvSpPr>
        <p:spPr>
          <a:xfrm>
            <a:off x="5541818" y="2047282"/>
            <a:ext cx="346364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4BFB8-3E46-4134-8A18-7C4C1E50EAAC}"/>
              </a:ext>
            </a:extLst>
          </p:cNvPr>
          <p:cNvSpPr/>
          <p:nvPr/>
        </p:nvSpPr>
        <p:spPr>
          <a:xfrm>
            <a:off x="6075218" y="2047282"/>
            <a:ext cx="346364" cy="277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41CAB-467A-4C3E-A57C-66F34019FDD2}"/>
              </a:ext>
            </a:extLst>
          </p:cNvPr>
          <p:cNvSpPr/>
          <p:nvPr/>
        </p:nvSpPr>
        <p:spPr>
          <a:xfrm>
            <a:off x="6646718" y="2047282"/>
            <a:ext cx="346364" cy="2770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19">
            <a:extLst>
              <a:ext uri="{FF2B5EF4-FFF2-40B4-BE49-F238E27FC236}">
                <a16:creationId xmlns:a16="http://schemas.microsoft.com/office/drawing/2014/main" id="{97C44257-1586-4463-BA3F-E6D077856D8D}"/>
              </a:ext>
            </a:extLst>
          </p:cNvPr>
          <p:cNvSpPr/>
          <p:nvPr/>
        </p:nvSpPr>
        <p:spPr>
          <a:xfrm>
            <a:off x="3192780" y="2184451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120">
            <a:extLst>
              <a:ext uri="{FF2B5EF4-FFF2-40B4-BE49-F238E27FC236}">
                <a16:creationId xmlns:a16="http://schemas.microsoft.com/office/drawing/2014/main" id="{B0A491A1-C565-4A9C-A935-6614E1DF0530}"/>
              </a:ext>
            </a:extLst>
          </p:cNvPr>
          <p:cNvSpPr/>
          <p:nvPr/>
        </p:nvSpPr>
        <p:spPr>
          <a:xfrm>
            <a:off x="3735225" y="2324373"/>
            <a:ext cx="281743" cy="58323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125">
            <a:extLst>
              <a:ext uri="{FF2B5EF4-FFF2-40B4-BE49-F238E27FC236}">
                <a16:creationId xmlns:a16="http://schemas.microsoft.com/office/drawing/2014/main" id="{C98340E3-7F27-4E89-80C2-1CC34C09C327}"/>
              </a:ext>
            </a:extLst>
          </p:cNvPr>
          <p:cNvSpPr/>
          <p:nvPr/>
        </p:nvSpPr>
        <p:spPr>
          <a:xfrm>
            <a:off x="6731681" y="2340046"/>
            <a:ext cx="180421" cy="62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39EC7F-C2A6-4234-91C1-935E96AABB83}"/>
              </a:ext>
            </a:extLst>
          </p:cNvPr>
          <p:cNvSpPr txBox="1"/>
          <p:nvPr/>
        </p:nvSpPr>
        <p:spPr>
          <a:xfrm>
            <a:off x="1645836" y="2206823"/>
            <a:ext cx="155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latin typeface="Fontin Sans Bold"/>
              </a:rPr>
              <a:t>InputSplits</a:t>
            </a:r>
            <a:endParaRPr lang="en-US" sz="1400" b="1" dirty="0">
              <a:latin typeface="Fontin Sans Bo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27369E-E745-44E4-BD8C-B7DFCA66B2CD}"/>
              </a:ext>
            </a:extLst>
          </p:cNvPr>
          <p:cNvSpPr txBox="1"/>
          <p:nvPr/>
        </p:nvSpPr>
        <p:spPr>
          <a:xfrm>
            <a:off x="1520739" y="3507212"/>
            <a:ext cx="160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 Output List</a:t>
            </a:r>
            <a:endParaRPr lang="en-US" sz="1400" b="1" dirty="0">
              <a:latin typeface="Fontin Sans Bol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4C4BD-3BCC-45E3-BE7A-0AA1416F59A7}"/>
              </a:ext>
            </a:extLst>
          </p:cNvPr>
          <p:cNvSpPr txBox="1"/>
          <p:nvPr/>
        </p:nvSpPr>
        <p:spPr>
          <a:xfrm>
            <a:off x="1506204" y="2907604"/>
            <a:ext cx="136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Mapper Tasks</a:t>
            </a:r>
            <a:endParaRPr lang="en-US" sz="1400" b="1" dirty="0">
              <a:latin typeface="Fontin Sans Bold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5682C0-D3DC-42C0-A777-DA8C8F093341}"/>
              </a:ext>
            </a:extLst>
          </p:cNvPr>
          <p:cNvSpPr/>
          <p:nvPr/>
        </p:nvSpPr>
        <p:spPr>
          <a:xfrm>
            <a:off x="607989" y="4212818"/>
            <a:ext cx="7697812" cy="220796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9386A4-464E-4AC7-90B6-969A3E51E1BE}"/>
              </a:ext>
            </a:extLst>
          </p:cNvPr>
          <p:cNvSpPr txBox="1"/>
          <p:nvPr/>
        </p:nvSpPr>
        <p:spPr>
          <a:xfrm>
            <a:off x="1371600" y="4510900"/>
            <a:ext cx="174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 Tasks</a:t>
            </a:r>
            <a:endParaRPr lang="en-US" sz="1400" b="1" dirty="0">
              <a:latin typeface="Fontin Sans Bold"/>
            </a:endParaRPr>
          </a:p>
          <a:p>
            <a:endParaRPr lang="en-US" sz="1400" b="1" dirty="0">
              <a:latin typeface="Fontin Sans 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032A74-2C75-4968-867A-2A62B1B1369F}"/>
              </a:ext>
            </a:extLst>
          </p:cNvPr>
          <p:cNvSpPr txBox="1"/>
          <p:nvPr/>
        </p:nvSpPr>
        <p:spPr>
          <a:xfrm>
            <a:off x="1225107" y="5894049"/>
            <a:ext cx="184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 Output</a:t>
            </a:r>
            <a:endParaRPr lang="en-US" sz="1400" b="1" dirty="0">
              <a:latin typeface="Fontin Sans Bold"/>
            </a:endParaRPr>
          </a:p>
          <a:p>
            <a:endParaRPr lang="en-US" sz="1400" b="1" dirty="0">
              <a:latin typeface="Fontin Sans Bold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8178A9-9B4C-4C40-96A2-5DF72648C324}"/>
              </a:ext>
            </a:extLst>
          </p:cNvPr>
          <p:cNvSpPr/>
          <p:nvPr/>
        </p:nvSpPr>
        <p:spPr>
          <a:xfrm>
            <a:off x="7722484" y="2062954"/>
            <a:ext cx="346364" cy="277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149">
            <a:extLst>
              <a:ext uri="{FF2B5EF4-FFF2-40B4-BE49-F238E27FC236}">
                <a16:creationId xmlns:a16="http://schemas.microsoft.com/office/drawing/2014/main" id="{5A31F5CC-5B89-40D6-AECA-495B6227247E}"/>
              </a:ext>
            </a:extLst>
          </p:cNvPr>
          <p:cNvSpPr/>
          <p:nvPr/>
        </p:nvSpPr>
        <p:spPr>
          <a:xfrm>
            <a:off x="7725918" y="2315558"/>
            <a:ext cx="319931" cy="64807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C6AE4D-B9BA-4840-96A6-F4BA0884ECA8}"/>
              </a:ext>
            </a:extLst>
          </p:cNvPr>
          <p:cNvSpPr txBox="1"/>
          <p:nvPr/>
        </p:nvSpPr>
        <p:spPr>
          <a:xfrm>
            <a:off x="727668" y="1902023"/>
            <a:ext cx="195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Mapper Phase</a:t>
            </a:r>
            <a:endParaRPr lang="en-US" sz="1400" b="1" dirty="0">
              <a:latin typeface="Fontin Sans Bol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CD7A04-A8F1-4BF5-9450-E73E77ADBFA0}"/>
              </a:ext>
            </a:extLst>
          </p:cNvPr>
          <p:cNvSpPr txBox="1"/>
          <p:nvPr/>
        </p:nvSpPr>
        <p:spPr>
          <a:xfrm>
            <a:off x="760387" y="4202668"/>
            <a:ext cx="194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Reducer Phase</a:t>
            </a:r>
            <a:endParaRPr lang="en-US" sz="1400" b="1" dirty="0">
              <a:latin typeface="Fontin Sans Bold"/>
            </a:endParaRPr>
          </a:p>
        </p:txBody>
      </p:sp>
      <p:pic>
        <p:nvPicPr>
          <p:cNvPr id="38" name="Graphic 1">
            <a:extLst>
              <a:ext uri="{FF2B5EF4-FFF2-40B4-BE49-F238E27FC236}">
                <a16:creationId xmlns:a16="http://schemas.microsoft.com/office/drawing/2014/main" id="{116B8815-AE27-49A8-8D60-E40F517219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DF23EB-5C26-4C1E-A7A4-12F33449B84B}"/>
              </a:ext>
            </a:extLst>
          </p:cNvPr>
          <p:cNvSpPr/>
          <p:nvPr/>
        </p:nvSpPr>
        <p:spPr>
          <a:xfrm>
            <a:off x="3018795" y="2880439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333DFF0-FABC-4C96-96C2-6618B60DC3F3}"/>
              </a:ext>
            </a:extLst>
          </p:cNvPr>
          <p:cNvSpPr/>
          <p:nvPr/>
        </p:nvSpPr>
        <p:spPr>
          <a:xfrm>
            <a:off x="3675330" y="2880439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056377F-C294-4707-821C-AD40C544CC01}"/>
              </a:ext>
            </a:extLst>
          </p:cNvPr>
          <p:cNvSpPr/>
          <p:nvPr/>
        </p:nvSpPr>
        <p:spPr>
          <a:xfrm>
            <a:off x="4316813" y="287732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6EAEAD0-679B-46EF-B831-9B29BD3BA67B}"/>
              </a:ext>
            </a:extLst>
          </p:cNvPr>
          <p:cNvSpPr/>
          <p:nvPr/>
        </p:nvSpPr>
        <p:spPr>
          <a:xfrm>
            <a:off x="4932045" y="286770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7404567-2A7D-48F3-B645-F5A422DA0109}"/>
              </a:ext>
            </a:extLst>
          </p:cNvPr>
          <p:cNvSpPr/>
          <p:nvPr/>
        </p:nvSpPr>
        <p:spPr>
          <a:xfrm>
            <a:off x="5500783" y="2840715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9A846C9-628F-4D9D-8ED4-D7E3D0CE6F0B}"/>
              </a:ext>
            </a:extLst>
          </p:cNvPr>
          <p:cNvSpPr/>
          <p:nvPr/>
        </p:nvSpPr>
        <p:spPr>
          <a:xfrm>
            <a:off x="6082772" y="286770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Down Arrow 119">
            <a:extLst>
              <a:ext uri="{FF2B5EF4-FFF2-40B4-BE49-F238E27FC236}">
                <a16:creationId xmlns:a16="http://schemas.microsoft.com/office/drawing/2014/main" id="{7D853865-AAF6-436F-9595-48E28D52138F}"/>
              </a:ext>
            </a:extLst>
          </p:cNvPr>
          <p:cNvSpPr/>
          <p:nvPr/>
        </p:nvSpPr>
        <p:spPr>
          <a:xfrm>
            <a:off x="6179726" y="224047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119">
            <a:extLst>
              <a:ext uri="{FF2B5EF4-FFF2-40B4-BE49-F238E27FC236}">
                <a16:creationId xmlns:a16="http://schemas.microsoft.com/office/drawing/2014/main" id="{88C746B3-C2C6-4E3F-91F5-D96377F9F097}"/>
              </a:ext>
            </a:extLst>
          </p:cNvPr>
          <p:cNvSpPr/>
          <p:nvPr/>
        </p:nvSpPr>
        <p:spPr>
          <a:xfrm>
            <a:off x="5576315" y="2335952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119">
            <a:extLst>
              <a:ext uri="{FF2B5EF4-FFF2-40B4-BE49-F238E27FC236}">
                <a16:creationId xmlns:a16="http://schemas.microsoft.com/office/drawing/2014/main" id="{D23F458F-8A75-479D-9330-4C42BF3C4E80}"/>
              </a:ext>
            </a:extLst>
          </p:cNvPr>
          <p:cNvSpPr/>
          <p:nvPr/>
        </p:nvSpPr>
        <p:spPr>
          <a:xfrm>
            <a:off x="4337636" y="235231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119">
            <a:extLst>
              <a:ext uri="{FF2B5EF4-FFF2-40B4-BE49-F238E27FC236}">
                <a16:creationId xmlns:a16="http://schemas.microsoft.com/office/drawing/2014/main" id="{2DAAE018-FB37-4F0F-A122-477944634B7F}"/>
              </a:ext>
            </a:extLst>
          </p:cNvPr>
          <p:cNvSpPr/>
          <p:nvPr/>
        </p:nvSpPr>
        <p:spPr>
          <a:xfrm>
            <a:off x="4926244" y="232437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2456DD5-C0E5-4A35-AB6E-F8760A4797A5}"/>
              </a:ext>
            </a:extLst>
          </p:cNvPr>
          <p:cNvSpPr/>
          <p:nvPr/>
        </p:nvSpPr>
        <p:spPr>
          <a:xfrm>
            <a:off x="7643434" y="299304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AB49216-D6C7-49D5-AF28-FE20F0CBBEDA}"/>
              </a:ext>
            </a:extLst>
          </p:cNvPr>
          <p:cNvSpPr/>
          <p:nvPr/>
        </p:nvSpPr>
        <p:spPr>
          <a:xfrm>
            <a:off x="6753939" y="2933041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443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44180-2BB6-420C-95C9-BFE12603D08A}"/>
              </a:ext>
            </a:extLst>
          </p:cNvPr>
          <p:cNvSpPr/>
          <p:nvPr/>
        </p:nvSpPr>
        <p:spPr>
          <a:xfrm>
            <a:off x="457200" y="1852773"/>
            <a:ext cx="8305800" cy="462422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2E26FB-6E7C-4568-BE80-1A73DE42C48B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BDF7A-FC94-443A-AEAD-B4DB1C1EE9AC}"/>
              </a:ext>
            </a:extLst>
          </p:cNvPr>
          <p:cNvSpPr/>
          <p:nvPr/>
        </p:nvSpPr>
        <p:spPr>
          <a:xfrm>
            <a:off x="1714322" y="1143000"/>
            <a:ext cx="5258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How does MapReduce work?</a:t>
            </a:r>
            <a:endParaRPr lang="en-IN" sz="2800" b="1" dirty="0">
              <a:latin typeface="Fontin Sans 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4B43C-2557-4DE7-B7BD-B7F886E297C0}"/>
              </a:ext>
            </a:extLst>
          </p:cNvPr>
          <p:cNvSpPr/>
          <p:nvPr/>
        </p:nvSpPr>
        <p:spPr>
          <a:xfrm>
            <a:off x="457200" y="11430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8275C4-7EAF-4CDA-A6EE-95CA06B6A6A6}"/>
              </a:ext>
            </a:extLst>
          </p:cNvPr>
          <p:cNvSpPr txBox="1">
            <a:spLocks/>
          </p:cNvSpPr>
          <p:nvPr/>
        </p:nvSpPr>
        <p:spPr>
          <a:xfrm>
            <a:off x="508000" y="373489"/>
            <a:ext cx="91440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Fontin Sans Bold"/>
              </a:rPr>
              <a:t>MapReduce</a:t>
            </a:r>
            <a:br>
              <a:rPr lang="en-US" sz="4000" b="1" dirty="0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B63B1-2A56-4E23-8E1D-7968FA39E536}"/>
              </a:ext>
            </a:extLst>
          </p:cNvPr>
          <p:cNvSpPr/>
          <p:nvPr/>
        </p:nvSpPr>
        <p:spPr>
          <a:xfrm>
            <a:off x="607989" y="1923544"/>
            <a:ext cx="7697812" cy="228854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03">
            <a:extLst>
              <a:ext uri="{FF2B5EF4-FFF2-40B4-BE49-F238E27FC236}">
                <a16:creationId xmlns:a16="http://schemas.microsoft.com/office/drawing/2014/main" id="{3D30497F-64A1-41B8-A812-1321F61FC766}"/>
              </a:ext>
            </a:extLst>
          </p:cNvPr>
          <p:cNvSpPr/>
          <p:nvPr/>
        </p:nvSpPr>
        <p:spPr>
          <a:xfrm>
            <a:off x="3071127" y="1980136"/>
            <a:ext cx="5234674" cy="458182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72034-D06A-40C5-8D21-32EC78C586E3}"/>
              </a:ext>
            </a:extLst>
          </p:cNvPr>
          <p:cNvSpPr/>
          <p:nvPr/>
        </p:nvSpPr>
        <p:spPr>
          <a:xfrm>
            <a:off x="3141518" y="2047282"/>
            <a:ext cx="346364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CD192-947A-4204-9369-6964CD6D0ECB}"/>
              </a:ext>
            </a:extLst>
          </p:cNvPr>
          <p:cNvSpPr/>
          <p:nvPr/>
        </p:nvSpPr>
        <p:spPr>
          <a:xfrm>
            <a:off x="3674918" y="2047282"/>
            <a:ext cx="346364" cy="2770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106EEF-683F-4B8F-B749-D4118C78982C}"/>
              </a:ext>
            </a:extLst>
          </p:cNvPr>
          <p:cNvSpPr/>
          <p:nvPr/>
        </p:nvSpPr>
        <p:spPr>
          <a:xfrm>
            <a:off x="4246418" y="2047282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D72A7-E983-4B66-89F6-E9F598868992}"/>
              </a:ext>
            </a:extLst>
          </p:cNvPr>
          <p:cNvSpPr/>
          <p:nvPr/>
        </p:nvSpPr>
        <p:spPr>
          <a:xfrm>
            <a:off x="4779818" y="2047282"/>
            <a:ext cx="346364" cy="2770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C1CC3-C29A-4B02-9812-1688D155283F}"/>
              </a:ext>
            </a:extLst>
          </p:cNvPr>
          <p:cNvSpPr/>
          <p:nvPr/>
        </p:nvSpPr>
        <p:spPr>
          <a:xfrm>
            <a:off x="5541818" y="2047282"/>
            <a:ext cx="346364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4BFB8-3E46-4134-8A18-7C4C1E50EAAC}"/>
              </a:ext>
            </a:extLst>
          </p:cNvPr>
          <p:cNvSpPr/>
          <p:nvPr/>
        </p:nvSpPr>
        <p:spPr>
          <a:xfrm>
            <a:off x="6075218" y="2047282"/>
            <a:ext cx="346364" cy="277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41CAB-467A-4C3E-A57C-66F34019FDD2}"/>
              </a:ext>
            </a:extLst>
          </p:cNvPr>
          <p:cNvSpPr/>
          <p:nvPr/>
        </p:nvSpPr>
        <p:spPr>
          <a:xfrm>
            <a:off x="6646718" y="2047282"/>
            <a:ext cx="346364" cy="2770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19">
            <a:extLst>
              <a:ext uri="{FF2B5EF4-FFF2-40B4-BE49-F238E27FC236}">
                <a16:creationId xmlns:a16="http://schemas.microsoft.com/office/drawing/2014/main" id="{97C44257-1586-4463-BA3F-E6D077856D8D}"/>
              </a:ext>
            </a:extLst>
          </p:cNvPr>
          <p:cNvSpPr/>
          <p:nvPr/>
        </p:nvSpPr>
        <p:spPr>
          <a:xfrm>
            <a:off x="3192780" y="2184451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120">
            <a:extLst>
              <a:ext uri="{FF2B5EF4-FFF2-40B4-BE49-F238E27FC236}">
                <a16:creationId xmlns:a16="http://schemas.microsoft.com/office/drawing/2014/main" id="{B0A491A1-C565-4A9C-A935-6614E1DF0530}"/>
              </a:ext>
            </a:extLst>
          </p:cNvPr>
          <p:cNvSpPr/>
          <p:nvPr/>
        </p:nvSpPr>
        <p:spPr>
          <a:xfrm>
            <a:off x="3735225" y="2324373"/>
            <a:ext cx="281743" cy="58323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125">
            <a:extLst>
              <a:ext uri="{FF2B5EF4-FFF2-40B4-BE49-F238E27FC236}">
                <a16:creationId xmlns:a16="http://schemas.microsoft.com/office/drawing/2014/main" id="{C98340E3-7F27-4E89-80C2-1CC34C09C327}"/>
              </a:ext>
            </a:extLst>
          </p:cNvPr>
          <p:cNvSpPr/>
          <p:nvPr/>
        </p:nvSpPr>
        <p:spPr>
          <a:xfrm>
            <a:off x="6731681" y="2340046"/>
            <a:ext cx="180421" cy="62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39EC7F-C2A6-4234-91C1-935E96AABB83}"/>
              </a:ext>
            </a:extLst>
          </p:cNvPr>
          <p:cNvSpPr txBox="1"/>
          <p:nvPr/>
        </p:nvSpPr>
        <p:spPr>
          <a:xfrm>
            <a:off x="1645836" y="2206823"/>
            <a:ext cx="155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latin typeface="Fontin Sans Bold"/>
              </a:rPr>
              <a:t>InputSplits</a:t>
            </a:r>
            <a:endParaRPr lang="en-US" sz="1400" b="1" dirty="0">
              <a:latin typeface="Fontin Sans Bo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27369E-E745-44E4-BD8C-B7DFCA66B2CD}"/>
              </a:ext>
            </a:extLst>
          </p:cNvPr>
          <p:cNvSpPr txBox="1"/>
          <p:nvPr/>
        </p:nvSpPr>
        <p:spPr>
          <a:xfrm>
            <a:off x="1520739" y="3507212"/>
            <a:ext cx="160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 Output List</a:t>
            </a:r>
            <a:endParaRPr lang="en-US" sz="1400" b="1" dirty="0">
              <a:latin typeface="Fontin Sans Bol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4C4BD-3BCC-45E3-BE7A-0AA1416F59A7}"/>
              </a:ext>
            </a:extLst>
          </p:cNvPr>
          <p:cNvSpPr txBox="1"/>
          <p:nvPr/>
        </p:nvSpPr>
        <p:spPr>
          <a:xfrm>
            <a:off x="1506204" y="2907604"/>
            <a:ext cx="136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Mapper Tasks</a:t>
            </a:r>
            <a:endParaRPr lang="en-US" sz="1400" b="1" dirty="0">
              <a:latin typeface="Fontin Sans Bold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5682C0-D3DC-42C0-A777-DA8C8F093341}"/>
              </a:ext>
            </a:extLst>
          </p:cNvPr>
          <p:cNvSpPr/>
          <p:nvPr/>
        </p:nvSpPr>
        <p:spPr>
          <a:xfrm>
            <a:off x="607989" y="4212818"/>
            <a:ext cx="7697812" cy="220796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9386A4-464E-4AC7-90B6-969A3E51E1BE}"/>
              </a:ext>
            </a:extLst>
          </p:cNvPr>
          <p:cNvSpPr txBox="1"/>
          <p:nvPr/>
        </p:nvSpPr>
        <p:spPr>
          <a:xfrm>
            <a:off x="1371600" y="4510900"/>
            <a:ext cx="174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 Tasks</a:t>
            </a:r>
            <a:endParaRPr lang="en-US" sz="1400" b="1" dirty="0">
              <a:latin typeface="Fontin Sans Bold"/>
            </a:endParaRPr>
          </a:p>
          <a:p>
            <a:endParaRPr lang="en-US" sz="1400" b="1" dirty="0">
              <a:latin typeface="Fontin Sans 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032A74-2C75-4968-867A-2A62B1B1369F}"/>
              </a:ext>
            </a:extLst>
          </p:cNvPr>
          <p:cNvSpPr txBox="1"/>
          <p:nvPr/>
        </p:nvSpPr>
        <p:spPr>
          <a:xfrm>
            <a:off x="1225107" y="5894049"/>
            <a:ext cx="184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 Output</a:t>
            </a:r>
            <a:endParaRPr lang="en-US" sz="1400" b="1" dirty="0">
              <a:latin typeface="Fontin Sans Bold"/>
            </a:endParaRPr>
          </a:p>
          <a:p>
            <a:endParaRPr lang="en-US" sz="1400" b="1" dirty="0">
              <a:latin typeface="Fontin Sans Bold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8178A9-9B4C-4C40-96A2-5DF72648C324}"/>
              </a:ext>
            </a:extLst>
          </p:cNvPr>
          <p:cNvSpPr/>
          <p:nvPr/>
        </p:nvSpPr>
        <p:spPr>
          <a:xfrm>
            <a:off x="7722484" y="2062954"/>
            <a:ext cx="346364" cy="277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149">
            <a:extLst>
              <a:ext uri="{FF2B5EF4-FFF2-40B4-BE49-F238E27FC236}">
                <a16:creationId xmlns:a16="http://schemas.microsoft.com/office/drawing/2014/main" id="{5A31F5CC-5B89-40D6-AECA-495B6227247E}"/>
              </a:ext>
            </a:extLst>
          </p:cNvPr>
          <p:cNvSpPr/>
          <p:nvPr/>
        </p:nvSpPr>
        <p:spPr>
          <a:xfrm>
            <a:off x="7725918" y="2315558"/>
            <a:ext cx="319931" cy="64807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C6AE4D-B9BA-4840-96A6-F4BA0884ECA8}"/>
              </a:ext>
            </a:extLst>
          </p:cNvPr>
          <p:cNvSpPr txBox="1"/>
          <p:nvPr/>
        </p:nvSpPr>
        <p:spPr>
          <a:xfrm>
            <a:off x="727668" y="1902023"/>
            <a:ext cx="195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Mapper Phase</a:t>
            </a:r>
            <a:endParaRPr lang="en-US" sz="1400" b="1" dirty="0">
              <a:latin typeface="Fontin Sans Bol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CD7A04-A8F1-4BF5-9450-E73E77ADBFA0}"/>
              </a:ext>
            </a:extLst>
          </p:cNvPr>
          <p:cNvSpPr txBox="1"/>
          <p:nvPr/>
        </p:nvSpPr>
        <p:spPr>
          <a:xfrm>
            <a:off x="760387" y="4202668"/>
            <a:ext cx="194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Reducer Phase</a:t>
            </a:r>
            <a:endParaRPr lang="en-US" sz="1400" b="1" dirty="0">
              <a:latin typeface="Fontin Sans Bold"/>
            </a:endParaRPr>
          </a:p>
        </p:txBody>
      </p:sp>
      <p:pic>
        <p:nvPicPr>
          <p:cNvPr id="38" name="Graphic 1">
            <a:extLst>
              <a:ext uri="{FF2B5EF4-FFF2-40B4-BE49-F238E27FC236}">
                <a16:creationId xmlns:a16="http://schemas.microsoft.com/office/drawing/2014/main" id="{116B8815-AE27-49A8-8D60-E40F517219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DF23EB-5C26-4C1E-A7A4-12F33449B84B}"/>
              </a:ext>
            </a:extLst>
          </p:cNvPr>
          <p:cNvSpPr/>
          <p:nvPr/>
        </p:nvSpPr>
        <p:spPr>
          <a:xfrm>
            <a:off x="3018795" y="2880439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333DFF0-FABC-4C96-96C2-6618B60DC3F3}"/>
              </a:ext>
            </a:extLst>
          </p:cNvPr>
          <p:cNvSpPr/>
          <p:nvPr/>
        </p:nvSpPr>
        <p:spPr>
          <a:xfrm>
            <a:off x="3675330" y="2880439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056377F-C294-4707-821C-AD40C544CC01}"/>
              </a:ext>
            </a:extLst>
          </p:cNvPr>
          <p:cNvSpPr/>
          <p:nvPr/>
        </p:nvSpPr>
        <p:spPr>
          <a:xfrm>
            <a:off x="4316813" y="287732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6EAEAD0-679B-46EF-B831-9B29BD3BA67B}"/>
              </a:ext>
            </a:extLst>
          </p:cNvPr>
          <p:cNvSpPr/>
          <p:nvPr/>
        </p:nvSpPr>
        <p:spPr>
          <a:xfrm>
            <a:off x="4932045" y="286770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7404567-2A7D-48F3-B645-F5A422DA0109}"/>
              </a:ext>
            </a:extLst>
          </p:cNvPr>
          <p:cNvSpPr/>
          <p:nvPr/>
        </p:nvSpPr>
        <p:spPr>
          <a:xfrm>
            <a:off x="5500783" y="2840715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9A846C9-628F-4D9D-8ED4-D7E3D0CE6F0B}"/>
              </a:ext>
            </a:extLst>
          </p:cNvPr>
          <p:cNvSpPr/>
          <p:nvPr/>
        </p:nvSpPr>
        <p:spPr>
          <a:xfrm>
            <a:off x="6082772" y="286770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Down Arrow 119">
            <a:extLst>
              <a:ext uri="{FF2B5EF4-FFF2-40B4-BE49-F238E27FC236}">
                <a16:creationId xmlns:a16="http://schemas.microsoft.com/office/drawing/2014/main" id="{7D853865-AAF6-436F-9595-48E28D52138F}"/>
              </a:ext>
            </a:extLst>
          </p:cNvPr>
          <p:cNvSpPr/>
          <p:nvPr/>
        </p:nvSpPr>
        <p:spPr>
          <a:xfrm>
            <a:off x="6179726" y="224047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119">
            <a:extLst>
              <a:ext uri="{FF2B5EF4-FFF2-40B4-BE49-F238E27FC236}">
                <a16:creationId xmlns:a16="http://schemas.microsoft.com/office/drawing/2014/main" id="{88C746B3-C2C6-4E3F-91F5-D96377F9F097}"/>
              </a:ext>
            </a:extLst>
          </p:cNvPr>
          <p:cNvSpPr/>
          <p:nvPr/>
        </p:nvSpPr>
        <p:spPr>
          <a:xfrm>
            <a:off x="5576315" y="2335952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119">
            <a:extLst>
              <a:ext uri="{FF2B5EF4-FFF2-40B4-BE49-F238E27FC236}">
                <a16:creationId xmlns:a16="http://schemas.microsoft.com/office/drawing/2014/main" id="{D23F458F-8A75-479D-9330-4C42BF3C4E80}"/>
              </a:ext>
            </a:extLst>
          </p:cNvPr>
          <p:cNvSpPr/>
          <p:nvPr/>
        </p:nvSpPr>
        <p:spPr>
          <a:xfrm>
            <a:off x="4337636" y="235231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119">
            <a:extLst>
              <a:ext uri="{FF2B5EF4-FFF2-40B4-BE49-F238E27FC236}">
                <a16:creationId xmlns:a16="http://schemas.microsoft.com/office/drawing/2014/main" id="{2DAAE018-FB37-4F0F-A122-477944634B7F}"/>
              </a:ext>
            </a:extLst>
          </p:cNvPr>
          <p:cNvSpPr/>
          <p:nvPr/>
        </p:nvSpPr>
        <p:spPr>
          <a:xfrm>
            <a:off x="4926244" y="232437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2456DD5-C0E5-4A35-AB6E-F8760A4797A5}"/>
              </a:ext>
            </a:extLst>
          </p:cNvPr>
          <p:cNvSpPr/>
          <p:nvPr/>
        </p:nvSpPr>
        <p:spPr>
          <a:xfrm>
            <a:off x="7643434" y="299304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AB49216-D6C7-49D5-AF28-FE20F0CBBEDA}"/>
              </a:ext>
            </a:extLst>
          </p:cNvPr>
          <p:cNvSpPr/>
          <p:nvPr/>
        </p:nvSpPr>
        <p:spPr>
          <a:xfrm>
            <a:off x="6753939" y="2933041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310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44180-2BB6-420C-95C9-BFE12603D08A}"/>
              </a:ext>
            </a:extLst>
          </p:cNvPr>
          <p:cNvSpPr/>
          <p:nvPr/>
        </p:nvSpPr>
        <p:spPr>
          <a:xfrm>
            <a:off x="457200" y="1852773"/>
            <a:ext cx="8305800" cy="462422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2E26FB-6E7C-4568-BE80-1A73DE42C48B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BDF7A-FC94-443A-AEAD-B4DB1C1EE9AC}"/>
              </a:ext>
            </a:extLst>
          </p:cNvPr>
          <p:cNvSpPr/>
          <p:nvPr/>
        </p:nvSpPr>
        <p:spPr>
          <a:xfrm>
            <a:off x="1714322" y="1143000"/>
            <a:ext cx="5258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How does MapReduce work?</a:t>
            </a:r>
            <a:endParaRPr lang="en-IN" sz="2800" b="1" dirty="0">
              <a:latin typeface="Fontin Sans 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4B43C-2557-4DE7-B7BD-B7F886E297C0}"/>
              </a:ext>
            </a:extLst>
          </p:cNvPr>
          <p:cNvSpPr/>
          <p:nvPr/>
        </p:nvSpPr>
        <p:spPr>
          <a:xfrm>
            <a:off x="457200" y="11430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8275C4-7EAF-4CDA-A6EE-95CA06B6A6A6}"/>
              </a:ext>
            </a:extLst>
          </p:cNvPr>
          <p:cNvSpPr txBox="1">
            <a:spLocks/>
          </p:cNvSpPr>
          <p:nvPr/>
        </p:nvSpPr>
        <p:spPr>
          <a:xfrm>
            <a:off x="508000" y="373489"/>
            <a:ext cx="91440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Fontin Sans Bold"/>
              </a:rPr>
              <a:t>MapReduce</a:t>
            </a:r>
            <a:br>
              <a:rPr lang="en-US" sz="4000" b="1" dirty="0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B63B1-2A56-4E23-8E1D-7968FA39E536}"/>
              </a:ext>
            </a:extLst>
          </p:cNvPr>
          <p:cNvSpPr/>
          <p:nvPr/>
        </p:nvSpPr>
        <p:spPr>
          <a:xfrm>
            <a:off x="607989" y="1923544"/>
            <a:ext cx="7697812" cy="228854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03">
            <a:extLst>
              <a:ext uri="{FF2B5EF4-FFF2-40B4-BE49-F238E27FC236}">
                <a16:creationId xmlns:a16="http://schemas.microsoft.com/office/drawing/2014/main" id="{3D30497F-64A1-41B8-A812-1321F61FC766}"/>
              </a:ext>
            </a:extLst>
          </p:cNvPr>
          <p:cNvSpPr/>
          <p:nvPr/>
        </p:nvSpPr>
        <p:spPr>
          <a:xfrm>
            <a:off x="3071127" y="1980136"/>
            <a:ext cx="5234674" cy="458182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72034-D06A-40C5-8D21-32EC78C586E3}"/>
              </a:ext>
            </a:extLst>
          </p:cNvPr>
          <p:cNvSpPr/>
          <p:nvPr/>
        </p:nvSpPr>
        <p:spPr>
          <a:xfrm>
            <a:off x="3141518" y="2047282"/>
            <a:ext cx="346364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CD192-947A-4204-9369-6964CD6D0ECB}"/>
              </a:ext>
            </a:extLst>
          </p:cNvPr>
          <p:cNvSpPr/>
          <p:nvPr/>
        </p:nvSpPr>
        <p:spPr>
          <a:xfrm>
            <a:off x="3674918" y="2047282"/>
            <a:ext cx="346364" cy="2770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106EEF-683F-4B8F-B749-D4118C78982C}"/>
              </a:ext>
            </a:extLst>
          </p:cNvPr>
          <p:cNvSpPr/>
          <p:nvPr/>
        </p:nvSpPr>
        <p:spPr>
          <a:xfrm>
            <a:off x="4246418" y="2047282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D72A7-E983-4B66-89F6-E9F598868992}"/>
              </a:ext>
            </a:extLst>
          </p:cNvPr>
          <p:cNvSpPr/>
          <p:nvPr/>
        </p:nvSpPr>
        <p:spPr>
          <a:xfrm>
            <a:off x="4779818" y="2047282"/>
            <a:ext cx="346364" cy="2770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C1CC3-C29A-4B02-9812-1688D155283F}"/>
              </a:ext>
            </a:extLst>
          </p:cNvPr>
          <p:cNvSpPr/>
          <p:nvPr/>
        </p:nvSpPr>
        <p:spPr>
          <a:xfrm>
            <a:off x="5541818" y="2047282"/>
            <a:ext cx="346364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4BFB8-3E46-4134-8A18-7C4C1E50EAAC}"/>
              </a:ext>
            </a:extLst>
          </p:cNvPr>
          <p:cNvSpPr/>
          <p:nvPr/>
        </p:nvSpPr>
        <p:spPr>
          <a:xfrm>
            <a:off x="6075218" y="2047282"/>
            <a:ext cx="346364" cy="277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41CAB-467A-4C3E-A57C-66F34019FDD2}"/>
              </a:ext>
            </a:extLst>
          </p:cNvPr>
          <p:cNvSpPr/>
          <p:nvPr/>
        </p:nvSpPr>
        <p:spPr>
          <a:xfrm>
            <a:off x="6646718" y="2047282"/>
            <a:ext cx="346364" cy="2770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19">
            <a:extLst>
              <a:ext uri="{FF2B5EF4-FFF2-40B4-BE49-F238E27FC236}">
                <a16:creationId xmlns:a16="http://schemas.microsoft.com/office/drawing/2014/main" id="{97C44257-1586-4463-BA3F-E6D077856D8D}"/>
              </a:ext>
            </a:extLst>
          </p:cNvPr>
          <p:cNvSpPr/>
          <p:nvPr/>
        </p:nvSpPr>
        <p:spPr>
          <a:xfrm>
            <a:off x="3192780" y="2184451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120">
            <a:extLst>
              <a:ext uri="{FF2B5EF4-FFF2-40B4-BE49-F238E27FC236}">
                <a16:creationId xmlns:a16="http://schemas.microsoft.com/office/drawing/2014/main" id="{B0A491A1-C565-4A9C-A935-6614E1DF0530}"/>
              </a:ext>
            </a:extLst>
          </p:cNvPr>
          <p:cNvSpPr/>
          <p:nvPr/>
        </p:nvSpPr>
        <p:spPr>
          <a:xfrm>
            <a:off x="3735225" y="2324373"/>
            <a:ext cx="281743" cy="58323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125">
            <a:extLst>
              <a:ext uri="{FF2B5EF4-FFF2-40B4-BE49-F238E27FC236}">
                <a16:creationId xmlns:a16="http://schemas.microsoft.com/office/drawing/2014/main" id="{C98340E3-7F27-4E89-80C2-1CC34C09C327}"/>
              </a:ext>
            </a:extLst>
          </p:cNvPr>
          <p:cNvSpPr/>
          <p:nvPr/>
        </p:nvSpPr>
        <p:spPr>
          <a:xfrm>
            <a:off x="6731681" y="2340046"/>
            <a:ext cx="180421" cy="62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39EC7F-C2A6-4234-91C1-935E96AABB83}"/>
              </a:ext>
            </a:extLst>
          </p:cNvPr>
          <p:cNvSpPr txBox="1"/>
          <p:nvPr/>
        </p:nvSpPr>
        <p:spPr>
          <a:xfrm>
            <a:off x="1645836" y="2206823"/>
            <a:ext cx="155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latin typeface="Fontin Sans Bold"/>
              </a:rPr>
              <a:t>InputSplits</a:t>
            </a:r>
            <a:endParaRPr lang="en-US" sz="1400" b="1" dirty="0">
              <a:latin typeface="Fontin Sans Bo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27369E-E745-44E4-BD8C-B7DFCA66B2CD}"/>
              </a:ext>
            </a:extLst>
          </p:cNvPr>
          <p:cNvSpPr txBox="1"/>
          <p:nvPr/>
        </p:nvSpPr>
        <p:spPr>
          <a:xfrm>
            <a:off x="1520739" y="3507212"/>
            <a:ext cx="160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 Output List</a:t>
            </a:r>
            <a:endParaRPr lang="en-US" sz="1400" b="1" dirty="0">
              <a:latin typeface="Fontin Sans Bol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4C4BD-3BCC-45E3-BE7A-0AA1416F59A7}"/>
              </a:ext>
            </a:extLst>
          </p:cNvPr>
          <p:cNvSpPr txBox="1"/>
          <p:nvPr/>
        </p:nvSpPr>
        <p:spPr>
          <a:xfrm>
            <a:off x="1506204" y="2907604"/>
            <a:ext cx="136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Mapper Tasks</a:t>
            </a:r>
            <a:endParaRPr lang="en-US" sz="1400" b="1" dirty="0">
              <a:latin typeface="Fontin Sans Bold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5682C0-D3DC-42C0-A777-DA8C8F093341}"/>
              </a:ext>
            </a:extLst>
          </p:cNvPr>
          <p:cNvSpPr/>
          <p:nvPr/>
        </p:nvSpPr>
        <p:spPr>
          <a:xfrm>
            <a:off x="607989" y="4212818"/>
            <a:ext cx="7697812" cy="220796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9386A4-464E-4AC7-90B6-969A3E51E1BE}"/>
              </a:ext>
            </a:extLst>
          </p:cNvPr>
          <p:cNvSpPr txBox="1"/>
          <p:nvPr/>
        </p:nvSpPr>
        <p:spPr>
          <a:xfrm>
            <a:off x="1371600" y="4510900"/>
            <a:ext cx="174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 Tasks</a:t>
            </a:r>
            <a:endParaRPr lang="en-US" sz="1400" b="1" dirty="0">
              <a:latin typeface="Fontin Sans Bold"/>
            </a:endParaRPr>
          </a:p>
          <a:p>
            <a:endParaRPr lang="en-US" sz="1400" b="1" dirty="0">
              <a:latin typeface="Fontin Sans 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032A74-2C75-4968-867A-2A62B1B1369F}"/>
              </a:ext>
            </a:extLst>
          </p:cNvPr>
          <p:cNvSpPr txBox="1"/>
          <p:nvPr/>
        </p:nvSpPr>
        <p:spPr>
          <a:xfrm>
            <a:off x="1225107" y="5894049"/>
            <a:ext cx="184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 Output</a:t>
            </a:r>
            <a:endParaRPr lang="en-US" sz="1400" b="1" dirty="0">
              <a:latin typeface="Fontin Sans Bold"/>
            </a:endParaRPr>
          </a:p>
          <a:p>
            <a:endParaRPr lang="en-US" sz="1400" b="1" dirty="0">
              <a:latin typeface="Fontin Sans Bold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8178A9-9B4C-4C40-96A2-5DF72648C324}"/>
              </a:ext>
            </a:extLst>
          </p:cNvPr>
          <p:cNvSpPr/>
          <p:nvPr/>
        </p:nvSpPr>
        <p:spPr>
          <a:xfrm>
            <a:off x="7722484" y="2062954"/>
            <a:ext cx="346364" cy="277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149">
            <a:extLst>
              <a:ext uri="{FF2B5EF4-FFF2-40B4-BE49-F238E27FC236}">
                <a16:creationId xmlns:a16="http://schemas.microsoft.com/office/drawing/2014/main" id="{5A31F5CC-5B89-40D6-AECA-495B6227247E}"/>
              </a:ext>
            </a:extLst>
          </p:cNvPr>
          <p:cNvSpPr/>
          <p:nvPr/>
        </p:nvSpPr>
        <p:spPr>
          <a:xfrm>
            <a:off x="7725918" y="2315558"/>
            <a:ext cx="319931" cy="64807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C6AE4D-B9BA-4840-96A6-F4BA0884ECA8}"/>
              </a:ext>
            </a:extLst>
          </p:cNvPr>
          <p:cNvSpPr txBox="1"/>
          <p:nvPr/>
        </p:nvSpPr>
        <p:spPr>
          <a:xfrm>
            <a:off x="727668" y="1902023"/>
            <a:ext cx="195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Mapper Phase</a:t>
            </a:r>
            <a:endParaRPr lang="en-US" sz="1400" b="1" dirty="0">
              <a:latin typeface="Fontin Sans Bol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CD7A04-A8F1-4BF5-9450-E73E77ADBFA0}"/>
              </a:ext>
            </a:extLst>
          </p:cNvPr>
          <p:cNvSpPr txBox="1"/>
          <p:nvPr/>
        </p:nvSpPr>
        <p:spPr>
          <a:xfrm>
            <a:off x="760387" y="4202668"/>
            <a:ext cx="194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Reducer Phase</a:t>
            </a:r>
            <a:endParaRPr lang="en-US" sz="1400" b="1" dirty="0">
              <a:latin typeface="Fontin Sans Bold"/>
            </a:endParaRPr>
          </a:p>
        </p:txBody>
      </p:sp>
      <p:pic>
        <p:nvPicPr>
          <p:cNvPr id="38" name="Graphic 1">
            <a:extLst>
              <a:ext uri="{FF2B5EF4-FFF2-40B4-BE49-F238E27FC236}">
                <a16:creationId xmlns:a16="http://schemas.microsoft.com/office/drawing/2014/main" id="{116B8815-AE27-49A8-8D60-E40F517219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DF23EB-5C26-4C1E-A7A4-12F33449B84B}"/>
              </a:ext>
            </a:extLst>
          </p:cNvPr>
          <p:cNvSpPr/>
          <p:nvPr/>
        </p:nvSpPr>
        <p:spPr>
          <a:xfrm>
            <a:off x="3018795" y="2880439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333DFF0-FABC-4C96-96C2-6618B60DC3F3}"/>
              </a:ext>
            </a:extLst>
          </p:cNvPr>
          <p:cNvSpPr/>
          <p:nvPr/>
        </p:nvSpPr>
        <p:spPr>
          <a:xfrm>
            <a:off x="3675330" y="2880439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056377F-C294-4707-821C-AD40C544CC01}"/>
              </a:ext>
            </a:extLst>
          </p:cNvPr>
          <p:cNvSpPr/>
          <p:nvPr/>
        </p:nvSpPr>
        <p:spPr>
          <a:xfrm>
            <a:off x="4316813" y="287732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6EAEAD0-679B-46EF-B831-9B29BD3BA67B}"/>
              </a:ext>
            </a:extLst>
          </p:cNvPr>
          <p:cNvSpPr/>
          <p:nvPr/>
        </p:nvSpPr>
        <p:spPr>
          <a:xfrm>
            <a:off x="4932045" y="286770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7404567-2A7D-48F3-B645-F5A422DA0109}"/>
              </a:ext>
            </a:extLst>
          </p:cNvPr>
          <p:cNvSpPr/>
          <p:nvPr/>
        </p:nvSpPr>
        <p:spPr>
          <a:xfrm>
            <a:off x="5500783" y="2840715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9A846C9-628F-4D9D-8ED4-D7E3D0CE6F0B}"/>
              </a:ext>
            </a:extLst>
          </p:cNvPr>
          <p:cNvSpPr/>
          <p:nvPr/>
        </p:nvSpPr>
        <p:spPr>
          <a:xfrm>
            <a:off x="6082772" y="286770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Down Arrow 119">
            <a:extLst>
              <a:ext uri="{FF2B5EF4-FFF2-40B4-BE49-F238E27FC236}">
                <a16:creationId xmlns:a16="http://schemas.microsoft.com/office/drawing/2014/main" id="{7D853865-AAF6-436F-9595-48E28D52138F}"/>
              </a:ext>
            </a:extLst>
          </p:cNvPr>
          <p:cNvSpPr/>
          <p:nvPr/>
        </p:nvSpPr>
        <p:spPr>
          <a:xfrm>
            <a:off x="6179726" y="224047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119">
            <a:extLst>
              <a:ext uri="{FF2B5EF4-FFF2-40B4-BE49-F238E27FC236}">
                <a16:creationId xmlns:a16="http://schemas.microsoft.com/office/drawing/2014/main" id="{88C746B3-C2C6-4E3F-91F5-D96377F9F097}"/>
              </a:ext>
            </a:extLst>
          </p:cNvPr>
          <p:cNvSpPr/>
          <p:nvPr/>
        </p:nvSpPr>
        <p:spPr>
          <a:xfrm>
            <a:off x="5576315" y="2335952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119">
            <a:extLst>
              <a:ext uri="{FF2B5EF4-FFF2-40B4-BE49-F238E27FC236}">
                <a16:creationId xmlns:a16="http://schemas.microsoft.com/office/drawing/2014/main" id="{D23F458F-8A75-479D-9330-4C42BF3C4E80}"/>
              </a:ext>
            </a:extLst>
          </p:cNvPr>
          <p:cNvSpPr/>
          <p:nvPr/>
        </p:nvSpPr>
        <p:spPr>
          <a:xfrm>
            <a:off x="4337636" y="235231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119">
            <a:extLst>
              <a:ext uri="{FF2B5EF4-FFF2-40B4-BE49-F238E27FC236}">
                <a16:creationId xmlns:a16="http://schemas.microsoft.com/office/drawing/2014/main" id="{2DAAE018-FB37-4F0F-A122-477944634B7F}"/>
              </a:ext>
            </a:extLst>
          </p:cNvPr>
          <p:cNvSpPr/>
          <p:nvPr/>
        </p:nvSpPr>
        <p:spPr>
          <a:xfrm>
            <a:off x="4926244" y="232437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2456DD5-C0E5-4A35-AB6E-F8760A4797A5}"/>
              </a:ext>
            </a:extLst>
          </p:cNvPr>
          <p:cNvSpPr/>
          <p:nvPr/>
        </p:nvSpPr>
        <p:spPr>
          <a:xfrm>
            <a:off x="7643434" y="299304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AB49216-D6C7-49D5-AF28-FE20F0CBBEDA}"/>
              </a:ext>
            </a:extLst>
          </p:cNvPr>
          <p:cNvSpPr/>
          <p:nvPr/>
        </p:nvSpPr>
        <p:spPr>
          <a:xfrm>
            <a:off x="6753939" y="2933041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ounded Rectangle 102">
            <a:extLst>
              <a:ext uri="{FF2B5EF4-FFF2-40B4-BE49-F238E27FC236}">
                <a16:creationId xmlns:a16="http://schemas.microsoft.com/office/drawing/2014/main" id="{E8BD8C6C-604D-4E86-9288-2CE7AC3918DC}"/>
              </a:ext>
            </a:extLst>
          </p:cNvPr>
          <p:cNvSpPr/>
          <p:nvPr/>
        </p:nvSpPr>
        <p:spPr>
          <a:xfrm>
            <a:off x="3018795" y="3644367"/>
            <a:ext cx="5162425" cy="458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A7B38A-181C-4FDB-ACAA-E2748FF2D329}"/>
              </a:ext>
            </a:extLst>
          </p:cNvPr>
          <p:cNvSpPr/>
          <p:nvPr/>
        </p:nvSpPr>
        <p:spPr>
          <a:xfrm>
            <a:off x="3121275" y="3733479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0F735A-42DF-4F9A-A98F-089B500932F6}"/>
              </a:ext>
            </a:extLst>
          </p:cNvPr>
          <p:cNvSpPr/>
          <p:nvPr/>
        </p:nvSpPr>
        <p:spPr>
          <a:xfrm>
            <a:off x="3690586" y="3733478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5D0E23-1FD6-432C-8943-11A5B132B251}"/>
              </a:ext>
            </a:extLst>
          </p:cNvPr>
          <p:cNvSpPr/>
          <p:nvPr/>
        </p:nvSpPr>
        <p:spPr>
          <a:xfrm>
            <a:off x="4354073" y="3733477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8273B37-AEFB-48FB-AA16-6DD8AAE8F64F}"/>
              </a:ext>
            </a:extLst>
          </p:cNvPr>
          <p:cNvSpPr/>
          <p:nvPr/>
        </p:nvSpPr>
        <p:spPr>
          <a:xfrm>
            <a:off x="4992861" y="3715021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8EE753-9579-4F5A-8388-6FD122EC7ADD}"/>
              </a:ext>
            </a:extLst>
          </p:cNvPr>
          <p:cNvSpPr/>
          <p:nvPr/>
        </p:nvSpPr>
        <p:spPr>
          <a:xfrm>
            <a:off x="5604295" y="3733476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93070B6-4283-43FB-8D44-F91CB6AB5E2A}"/>
              </a:ext>
            </a:extLst>
          </p:cNvPr>
          <p:cNvSpPr/>
          <p:nvPr/>
        </p:nvSpPr>
        <p:spPr>
          <a:xfrm>
            <a:off x="6133717" y="3742524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7A91B5-776B-4E28-8E95-AC5F944D019B}"/>
              </a:ext>
            </a:extLst>
          </p:cNvPr>
          <p:cNvSpPr/>
          <p:nvPr/>
        </p:nvSpPr>
        <p:spPr>
          <a:xfrm>
            <a:off x="6819900" y="3700451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53B710-9B55-4847-A348-D29A93E3F114}"/>
              </a:ext>
            </a:extLst>
          </p:cNvPr>
          <p:cNvSpPr/>
          <p:nvPr/>
        </p:nvSpPr>
        <p:spPr>
          <a:xfrm>
            <a:off x="7653739" y="3715021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119">
            <a:extLst>
              <a:ext uri="{FF2B5EF4-FFF2-40B4-BE49-F238E27FC236}">
                <a16:creationId xmlns:a16="http://schemas.microsoft.com/office/drawing/2014/main" id="{6D55E515-F09B-4E22-B0E3-00F7EDA5B448}"/>
              </a:ext>
            </a:extLst>
          </p:cNvPr>
          <p:cNvSpPr/>
          <p:nvPr/>
        </p:nvSpPr>
        <p:spPr>
          <a:xfrm>
            <a:off x="3155985" y="3183875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119">
            <a:extLst>
              <a:ext uri="{FF2B5EF4-FFF2-40B4-BE49-F238E27FC236}">
                <a16:creationId xmlns:a16="http://schemas.microsoft.com/office/drawing/2014/main" id="{F3B96082-8BC6-4160-AF7E-1E05781021F5}"/>
              </a:ext>
            </a:extLst>
          </p:cNvPr>
          <p:cNvSpPr/>
          <p:nvPr/>
        </p:nvSpPr>
        <p:spPr>
          <a:xfrm>
            <a:off x="3762511" y="3155468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119">
            <a:extLst>
              <a:ext uri="{FF2B5EF4-FFF2-40B4-BE49-F238E27FC236}">
                <a16:creationId xmlns:a16="http://schemas.microsoft.com/office/drawing/2014/main" id="{4CB227BB-255A-4012-A9CB-A484DC12ED09}"/>
              </a:ext>
            </a:extLst>
          </p:cNvPr>
          <p:cNvSpPr/>
          <p:nvPr/>
        </p:nvSpPr>
        <p:spPr>
          <a:xfrm>
            <a:off x="4443025" y="3310570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119">
            <a:extLst>
              <a:ext uri="{FF2B5EF4-FFF2-40B4-BE49-F238E27FC236}">
                <a16:creationId xmlns:a16="http://schemas.microsoft.com/office/drawing/2014/main" id="{F5DFB224-32C0-4DC3-B8F2-E81A93D827E9}"/>
              </a:ext>
            </a:extLst>
          </p:cNvPr>
          <p:cNvSpPr/>
          <p:nvPr/>
        </p:nvSpPr>
        <p:spPr>
          <a:xfrm>
            <a:off x="5096236" y="3268958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119">
            <a:extLst>
              <a:ext uri="{FF2B5EF4-FFF2-40B4-BE49-F238E27FC236}">
                <a16:creationId xmlns:a16="http://schemas.microsoft.com/office/drawing/2014/main" id="{9B41BCA6-7621-42E8-984B-0CD511E9E7AA}"/>
              </a:ext>
            </a:extLst>
          </p:cNvPr>
          <p:cNvSpPr/>
          <p:nvPr/>
        </p:nvSpPr>
        <p:spPr>
          <a:xfrm>
            <a:off x="5603274" y="320590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119">
            <a:extLst>
              <a:ext uri="{FF2B5EF4-FFF2-40B4-BE49-F238E27FC236}">
                <a16:creationId xmlns:a16="http://schemas.microsoft.com/office/drawing/2014/main" id="{EE03DCA6-D366-4065-8577-54668F0BE09E}"/>
              </a:ext>
            </a:extLst>
          </p:cNvPr>
          <p:cNvSpPr/>
          <p:nvPr/>
        </p:nvSpPr>
        <p:spPr>
          <a:xfrm>
            <a:off x="6195639" y="3230885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119">
            <a:extLst>
              <a:ext uri="{FF2B5EF4-FFF2-40B4-BE49-F238E27FC236}">
                <a16:creationId xmlns:a16="http://schemas.microsoft.com/office/drawing/2014/main" id="{3B51B8D9-864C-4A1F-BCEE-D63B41489B5B}"/>
              </a:ext>
            </a:extLst>
          </p:cNvPr>
          <p:cNvSpPr/>
          <p:nvPr/>
        </p:nvSpPr>
        <p:spPr>
          <a:xfrm>
            <a:off x="6895350" y="3233282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119">
            <a:extLst>
              <a:ext uri="{FF2B5EF4-FFF2-40B4-BE49-F238E27FC236}">
                <a16:creationId xmlns:a16="http://schemas.microsoft.com/office/drawing/2014/main" id="{B124CA7E-AC06-40A4-B026-8B49F6AA6FE5}"/>
              </a:ext>
            </a:extLst>
          </p:cNvPr>
          <p:cNvSpPr/>
          <p:nvPr/>
        </p:nvSpPr>
        <p:spPr>
          <a:xfrm>
            <a:off x="7723484" y="3295620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44180-2BB6-420C-95C9-BFE12603D08A}"/>
              </a:ext>
            </a:extLst>
          </p:cNvPr>
          <p:cNvSpPr/>
          <p:nvPr/>
        </p:nvSpPr>
        <p:spPr>
          <a:xfrm>
            <a:off x="457200" y="1852773"/>
            <a:ext cx="8305800" cy="462422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2E26FB-6E7C-4568-BE80-1A73DE42C48B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BDF7A-FC94-443A-AEAD-B4DB1C1EE9AC}"/>
              </a:ext>
            </a:extLst>
          </p:cNvPr>
          <p:cNvSpPr/>
          <p:nvPr/>
        </p:nvSpPr>
        <p:spPr>
          <a:xfrm>
            <a:off x="1714322" y="1143000"/>
            <a:ext cx="5258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How does MapReduce work?</a:t>
            </a:r>
            <a:endParaRPr lang="en-IN" sz="2800" b="1" dirty="0">
              <a:latin typeface="Fontin Sans 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4B43C-2557-4DE7-B7BD-B7F886E297C0}"/>
              </a:ext>
            </a:extLst>
          </p:cNvPr>
          <p:cNvSpPr/>
          <p:nvPr/>
        </p:nvSpPr>
        <p:spPr>
          <a:xfrm>
            <a:off x="457200" y="11430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8275C4-7EAF-4CDA-A6EE-95CA06B6A6A6}"/>
              </a:ext>
            </a:extLst>
          </p:cNvPr>
          <p:cNvSpPr txBox="1">
            <a:spLocks/>
          </p:cNvSpPr>
          <p:nvPr/>
        </p:nvSpPr>
        <p:spPr>
          <a:xfrm>
            <a:off x="508000" y="373489"/>
            <a:ext cx="91440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Fontin Sans Bold"/>
              </a:rPr>
              <a:t>MapReduce</a:t>
            </a:r>
            <a:br>
              <a:rPr lang="en-US" sz="4000" b="1" dirty="0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B63B1-2A56-4E23-8E1D-7968FA39E536}"/>
              </a:ext>
            </a:extLst>
          </p:cNvPr>
          <p:cNvSpPr/>
          <p:nvPr/>
        </p:nvSpPr>
        <p:spPr>
          <a:xfrm>
            <a:off x="607989" y="1923544"/>
            <a:ext cx="7697812" cy="228854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03">
            <a:extLst>
              <a:ext uri="{FF2B5EF4-FFF2-40B4-BE49-F238E27FC236}">
                <a16:creationId xmlns:a16="http://schemas.microsoft.com/office/drawing/2014/main" id="{3D30497F-64A1-41B8-A812-1321F61FC766}"/>
              </a:ext>
            </a:extLst>
          </p:cNvPr>
          <p:cNvSpPr/>
          <p:nvPr/>
        </p:nvSpPr>
        <p:spPr>
          <a:xfrm>
            <a:off x="3071127" y="1980136"/>
            <a:ext cx="5234674" cy="458182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72034-D06A-40C5-8D21-32EC78C586E3}"/>
              </a:ext>
            </a:extLst>
          </p:cNvPr>
          <p:cNvSpPr/>
          <p:nvPr/>
        </p:nvSpPr>
        <p:spPr>
          <a:xfrm>
            <a:off x="3141518" y="2047282"/>
            <a:ext cx="346364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CD192-947A-4204-9369-6964CD6D0ECB}"/>
              </a:ext>
            </a:extLst>
          </p:cNvPr>
          <p:cNvSpPr/>
          <p:nvPr/>
        </p:nvSpPr>
        <p:spPr>
          <a:xfrm>
            <a:off x="3674918" y="2047282"/>
            <a:ext cx="346364" cy="2770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106EEF-683F-4B8F-B749-D4118C78982C}"/>
              </a:ext>
            </a:extLst>
          </p:cNvPr>
          <p:cNvSpPr/>
          <p:nvPr/>
        </p:nvSpPr>
        <p:spPr>
          <a:xfrm>
            <a:off x="4246418" y="2047282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D72A7-E983-4B66-89F6-E9F598868992}"/>
              </a:ext>
            </a:extLst>
          </p:cNvPr>
          <p:cNvSpPr/>
          <p:nvPr/>
        </p:nvSpPr>
        <p:spPr>
          <a:xfrm>
            <a:off x="4779818" y="2047282"/>
            <a:ext cx="346364" cy="2770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C1CC3-C29A-4B02-9812-1688D155283F}"/>
              </a:ext>
            </a:extLst>
          </p:cNvPr>
          <p:cNvSpPr/>
          <p:nvPr/>
        </p:nvSpPr>
        <p:spPr>
          <a:xfrm>
            <a:off x="5541818" y="2047282"/>
            <a:ext cx="346364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4BFB8-3E46-4134-8A18-7C4C1E50EAAC}"/>
              </a:ext>
            </a:extLst>
          </p:cNvPr>
          <p:cNvSpPr/>
          <p:nvPr/>
        </p:nvSpPr>
        <p:spPr>
          <a:xfrm>
            <a:off x="6075218" y="2047282"/>
            <a:ext cx="346364" cy="277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41CAB-467A-4C3E-A57C-66F34019FDD2}"/>
              </a:ext>
            </a:extLst>
          </p:cNvPr>
          <p:cNvSpPr/>
          <p:nvPr/>
        </p:nvSpPr>
        <p:spPr>
          <a:xfrm>
            <a:off x="6646718" y="2047282"/>
            <a:ext cx="346364" cy="2770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19">
            <a:extLst>
              <a:ext uri="{FF2B5EF4-FFF2-40B4-BE49-F238E27FC236}">
                <a16:creationId xmlns:a16="http://schemas.microsoft.com/office/drawing/2014/main" id="{97C44257-1586-4463-BA3F-E6D077856D8D}"/>
              </a:ext>
            </a:extLst>
          </p:cNvPr>
          <p:cNvSpPr/>
          <p:nvPr/>
        </p:nvSpPr>
        <p:spPr>
          <a:xfrm>
            <a:off x="3192780" y="2184451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120">
            <a:extLst>
              <a:ext uri="{FF2B5EF4-FFF2-40B4-BE49-F238E27FC236}">
                <a16:creationId xmlns:a16="http://schemas.microsoft.com/office/drawing/2014/main" id="{B0A491A1-C565-4A9C-A935-6614E1DF0530}"/>
              </a:ext>
            </a:extLst>
          </p:cNvPr>
          <p:cNvSpPr/>
          <p:nvPr/>
        </p:nvSpPr>
        <p:spPr>
          <a:xfrm>
            <a:off x="3735225" y="2324373"/>
            <a:ext cx="281743" cy="58323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125">
            <a:extLst>
              <a:ext uri="{FF2B5EF4-FFF2-40B4-BE49-F238E27FC236}">
                <a16:creationId xmlns:a16="http://schemas.microsoft.com/office/drawing/2014/main" id="{C98340E3-7F27-4E89-80C2-1CC34C09C327}"/>
              </a:ext>
            </a:extLst>
          </p:cNvPr>
          <p:cNvSpPr/>
          <p:nvPr/>
        </p:nvSpPr>
        <p:spPr>
          <a:xfrm>
            <a:off x="6731681" y="2340046"/>
            <a:ext cx="180421" cy="62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39EC7F-C2A6-4234-91C1-935E96AABB83}"/>
              </a:ext>
            </a:extLst>
          </p:cNvPr>
          <p:cNvSpPr txBox="1"/>
          <p:nvPr/>
        </p:nvSpPr>
        <p:spPr>
          <a:xfrm>
            <a:off x="1645836" y="2206823"/>
            <a:ext cx="155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latin typeface="Fontin Sans Bold"/>
              </a:rPr>
              <a:t>InputSplits</a:t>
            </a:r>
            <a:endParaRPr lang="en-US" sz="1400" b="1" dirty="0">
              <a:latin typeface="Fontin Sans Bo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27369E-E745-44E4-BD8C-B7DFCA66B2CD}"/>
              </a:ext>
            </a:extLst>
          </p:cNvPr>
          <p:cNvSpPr txBox="1"/>
          <p:nvPr/>
        </p:nvSpPr>
        <p:spPr>
          <a:xfrm>
            <a:off x="1520739" y="3507212"/>
            <a:ext cx="160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 Output List</a:t>
            </a:r>
            <a:endParaRPr lang="en-US" sz="1400" b="1" dirty="0">
              <a:latin typeface="Fontin Sans Bol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4C4BD-3BCC-45E3-BE7A-0AA1416F59A7}"/>
              </a:ext>
            </a:extLst>
          </p:cNvPr>
          <p:cNvSpPr txBox="1"/>
          <p:nvPr/>
        </p:nvSpPr>
        <p:spPr>
          <a:xfrm>
            <a:off x="1506204" y="2907604"/>
            <a:ext cx="136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Mapper Tasks</a:t>
            </a:r>
            <a:endParaRPr lang="en-US" sz="1400" b="1" dirty="0">
              <a:latin typeface="Fontin Sans Bold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5682C0-D3DC-42C0-A777-DA8C8F093341}"/>
              </a:ext>
            </a:extLst>
          </p:cNvPr>
          <p:cNvSpPr/>
          <p:nvPr/>
        </p:nvSpPr>
        <p:spPr>
          <a:xfrm>
            <a:off x="607989" y="4212818"/>
            <a:ext cx="7697812" cy="220796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9386A4-464E-4AC7-90B6-969A3E51E1BE}"/>
              </a:ext>
            </a:extLst>
          </p:cNvPr>
          <p:cNvSpPr txBox="1"/>
          <p:nvPr/>
        </p:nvSpPr>
        <p:spPr>
          <a:xfrm>
            <a:off x="1371600" y="4510900"/>
            <a:ext cx="174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 Tasks</a:t>
            </a:r>
            <a:endParaRPr lang="en-US" sz="1400" b="1" dirty="0">
              <a:latin typeface="Fontin Sans Bold"/>
            </a:endParaRPr>
          </a:p>
          <a:p>
            <a:endParaRPr lang="en-US" sz="1400" b="1" dirty="0">
              <a:latin typeface="Fontin Sans 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032A74-2C75-4968-867A-2A62B1B1369F}"/>
              </a:ext>
            </a:extLst>
          </p:cNvPr>
          <p:cNvSpPr txBox="1"/>
          <p:nvPr/>
        </p:nvSpPr>
        <p:spPr>
          <a:xfrm>
            <a:off x="1225107" y="5894049"/>
            <a:ext cx="184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 Output</a:t>
            </a:r>
            <a:endParaRPr lang="en-US" sz="1400" b="1" dirty="0">
              <a:latin typeface="Fontin Sans Bold"/>
            </a:endParaRPr>
          </a:p>
          <a:p>
            <a:endParaRPr lang="en-US" sz="1400" b="1" dirty="0">
              <a:latin typeface="Fontin Sans Bold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8178A9-9B4C-4C40-96A2-5DF72648C324}"/>
              </a:ext>
            </a:extLst>
          </p:cNvPr>
          <p:cNvSpPr/>
          <p:nvPr/>
        </p:nvSpPr>
        <p:spPr>
          <a:xfrm>
            <a:off x="7722484" y="2062954"/>
            <a:ext cx="346364" cy="277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149">
            <a:extLst>
              <a:ext uri="{FF2B5EF4-FFF2-40B4-BE49-F238E27FC236}">
                <a16:creationId xmlns:a16="http://schemas.microsoft.com/office/drawing/2014/main" id="{5A31F5CC-5B89-40D6-AECA-495B6227247E}"/>
              </a:ext>
            </a:extLst>
          </p:cNvPr>
          <p:cNvSpPr/>
          <p:nvPr/>
        </p:nvSpPr>
        <p:spPr>
          <a:xfrm>
            <a:off x="7725918" y="2315558"/>
            <a:ext cx="319931" cy="64807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C6AE4D-B9BA-4840-96A6-F4BA0884ECA8}"/>
              </a:ext>
            </a:extLst>
          </p:cNvPr>
          <p:cNvSpPr txBox="1"/>
          <p:nvPr/>
        </p:nvSpPr>
        <p:spPr>
          <a:xfrm>
            <a:off x="727668" y="1902023"/>
            <a:ext cx="195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Mapper Phase</a:t>
            </a:r>
            <a:endParaRPr lang="en-US" sz="1400" b="1" dirty="0">
              <a:latin typeface="Fontin Sans Bol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CD7A04-A8F1-4BF5-9450-E73E77ADBFA0}"/>
              </a:ext>
            </a:extLst>
          </p:cNvPr>
          <p:cNvSpPr txBox="1"/>
          <p:nvPr/>
        </p:nvSpPr>
        <p:spPr>
          <a:xfrm>
            <a:off x="760387" y="4202668"/>
            <a:ext cx="194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Reducer Phase</a:t>
            </a:r>
            <a:endParaRPr lang="en-US" sz="1400" b="1" dirty="0">
              <a:latin typeface="Fontin Sans Bold"/>
            </a:endParaRPr>
          </a:p>
        </p:txBody>
      </p:sp>
      <p:pic>
        <p:nvPicPr>
          <p:cNvPr id="38" name="Graphic 1">
            <a:extLst>
              <a:ext uri="{FF2B5EF4-FFF2-40B4-BE49-F238E27FC236}">
                <a16:creationId xmlns:a16="http://schemas.microsoft.com/office/drawing/2014/main" id="{116B8815-AE27-49A8-8D60-E40F517219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DF23EB-5C26-4C1E-A7A4-12F33449B84B}"/>
              </a:ext>
            </a:extLst>
          </p:cNvPr>
          <p:cNvSpPr/>
          <p:nvPr/>
        </p:nvSpPr>
        <p:spPr>
          <a:xfrm>
            <a:off x="3018795" y="2880439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333DFF0-FABC-4C96-96C2-6618B60DC3F3}"/>
              </a:ext>
            </a:extLst>
          </p:cNvPr>
          <p:cNvSpPr/>
          <p:nvPr/>
        </p:nvSpPr>
        <p:spPr>
          <a:xfrm>
            <a:off x="3675330" y="2880439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056377F-C294-4707-821C-AD40C544CC01}"/>
              </a:ext>
            </a:extLst>
          </p:cNvPr>
          <p:cNvSpPr/>
          <p:nvPr/>
        </p:nvSpPr>
        <p:spPr>
          <a:xfrm>
            <a:off x="4316813" y="287732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6EAEAD0-679B-46EF-B831-9B29BD3BA67B}"/>
              </a:ext>
            </a:extLst>
          </p:cNvPr>
          <p:cNvSpPr/>
          <p:nvPr/>
        </p:nvSpPr>
        <p:spPr>
          <a:xfrm>
            <a:off x="4932045" y="286770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7404567-2A7D-48F3-B645-F5A422DA0109}"/>
              </a:ext>
            </a:extLst>
          </p:cNvPr>
          <p:cNvSpPr/>
          <p:nvPr/>
        </p:nvSpPr>
        <p:spPr>
          <a:xfrm>
            <a:off x="5500783" y="2840715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9A846C9-628F-4D9D-8ED4-D7E3D0CE6F0B}"/>
              </a:ext>
            </a:extLst>
          </p:cNvPr>
          <p:cNvSpPr/>
          <p:nvPr/>
        </p:nvSpPr>
        <p:spPr>
          <a:xfrm>
            <a:off x="6082772" y="286770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Down Arrow 119">
            <a:extLst>
              <a:ext uri="{FF2B5EF4-FFF2-40B4-BE49-F238E27FC236}">
                <a16:creationId xmlns:a16="http://schemas.microsoft.com/office/drawing/2014/main" id="{7D853865-AAF6-436F-9595-48E28D52138F}"/>
              </a:ext>
            </a:extLst>
          </p:cNvPr>
          <p:cNvSpPr/>
          <p:nvPr/>
        </p:nvSpPr>
        <p:spPr>
          <a:xfrm>
            <a:off x="6179726" y="224047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119">
            <a:extLst>
              <a:ext uri="{FF2B5EF4-FFF2-40B4-BE49-F238E27FC236}">
                <a16:creationId xmlns:a16="http://schemas.microsoft.com/office/drawing/2014/main" id="{88C746B3-C2C6-4E3F-91F5-D96377F9F097}"/>
              </a:ext>
            </a:extLst>
          </p:cNvPr>
          <p:cNvSpPr/>
          <p:nvPr/>
        </p:nvSpPr>
        <p:spPr>
          <a:xfrm>
            <a:off x="5576315" y="2335952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119">
            <a:extLst>
              <a:ext uri="{FF2B5EF4-FFF2-40B4-BE49-F238E27FC236}">
                <a16:creationId xmlns:a16="http://schemas.microsoft.com/office/drawing/2014/main" id="{D23F458F-8A75-479D-9330-4C42BF3C4E80}"/>
              </a:ext>
            </a:extLst>
          </p:cNvPr>
          <p:cNvSpPr/>
          <p:nvPr/>
        </p:nvSpPr>
        <p:spPr>
          <a:xfrm>
            <a:off x="4337636" y="235231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119">
            <a:extLst>
              <a:ext uri="{FF2B5EF4-FFF2-40B4-BE49-F238E27FC236}">
                <a16:creationId xmlns:a16="http://schemas.microsoft.com/office/drawing/2014/main" id="{2DAAE018-FB37-4F0F-A122-477944634B7F}"/>
              </a:ext>
            </a:extLst>
          </p:cNvPr>
          <p:cNvSpPr/>
          <p:nvPr/>
        </p:nvSpPr>
        <p:spPr>
          <a:xfrm>
            <a:off x="4926244" y="232437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2456DD5-C0E5-4A35-AB6E-F8760A4797A5}"/>
              </a:ext>
            </a:extLst>
          </p:cNvPr>
          <p:cNvSpPr/>
          <p:nvPr/>
        </p:nvSpPr>
        <p:spPr>
          <a:xfrm>
            <a:off x="7643434" y="299304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AB49216-D6C7-49D5-AF28-FE20F0CBBEDA}"/>
              </a:ext>
            </a:extLst>
          </p:cNvPr>
          <p:cNvSpPr/>
          <p:nvPr/>
        </p:nvSpPr>
        <p:spPr>
          <a:xfrm>
            <a:off x="6753939" y="2933041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ounded Rectangle 102">
            <a:extLst>
              <a:ext uri="{FF2B5EF4-FFF2-40B4-BE49-F238E27FC236}">
                <a16:creationId xmlns:a16="http://schemas.microsoft.com/office/drawing/2014/main" id="{E8BD8C6C-604D-4E86-9288-2CE7AC3918DC}"/>
              </a:ext>
            </a:extLst>
          </p:cNvPr>
          <p:cNvSpPr/>
          <p:nvPr/>
        </p:nvSpPr>
        <p:spPr>
          <a:xfrm>
            <a:off x="3018795" y="3644367"/>
            <a:ext cx="5162425" cy="458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A7B38A-181C-4FDB-ACAA-E2748FF2D329}"/>
              </a:ext>
            </a:extLst>
          </p:cNvPr>
          <p:cNvSpPr/>
          <p:nvPr/>
        </p:nvSpPr>
        <p:spPr>
          <a:xfrm>
            <a:off x="3121275" y="3733479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0F735A-42DF-4F9A-A98F-089B500932F6}"/>
              </a:ext>
            </a:extLst>
          </p:cNvPr>
          <p:cNvSpPr/>
          <p:nvPr/>
        </p:nvSpPr>
        <p:spPr>
          <a:xfrm>
            <a:off x="3690586" y="3733478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5D0E23-1FD6-432C-8943-11A5B132B251}"/>
              </a:ext>
            </a:extLst>
          </p:cNvPr>
          <p:cNvSpPr/>
          <p:nvPr/>
        </p:nvSpPr>
        <p:spPr>
          <a:xfrm>
            <a:off x="4354073" y="3733477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8273B37-AEFB-48FB-AA16-6DD8AAE8F64F}"/>
              </a:ext>
            </a:extLst>
          </p:cNvPr>
          <p:cNvSpPr/>
          <p:nvPr/>
        </p:nvSpPr>
        <p:spPr>
          <a:xfrm>
            <a:off x="4992861" y="3715021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8EE753-9579-4F5A-8388-6FD122EC7ADD}"/>
              </a:ext>
            </a:extLst>
          </p:cNvPr>
          <p:cNvSpPr/>
          <p:nvPr/>
        </p:nvSpPr>
        <p:spPr>
          <a:xfrm>
            <a:off x="5604295" y="3733476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93070B6-4283-43FB-8D44-F91CB6AB5E2A}"/>
              </a:ext>
            </a:extLst>
          </p:cNvPr>
          <p:cNvSpPr/>
          <p:nvPr/>
        </p:nvSpPr>
        <p:spPr>
          <a:xfrm>
            <a:off x="6133717" y="3742524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7A91B5-776B-4E28-8E95-AC5F944D019B}"/>
              </a:ext>
            </a:extLst>
          </p:cNvPr>
          <p:cNvSpPr/>
          <p:nvPr/>
        </p:nvSpPr>
        <p:spPr>
          <a:xfrm>
            <a:off x="6819900" y="3700451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53B710-9B55-4847-A348-D29A93E3F114}"/>
              </a:ext>
            </a:extLst>
          </p:cNvPr>
          <p:cNvSpPr/>
          <p:nvPr/>
        </p:nvSpPr>
        <p:spPr>
          <a:xfrm>
            <a:off x="7653739" y="3715021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119">
            <a:extLst>
              <a:ext uri="{FF2B5EF4-FFF2-40B4-BE49-F238E27FC236}">
                <a16:creationId xmlns:a16="http://schemas.microsoft.com/office/drawing/2014/main" id="{6D55E515-F09B-4E22-B0E3-00F7EDA5B448}"/>
              </a:ext>
            </a:extLst>
          </p:cNvPr>
          <p:cNvSpPr/>
          <p:nvPr/>
        </p:nvSpPr>
        <p:spPr>
          <a:xfrm>
            <a:off x="3155985" y="3183875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119">
            <a:extLst>
              <a:ext uri="{FF2B5EF4-FFF2-40B4-BE49-F238E27FC236}">
                <a16:creationId xmlns:a16="http://schemas.microsoft.com/office/drawing/2014/main" id="{F3B96082-8BC6-4160-AF7E-1E05781021F5}"/>
              </a:ext>
            </a:extLst>
          </p:cNvPr>
          <p:cNvSpPr/>
          <p:nvPr/>
        </p:nvSpPr>
        <p:spPr>
          <a:xfrm>
            <a:off x="3762511" y="3155468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119">
            <a:extLst>
              <a:ext uri="{FF2B5EF4-FFF2-40B4-BE49-F238E27FC236}">
                <a16:creationId xmlns:a16="http://schemas.microsoft.com/office/drawing/2014/main" id="{4CB227BB-255A-4012-A9CB-A484DC12ED09}"/>
              </a:ext>
            </a:extLst>
          </p:cNvPr>
          <p:cNvSpPr/>
          <p:nvPr/>
        </p:nvSpPr>
        <p:spPr>
          <a:xfrm>
            <a:off x="4443025" y="3310570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119">
            <a:extLst>
              <a:ext uri="{FF2B5EF4-FFF2-40B4-BE49-F238E27FC236}">
                <a16:creationId xmlns:a16="http://schemas.microsoft.com/office/drawing/2014/main" id="{F5DFB224-32C0-4DC3-B8F2-E81A93D827E9}"/>
              </a:ext>
            </a:extLst>
          </p:cNvPr>
          <p:cNvSpPr/>
          <p:nvPr/>
        </p:nvSpPr>
        <p:spPr>
          <a:xfrm>
            <a:off x="5096236" y="3268958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119">
            <a:extLst>
              <a:ext uri="{FF2B5EF4-FFF2-40B4-BE49-F238E27FC236}">
                <a16:creationId xmlns:a16="http://schemas.microsoft.com/office/drawing/2014/main" id="{9B41BCA6-7621-42E8-984B-0CD511E9E7AA}"/>
              </a:ext>
            </a:extLst>
          </p:cNvPr>
          <p:cNvSpPr/>
          <p:nvPr/>
        </p:nvSpPr>
        <p:spPr>
          <a:xfrm>
            <a:off x="5603274" y="320590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119">
            <a:extLst>
              <a:ext uri="{FF2B5EF4-FFF2-40B4-BE49-F238E27FC236}">
                <a16:creationId xmlns:a16="http://schemas.microsoft.com/office/drawing/2014/main" id="{EE03DCA6-D366-4065-8577-54668F0BE09E}"/>
              </a:ext>
            </a:extLst>
          </p:cNvPr>
          <p:cNvSpPr/>
          <p:nvPr/>
        </p:nvSpPr>
        <p:spPr>
          <a:xfrm>
            <a:off x="6195639" y="3230885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119">
            <a:extLst>
              <a:ext uri="{FF2B5EF4-FFF2-40B4-BE49-F238E27FC236}">
                <a16:creationId xmlns:a16="http://schemas.microsoft.com/office/drawing/2014/main" id="{3B51B8D9-864C-4A1F-BCEE-D63B41489B5B}"/>
              </a:ext>
            </a:extLst>
          </p:cNvPr>
          <p:cNvSpPr/>
          <p:nvPr/>
        </p:nvSpPr>
        <p:spPr>
          <a:xfrm>
            <a:off x="6895350" y="3233282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119">
            <a:extLst>
              <a:ext uri="{FF2B5EF4-FFF2-40B4-BE49-F238E27FC236}">
                <a16:creationId xmlns:a16="http://schemas.microsoft.com/office/drawing/2014/main" id="{B124CA7E-AC06-40A4-B026-8B49F6AA6FE5}"/>
              </a:ext>
            </a:extLst>
          </p:cNvPr>
          <p:cNvSpPr/>
          <p:nvPr/>
        </p:nvSpPr>
        <p:spPr>
          <a:xfrm>
            <a:off x="7723484" y="3295620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131">
            <a:extLst>
              <a:ext uri="{FF2B5EF4-FFF2-40B4-BE49-F238E27FC236}">
                <a16:creationId xmlns:a16="http://schemas.microsoft.com/office/drawing/2014/main" id="{55DD82F6-732D-4FDF-9E31-3DECD5165648}"/>
              </a:ext>
            </a:extLst>
          </p:cNvPr>
          <p:cNvSpPr/>
          <p:nvPr/>
        </p:nvSpPr>
        <p:spPr>
          <a:xfrm>
            <a:off x="3081649" y="4366973"/>
            <a:ext cx="2520000" cy="458182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139">
            <a:extLst>
              <a:ext uri="{FF2B5EF4-FFF2-40B4-BE49-F238E27FC236}">
                <a16:creationId xmlns:a16="http://schemas.microsoft.com/office/drawing/2014/main" id="{8486BFAF-FAE4-40F3-AA45-D194F093FCEC}"/>
              </a:ext>
            </a:extLst>
          </p:cNvPr>
          <p:cNvSpPr/>
          <p:nvPr/>
        </p:nvSpPr>
        <p:spPr>
          <a:xfrm>
            <a:off x="5715000" y="4372273"/>
            <a:ext cx="2520000" cy="458182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9226BC-6FDC-4C37-911C-C6920ECC7D63}"/>
              </a:ext>
            </a:extLst>
          </p:cNvPr>
          <p:cNvSpPr/>
          <p:nvPr/>
        </p:nvSpPr>
        <p:spPr>
          <a:xfrm>
            <a:off x="3349336" y="4447309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C2DF0AE-BE5E-4F40-B213-02AA6A14AB8F}"/>
              </a:ext>
            </a:extLst>
          </p:cNvPr>
          <p:cNvSpPr/>
          <p:nvPr/>
        </p:nvSpPr>
        <p:spPr>
          <a:xfrm>
            <a:off x="3980705" y="4447308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CFB94B-F72D-42D1-81FB-EA6B5DD29B34}"/>
              </a:ext>
            </a:extLst>
          </p:cNvPr>
          <p:cNvSpPr/>
          <p:nvPr/>
        </p:nvSpPr>
        <p:spPr>
          <a:xfrm>
            <a:off x="4433454" y="4426136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73C3DB-AF10-43BF-B052-5FFF8B8A3123}"/>
              </a:ext>
            </a:extLst>
          </p:cNvPr>
          <p:cNvSpPr/>
          <p:nvPr/>
        </p:nvSpPr>
        <p:spPr>
          <a:xfrm>
            <a:off x="5042598" y="4447307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424A6B3-B598-4E5A-9FAB-B824C8BA1010}"/>
              </a:ext>
            </a:extLst>
          </p:cNvPr>
          <p:cNvSpPr/>
          <p:nvPr/>
        </p:nvSpPr>
        <p:spPr>
          <a:xfrm>
            <a:off x="6019800" y="4447309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D6D2433-A28F-4E9D-B894-26894D85FD27}"/>
              </a:ext>
            </a:extLst>
          </p:cNvPr>
          <p:cNvSpPr/>
          <p:nvPr/>
        </p:nvSpPr>
        <p:spPr>
          <a:xfrm>
            <a:off x="6575307" y="4461533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AC1282-00CE-434E-AB2B-8BC674EADAF7}"/>
              </a:ext>
            </a:extLst>
          </p:cNvPr>
          <p:cNvSpPr/>
          <p:nvPr/>
        </p:nvSpPr>
        <p:spPr>
          <a:xfrm>
            <a:off x="7057878" y="4461533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A8ED943-D6CF-4E31-BBBA-9A3C2CC6C8E4}"/>
              </a:ext>
            </a:extLst>
          </p:cNvPr>
          <p:cNvSpPr/>
          <p:nvPr/>
        </p:nvSpPr>
        <p:spPr>
          <a:xfrm>
            <a:off x="7631173" y="4443713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098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44180-2BB6-420C-95C9-BFE12603D08A}"/>
              </a:ext>
            </a:extLst>
          </p:cNvPr>
          <p:cNvSpPr/>
          <p:nvPr/>
        </p:nvSpPr>
        <p:spPr>
          <a:xfrm>
            <a:off x="457200" y="1852773"/>
            <a:ext cx="8305800" cy="462422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2E26FB-6E7C-4568-BE80-1A73DE42C48B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BDF7A-FC94-443A-AEAD-B4DB1C1EE9AC}"/>
              </a:ext>
            </a:extLst>
          </p:cNvPr>
          <p:cNvSpPr/>
          <p:nvPr/>
        </p:nvSpPr>
        <p:spPr>
          <a:xfrm>
            <a:off x="1714322" y="1143000"/>
            <a:ext cx="5258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How does MapReduce work?</a:t>
            </a:r>
            <a:endParaRPr lang="en-IN" sz="2800" b="1" dirty="0">
              <a:latin typeface="Fontin Sans 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4B43C-2557-4DE7-B7BD-B7F886E297C0}"/>
              </a:ext>
            </a:extLst>
          </p:cNvPr>
          <p:cNvSpPr/>
          <p:nvPr/>
        </p:nvSpPr>
        <p:spPr>
          <a:xfrm>
            <a:off x="457200" y="11430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8275C4-7EAF-4CDA-A6EE-95CA06B6A6A6}"/>
              </a:ext>
            </a:extLst>
          </p:cNvPr>
          <p:cNvSpPr txBox="1">
            <a:spLocks/>
          </p:cNvSpPr>
          <p:nvPr/>
        </p:nvSpPr>
        <p:spPr>
          <a:xfrm>
            <a:off x="508000" y="373489"/>
            <a:ext cx="91440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Fontin Sans Bold"/>
              </a:rPr>
              <a:t>MapReduce</a:t>
            </a:r>
            <a:br>
              <a:rPr lang="en-US" sz="4000" b="1" dirty="0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B63B1-2A56-4E23-8E1D-7968FA39E536}"/>
              </a:ext>
            </a:extLst>
          </p:cNvPr>
          <p:cNvSpPr/>
          <p:nvPr/>
        </p:nvSpPr>
        <p:spPr>
          <a:xfrm>
            <a:off x="607989" y="1923544"/>
            <a:ext cx="7697812" cy="228854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03">
            <a:extLst>
              <a:ext uri="{FF2B5EF4-FFF2-40B4-BE49-F238E27FC236}">
                <a16:creationId xmlns:a16="http://schemas.microsoft.com/office/drawing/2014/main" id="{3D30497F-64A1-41B8-A812-1321F61FC766}"/>
              </a:ext>
            </a:extLst>
          </p:cNvPr>
          <p:cNvSpPr/>
          <p:nvPr/>
        </p:nvSpPr>
        <p:spPr>
          <a:xfrm>
            <a:off x="3071127" y="1980136"/>
            <a:ext cx="5234674" cy="458182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72034-D06A-40C5-8D21-32EC78C586E3}"/>
              </a:ext>
            </a:extLst>
          </p:cNvPr>
          <p:cNvSpPr/>
          <p:nvPr/>
        </p:nvSpPr>
        <p:spPr>
          <a:xfrm>
            <a:off x="3141518" y="2047282"/>
            <a:ext cx="346364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CD192-947A-4204-9369-6964CD6D0ECB}"/>
              </a:ext>
            </a:extLst>
          </p:cNvPr>
          <p:cNvSpPr/>
          <p:nvPr/>
        </p:nvSpPr>
        <p:spPr>
          <a:xfrm>
            <a:off x="3674918" y="2047282"/>
            <a:ext cx="346364" cy="2770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106EEF-683F-4B8F-B749-D4118C78982C}"/>
              </a:ext>
            </a:extLst>
          </p:cNvPr>
          <p:cNvSpPr/>
          <p:nvPr/>
        </p:nvSpPr>
        <p:spPr>
          <a:xfrm>
            <a:off x="4246418" y="2047282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D72A7-E983-4B66-89F6-E9F598868992}"/>
              </a:ext>
            </a:extLst>
          </p:cNvPr>
          <p:cNvSpPr/>
          <p:nvPr/>
        </p:nvSpPr>
        <p:spPr>
          <a:xfrm>
            <a:off x="4779818" y="2047282"/>
            <a:ext cx="346364" cy="2770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C1CC3-C29A-4B02-9812-1688D155283F}"/>
              </a:ext>
            </a:extLst>
          </p:cNvPr>
          <p:cNvSpPr/>
          <p:nvPr/>
        </p:nvSpPr>
        <p:spPr>
          <a:xfrm>
            <a:off x="5541818" y="2047282"/>
            <a:ext cx="346364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4BFB8-3E46-4134-8A18-7C4C1E50EAAC}"/>
              </a:ext>
            </a:extLst>
          </p:cNvPr>
          <p:cNvSpPr/>
          <p:nvPr/>
        </p:nvSpPr>
        <p:spPr>
          <a:xfrm>
            <a:off x="6075218" y="2047282"/>
            <a:ext cx="346364" cy="277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41CAB-467A-4C3E-A57C-66F34019FDD2}"/>
              </a:ext>
            </a:extLst>
          </p:cNvPr>
          <p:cNvSpPr/>
          <p:nvPr/>
        </p:nvSpPr>
        <p:spPr>
          <a:xfrm>
            <a:off x="6646718" y="2047282"/>
            <a:ext cx="346364" cy="2770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19">
            <a:extLst>
              <a:ext uri="{FF2B5EF4-FFF2-40B4-BE49-F238E27FC236}">
                <a16:creationId xmlns:a16="http://schemas.microsoft.com/office/drawing/2014/main" id="{97C44257-1586-4463-BA3F-E6D077856D8D}"/>
              </a:ext>
            </a:extLst>
          </p:cNvPr>
          <p:cNvSpPr/>
          <p:nvPr/>
        </p:nvSpPr>
        <p:spPr>
          <a:xfrm>
            <a:off x="3192780" y="2184451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120">
            <a:extLst>
              <a:ext uri="{FF2B5EF4-FFF2-40B4-BE49-F238E27FC236}">
                <a16:creationId xmlns:a16="http://schemas.microsoft.com/office/drawing/2014/main" id="{B0A491A1-C565-4A9C-A935-6614E1DF0530}"/>
              </a:ext>
            </a:extLst>
          </p:cNvPr>
          <p:cNvSpPr/>
          <p:nvPr/>
        </p:nvSpPr>
        <p:spPr>
          <a:xfrm>
            <a:off x="3735225" y="2324373"/>
            <a:ext cx="281743" cy="58323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125">
            <a:extLst>
              <a:ext uri="{FF2B5EF4-FFF2-40B4-BE49-F238E27FC236}">
                <a16:creationId xmlns:a16="http://schemas.microsoft.com/office/drawing/2014/main" id="{C98340E3-7F27-4E89-80C2-1CC34C09C327}"/>
              </a:ext>
            </a:extLst>
          </p:cNvPr>
          <p:cNvSpPr/>
          <p:nvPr/>
        </p:nvSpPr>
        <p:spPr>
          <a:xfrm>
            <a:off x="6731681" y="2340046"/>
            <a:ext cx="180421" cy="62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39EC7F-C2A6-4234-91C1-935E96AABB83}"/>
              </a:ext>
            </a:extLst>
          </p:cNvPr>
          <p:cNvSpPr txBox="1"/>
          <p:nvPr/>
        </p:nvSpPr>
        <p:spPr>
          <a:xfrm>
            <a:off x="1645836" y="2206823"/>
            <a:ext cx="155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latin typeface="Fontin Sans Bold"/>
              </a:rPr>
              <a:t>InputSplits</a:t>
            </a:r>
            <a:endParaRPr lang="en-US" sz="1400" b="1" dirty="0">
              <a:latin typeface="Fontin Sans Bo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27369E-E745-44E4-BD8C-B7DFCA66B2CD}"/>
              </a:ext>
            </a:extLst>
          </p:cNvPr>
          <p:cNvSpPr txBox="1"/>
          <p:nvPr/>
        </p:nvSpPr>
        <p:spPr>
          <a:xfrm>
            <a:off x="1520739" y="3507212"/>
            <a:ext cx="160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 Output List</a:t>
            </a:r>
            <a:endParaRPr lang="en-US" sz="1400" b="1" dirty="0">
              <a:latin typeface="Fontin Sans Bol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4C4BD-3BCC-45E3-BE7A-0AA1416F59A7}"/>
              </a:ext>
            </a:extLst>
          </p:cNvPr>
          <p:cNvSpPr txBox="1"/>
          <p:nvPr/>
        </p:nvSpPr>
        <p:spPr>
          <a:xfrm>
            <a:off x="1506204" y="2907604"/>
            <a:ext cx="136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Mapper Tasks</a:t>
            </a:r>
            <a:endParaRPr lang="en-US" sz="1400" b="1" dirty="0">
              <a:latin typeface="Fontin Sans Bold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5682C0-D3DC-42C0-A777-DA8C8F093341}"/>
              </a:ext>
            </a:extLst>
          </p:cNvPr>
          <p:cNvSpPr/>
          <p:nvPr/>
        </p:nvSpPr>
        <p:spPr>
          <a:xfrm>
            <a:off x="607989" y="4212818"/>
            <a:ext cx="7697812" cy="220796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9386A4-464E-4AC7-90B6-969A3E51E1BE}"/>
              </a:ext>
            </a:extLst>
          </p:cNvPr>
          <p:cNvSpPr txBox="1"/>
          <p:nvPr/>
        </p:nvSpPr>
        <p:spPr>
          <a:xfrm>
            <a:off x="1371600" y="4510900"/>
            <a:ext cx="174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 Tasks</a:t>
            </a:r>
            <a:endParaRPr lang="en-US" sz="1400" b="1" dirty="0">
              <a:latin typeface="Fontin Sans Bold"/>
            </a:endParaRPr>
          </a:p>
          <a:p>
            <a:endParaRPr lang="en-US" sz="1400" b="1" dirty="0">
              <a:latin typeface="Fontin Sans 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032A74-2C75-4968-867A-2A62B1B1369F}"/>
              </a:ext>
            </a:extLst>
          </p:cNvPr>
          <p:cNvSpPr txBox="1"/>
          <p:nvPr/>
        </p:nvSpPr>
        <p:spPr>
          <a:xfrm>
            <a:off x="1225107" y="5894049"/>
            <a:ext cx="184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 Output</a:t>
            </a:r>
            <a:endParaRPr lang="en-US" sz="1400" b="1" dirty="0">
              <a:latin typeface="Fontin Sans Bold"/>
            </a:endParaRPr>
          </a:p>
          <a:p>
            <a:endParaRPr lang="en-US" sz="1400" b="1" dirty="0">
              <a:latin typeface="Fontin Sans Bold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8178A9-9B4C-4C40-96A2-5DF72648C324}"/>
              </a:ext>
            </a:extLst>
          </p:cNvPr>
          <p:cNvSpPr/>
          <p:nvPr/>
        </p:nvSpPr>
        <p:spPr>
          <a:xfrm>
            <a:off x="7722484" y="2062954"/>
            <a:ext cx="346364" cy="277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149">
            <a:extLst>
              <a:ext uri="{FF2B5EF4-FFF2-40B4-BE49-F238E27FC236}">
                <a16:creationId xmlns:a16="http://schemas.microsoft.com/office/drawing/2014/main" id="{5A31F5CC-5B89-40D6-AECA-495B6227247E}"/>
              </a:ext>
            </a:extLst>
          </p:cNvPr>
          <p:cNvSpPr/>
          <p:nvPr/>
        </p:nvSpPr>
        <p:spPr>
          <a:xfrm>
            <a:off x="7725918" y="2315558"/>
            <a:ext cx="319931" cy="64807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C6AE4D-B9BA-4840-96A6-F4BA0884ECA8}"/>
              </a:ext>
            </a:extLst>
          </p:cNvPr>
          <p:cNvSpPr txBox="1"/>
          <p:nvPr/>
        </p:nvSpPr>
        <p:spPr>
          <a:xfrm>
            <a:off x="727668" y="1902023"/>
            <a:ext cx="195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Mapper Phase</a:t>
            </a:r>
            <a:endParaRPr lang="en-US" sz="1400" b="1" dirty="0">
              <a:latin typeface="Fontin Sans Bol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CD7A04-A8F1-4BF5-9450-E73E77ADBFA0}"/>
              </a:ext>
            </a:extLst>
          </p:cNvPr>
          <p:cNvSpPr txBox="1"/>
          <p:nvPr/>
        </p:nvSpPr>
        <p:spPr>
          <a:xfrm>
            <a:off x="760387" y="4202668"/>
            <a:ext cx="194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Reducer Phase</a:t>
            </a:r>
            <a:endParaRPr lang="en-US" sz="1400" b="1" dirty="0">
              <a:latin typeface="Fontin Sans Bold"/>
            </a:endParaRPr>
          </a:p>
        </p:txBody>
      </p:sp>
      <p:pic>
        <p:nvPicPr>
          <p:cNvPr id="38" name="Graphic 1">
            <a:extLst>
              <a:ext uri="{FF2B5EF4-FFF2-40B4-BE49-F238E27FC236}">
                <a16:creationId xmlns:a16="http://schemas.microsoft.com/office/drawing/2014/main" id="{116B8815-AE27-49A8-8D60-E40F517219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DF23EB-5C26-4C1E-A7A4-12F33449B84B}"/>
              </a:ext>
            </a:extLst>
          </p:cNvPr>
          <p:cNvSpPr/>
          <p:nvPr/>
        </p:nvSpPr>
        <p:spPr>
          <a:xfrm>
            <a:off x="3018795" y="2880439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333DFF0-FABC-4C96-96C2-6618B60DC3F3}"/>
              </a:ext>
            </a:extLst>
          </p:cNvPr>
          <p:cNvSpPr/>
          <p:nvPr/>
        </p:nvSpPr>
        <p:spPr>
          <a:xfrm>
            <a:off x="3675330" y="2880439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056377F-C294-4707-821C-AD40C544CC01}"/>
              </a:ext>
            </a:extLst>
          </p:cNvPr>
          <p:cNvSpPr/>
          <p:nvPr/>
        </p:nvSpPr>
        <p:spPr>
          <a:xfrm>
            <a:off x="4316813" y="287732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6EAEAD0-679B-46EF-B831-9B29BD3BA67B}"/>
              </a:ext>
            </a:extLst>
          </p:cNvPr>
          <p:cNvSpPr/>
          <p:nvPr/>
        </p:nvSpPr>
        <p:spPr>
          <a:xfrm>
            <a:off x="4932045" y="286770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7404567-2A7D-48F3-B645-F5A422DA0109}"/>
              </a:ext>
            </a:extLst>
          </p:cNvPr>
          <p:cNvSpPr/>
          <p:nvPr/>
        </p:nvSpPr>
        <p:spPr>
          <a:xfrm>
            <a:off x="5500783" y="2840715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9A846C9-628F-4D9D-8ED4-D7E3D0CE6F0B}"/>
              </a:ext>
            </a:extLst>
          </p:cNvPr>
          <p:cNvSpPr/>
          <p:nvPr/>
        </p:nvSpPr>
        <p:spPr>
          <a:xfrm>
            <a:off x="6082772" y="286770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Down Arrow 119">
            <a:extLst>
              <a:ext uri="{FF2B5EF4-FFF2-40B4-BE49-F238E27FC236}">
                <a16:creationId xmlns:a16="http://schemas.microsoft.com/office/drawing/2014/main" id="{7D853865-AAF6-436F-9595-48E28D52138F}"/>
              </a:ext>
            </a:extLst>
          </p:cNvPr>
          <p:cNvSpPr/>
          <p:nvPr/>
        </p:nvSpPr>
        <p:spPr>
          <a:xfrm>
            <a:off x="6179726" y="224047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119">
            <a:extLst>
              <a:ext uri="{FF2B5EF4-FFF2-40B4-BE49-F238E27FC236}">
                <a16:creationId xmlns:a16="http://schemas.microsoft.com/office/drawing/2014/main" id="{88C746B3-C2C6-4E3F-91F5-D96377F9F097}"/>
              </a:ext>
            </a:extLst>
          </p:cNvPr>
          <p:cNvSpPr/>
          <p:nvPr/>
        </p:nvSpPr>
        <p:spPr>
          <a:xfrm>
            <a:off x="5576315" y="2335952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119">
            <a:extLst>
              <a:ext uri="{FF2B5EF4-FFF2-40B4-BE49-F238E27FC236}">
                <a16:creationId xmlns:a16="http://schemas.microsoft.com/office/drawing/2014/main" id="{D23F458F-8A75-479D-9330-4C42BF3C4E80}"/>
              </a:ext>
            </a:extLst>
          </p:cNvPr>
          <p:cNvSpPr/>
          <p:nvPr/>
        </p:nvSpPr>
        <p:spPr>
          <a:xfrm>
            <a:off x="4337636" y="235231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119">
            <a:extLst>
              <a:ext uri="{FF2B5EF4-FFF2-40B4-BE49-F238E27FC236}">
                <a16:creationId xmlns:a16="http://schemas.microsoft.com/office/drawing/2014/main" id="{2DAAE018-FB37-4F0F-A122-477944634B7F}"/>
              </a:ext>
            </a:extLst>
          </p:cNvPr>
          <p:cNvSpPr/>
          <p:nvPr/>
        </p:nvSpPr>
        <p:spPr>
          <a:xfrm>
            <a:off x="4926244" y="232437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2456DD5-C0E5-4A35-AB6E-F8760A4797A5}"/>
              </a:ext>
            </a:extLst>
          </p:cNvPr>
          <p:cNvSpPr/>
          <p:nvPr/>
        </p:nvSpPr>
        <p:spPr>
          <a:xfrm>
            <a:off x="7643434" y="299304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AB49216-D6C7-49D5-AF28-FE20F0CBBEDA}"/>
              </a:ext>
            </a:extLst>
          </p:cNvPr>
          <p:cNvSpPr/>
          <p:nvPr/>
        </p:nvSpPr>
        <p:spPr>
          <a:xfrm>
            <a:off x="6753939" y="2933041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ounded Rectangle 102">
            <a:extLst>
              <a:ext uri="{FF2B5EF4-FFF2-40B4-BE49-F238E27FC236}">
                <a16:creationId xmlns:a16="http://schemas.microsoft.com/office/drawing/2014/main" id="{E8BD8C6C-604D-4E86-9288-2CE7AC3918DC}"/>
              </a:ext>
            </a:extLst>
          </p:cNvPr>
          <p:cNvSpPr/>
          <p:nvPr/>
        </p:nvSpPr>
        <p:spPr>
          <a:xfrm>
            <a:off x="3018795" y="3644367"/>
            <a:ext cx="5162425" cy="458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A7B38A-181C-4FDB-ACAA-E2748FF2D329}"/>
              </a:ext>
            </a:extLst>
          </p:cNvPr>
          <p:cNvSpPr/>
          <p:nvPr/>
        </p:nvSpPr>
        <p:spPr>
          <a:xfrm>
            <a:off x="3121275" y="3733479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0F735A-42DF-4F9A-A98F-089B500932F6}"/>
              </a:ext>
            </a:extLst>
          </p:cNvPr>
          <p:cNvSpPr/>
          <p:nvPr/>
        </p:nvSpPr>
        <p:spPr>
          <a:xfrm>
            <a:off x="3690586" y="3733478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5D0E23-1FD6-432C-8943-11A5B132B251}"/>
              </a:ext>
            </a:extLst>
          </p:cNvPr>
          <p:cNvSpPr/>
          <p:nvPr/>
        </p:nvSpPr>
        <p:spPr>
          <a:xfrm>
            <a:off x="4354073" y="3733477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8273B37-AEFB-48FB-AA16-6DD8AAE8F64F}"/>
              </a:ext>
            </a:extLst>
          </p:cNvPr>
          <p:cNvSpPr/>
          <p:nvPr/>
        </p:nvSpPr>
        <p:spPr>
          <a:xfrm>
            <a:off x="4992861" y="3715021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8EE753-9579-4F5A-8388-6FD122EC7ADD}"/>
              </a:ext>
            </a:extLst>
          </p:cNvPr>
          <p:cNvSpPr/>
          <p:nvPr/>
        </p:nvSpPr>
        <p:spPr>
          <a:xfrm>
            <a:off x="5604295" y="3733476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93070B6-4283-43FB-8D44-F91CB6AB5E2A}"/>
              </a:ext>
            </a:extLst>
          </p:cNvPr>
          <p:cNvSpPr/>
          <p:nvPr/>
        </p:nvSpPr>
        <p:spPr>
          <a:xfrm>
            <a:off x="6133717" y="3742524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7A91B5-776B-4E28-8E95-AC5F944D019B}"/>
              </a:ext>
            </a:extLst>
          </p:cNvPr>
          <p:cNvSpPr/>
          <p:nvPr/>
        </p:nvSpPr>
        <p:spPr>
          <a:xfrm>
            <a:off x="6819900" y="3700451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53B710-9B55-4847-A348-D29A93E3F114}"/>
              </a:ext>
            </a:extLst>
          </p:cNvPr>
          <p:cNvSpPr/>
          <p:nvPr/>
        </p:nvSpPr>
        <p:spPr>
          <a:xfrm>
            <a:off x="7653739" y="3715021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119">
            <a:extLst>
              <a:ext uri="{FF2B5EF4-FFF2-40B4-BE49-F238E27FC236}">
                <a16:creationId xmlns:a16="http://schemas.microsoft.com/office/drawing/2014/main" id="{6D55E515-F09B-4E22-B0E3-00F7EDA5B448}"/>
              </a:ext>
            </a:extLst>
          </p:cNvPr>
          <p:cNvSpPr/>
          <p:nvPr/>
        </p:nvSpPr>
        <p:spPr>
          <a:xfrm>
            <a:off x="3155985" y="3183875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119">
            <a:extLst>
              <a:ext uri="{FF2B5EF4-FFF2-40B4-BE49-F238E27FC236}">
                <a16:creationId xmlns:a16="http://schemas.microsoft.com/office/drawing/2014/main" id="{F3B96082-8BC6-4160-AF7E-1E05781021F5}"/>
              </a:ext>
            </a:extLst>
          </p:cNvPr>
          <p:cNvSpPr/>
          <p:nvPr/>
        </p:nvSpPr>
        <p:spPr>
          <a:xfrm>
            <a:off x="3762511" y="3155468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119">
            <a:extLst>
              <a:ext uri="{FF2B5EF4-FFF2-40B4-BE49-F238E27FC236}">
                <a16:creationId xmlns:a16="http://schemas.microsoft.com/office/drawing/2014/main" id="{4CB227BB-255A-4012-A9CB-A484DC12ED09}"/>
              </a:ext>
            </a:extLst>
          </p:cNvPr>
          <p:cNvSpPr/>
          <p:nvPr/>
        </p:nvSpPr>
        <p:spPr>
          <a:xfrm>
            <a:off x="4443025" y="3310570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119">
            <a:extLst>
              <a:ext uri="{FF2B5EF4-FFF2-40B4-BE49-F238E27FC236}">
                <a16:creationId xmlns:a16="http://schemas.microsoft.com/office/drawing/2014/main" id="{F5DFB224-32C0-4DC3-B8F2-E81A93D827E9}"/>
              </a:ext>
            </a:extLst>
          </p:cNvPr>
          <p:cNvSpPr/>
          <p:nvPr/>
        </p:nvSpPr>
        <p:spPr>
          <a:xfrm>
            <a:off x="5096236" y="3268958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119">
            <a:extLst>
              <a:ext uri="{FF2B5EF4-FFF2-40B4-BE49-F238E27FC236}">
                <a16:creationId xmlns:a16="http://schemas.microsoft.com/office/drawing/2014/main" id="{9B41BCA6-7621-42E8-984B-0CD511E9E7AA}"/>
              </a:ext>
            </a:extLst>
          </p:cNvPr>
          <p:cNvSpPr/>
          <p:nvPr/>
        </p:nvSpPr>
        <p:spPr>
          <a:xfrm>
            <a:off x="5603274" y="320590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119">
            <a:extLst>
              <a:ext uri="{FF2B5EF4-FFF2-40B4-BE49-F238E27FC236}">
                <a16:creationId xmlns:a16="http://schemas.microsoft.com/office/drawing/2014/main" id="{EE03DCA6-D366-4065-8577-54668F0BE09E}"/>
              </a:ext>
            </a:extLst>
          </p:cNvPr>
          <p:cNvSpPr/>
          <p:nvPr/>
        </p:nvSpPr>
        <p:spPr>
          <a:xfrm>
            <a:off x="6195639" y="3230885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119">
            <a:extLst>
              <a:ext uri="{FF2B5EF4-FFF2-40B4-BE49-F238E27FC236}">
                <a16:creationId xmlns:a16="http://schemas.microsoft.com/office/drawing/2014/main" id="{3B51B8D9-864C-4A1F-BCEE-D63B41489B5B}"/>
              </a:ext>
            </a:extLst>
          </p:cNvPr>
          <p:cNvSpPr/>
          <p:nvPr/>
        </p:nvSpPr>
        <p:spPr>
          <a:xfrm>
            <a:off x="6895350" y="3233282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119">
            <a:extLst>
              <a:ext uri="{FF2B5EF4-FFF2-40B4-BE49-F238E27FC236}">
                <a16:creationId xmlns:a16="http://schemas.microsoft.com/office/drawing/2014/main" id="{B124CA7E-AC06-40A4-B026-8B49F6AA6FE5}"/>
              </a:ext>
            </a:extLst>
          </p:cNvPr>
          <p:cNvSpPr/>
          <p:nvPr/>
        </p:nvSpPr>
        <p:spPr>
          <a:xfrm>
            <a:off x="7723484" y="3295620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131">
            <a:extLst>
              <a:ext uri="{FF2B5EF4-FFF2-40B4-BE49-F238E27FC236}">
                <a16:creationId xmlns:a16="http://schemas.microsoft.com/office/drawing/2014/main" id="{55DD82F6-732D-4FDF-9E31-3DECD5165648}"/>
              </a:ext>
            </a:extLst>
          </p:cNvPr>
          <p:cNvSpPr/>
          <p:nvPr/>
        </p:nvSpPr>
        <p:spPr>
          <a:xfrm>
            <a:off x="3081649" y="4366973"/>
            <a:ext cx="2520000" cy="458182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139">
            <a:extLst>
              <a:ext uri="{FF2B5EF4-FFF2-40B4-BE49-F238E27FC236}">
                <a16:creationId xmlns:a16="http://schemas.microsoft.com/office/drawing/2014/main" id="{8486BFAF-FAE4-40F3-AA45-D194F093FCEC}"/>
              </a:ext>
            </a:extLst>
          </p:cNvPr>
          <p:cNvSpPr/>
          <p:nvPr/>
        </p:nvSpPr>
        <p:spPr>
          <a:xfrm>
            <a:off x="5715000" y="4372273"/>
            <a:ext cx="2520000" cy="458182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9226BC-6FDC-4C37-911C-C6920ECC7D63}"/>
              </a:ext>
            </a:extLst>
          </p:cNvPr>
          <p:cNvSpPr/>
          <p:nvPr/>
        </p:nvSpPr>
        <p:spPr>
          <a:xfrm>
            <a:off x="3349336" y="4447309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C2DF0AE-BE5E-4F40-B213-02AA6A14AB8F}"/>
              </a:ext>
            </a:extLst>
          </p:cNvPr>
          <p:cNvSpPr/>
          <p:nvPr/>
        </p:nvSpPr>
        <p:spPr>
          <a:xfrm>
            <a:off x="3980705" y="4447308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CFB94B-F72D-42D1-81FB-EA6B5DD29B34}"/>
              </a:ext>
            </a:extLst>
          </p:cNvPr>
          <p:cNvSpPr/>
          <p:nvPr/>
        </p:nvSpPr>
        <p:spPr>
          <a:xfrm>
            <a:off x="4433454" y="4426136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73C3DB-AF10-43BF-B052-5FFF8B8A3123}"/>
              </a:ext>
            </a:extLst>
          </p:cNvPr>
          <p:cNvSpPr/>
          <p:nvPr/>
        </p:nvSpPr>
        <p:spPr>
          <a:xfrm>
            <a:off x="5042598" y="4447307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424A6B3-B598-4E5A-9FAB-B824C8BA1010}"/>
              </a:ext>
            </a:extLst>
          </p:cNvPr>
          <p:cNvSpPr/>
          <p:nvPr/>
        </p:nvSpPr>
        <p:spPr>
          <a:xfrm>
            <a:off x="6019800" y="4447309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D6D2433-A28F-4E9D-B894-26894D85FD27}"/>
              </a:ext>
            </a:extLst>
          </p:cNvPr>
          <p:cNvSpPr/>
          <p:nvPr/>
        </p:nvSpPr>
        <p:spPr>
          <a:xfrm>
            <a:off x="6575307" y="4461533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AC1282-00CE-434E-AB2B-8BC674EADAF7}"/>
              </a:ext>
            </a:extLst>
          </p:cNvPr>
          <p:cNvSpPr/>
          <p:nvPr/>
        </p:nvSpPr>
        <p:spPr>
          <a:xfrm>
            <a:off x="7057878" y="4461533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A8ED943-D6CF-4E31-BBBA-9A3C2CC6C8E4}"/>
              </a:ext>
            </a:extLst>
          </p:cNvPr>
          <p:cNvSpPr/>
          <p:nvPr/>
        </p:nvSpPr>
        <p:spPr>
          <a:xfrm>
            <a:off x="7631173" y="4443713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Callout 142">
            <a:extLst>
              <a:ext uri="{FF2B5EF4-FFF2-40B4-BE49-F238E27FC236}">
                <a16:creationId xmlns:a16="http://schemas.microsoft.com/office/drawing/2014/main" id="{85EF282E-6EA0-4552-9DA7-85877BDFC380}"/>
              </a:ext>
            </a:extLst>
          </p:cNvPr>
          <p:cNvSpPr/>
          <p:nvPr/>
        </p:nvSpPr>
        <p:spPr>
          <a:xfrm>
            <a:off x="3250303" y="5040779"/>
            <a:ext cx="2291515" cy="761431"/>
          </a:xfrm>
          <a:prstGeom prst="downArrowCallout">
            <a:avLst>
              <a:gd name="adj1" fmla="val 16837"/>
              <a:gd name="adj2" fmla="val 19657"/>
              <a:gd name="adj3" fmla="val 25000"/>
              <a:gd name="adj4" fmla="val 2162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Callout 143">
            <a:extLst>
              <a:ext uri="{FF2B5EF4-FFF2-40B4-BE49-F238E27FC236}">
                <a16:creationId xmlns:a16="http://schemas.microsoft.com/office/drawing/2014/main" id="{DCF2E15C-D8DF-465E-AAB5-A945A1A4B90D}"/>
              </a:ext>
            </a:extLst>
          </p:cNvPr>
          <p:cNvSpPr/>
          <p:nvPr/>
        </p:nvSpPr>
        <p:spPr>
          <a:xfrm>
            <a:off x="5830116" y="5027284"/>
            <a:ext cx="2323284" cy="761431"/>
          </a:xfrm>
          <a:prstGeom prst="downArrowCallout">
            <a:avLst>
              <a:gd name="adj1" fmla="val 16837"/>
              <a:gd name="adj2" fmla="val 19657"/>
              <a:gd name="adj3" fmla="val 25000"/>
              <a:gd name="adj4" fmla="val 2162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670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44180-2BB6-420C-95C9-BFE12603D08A}"/>
              </a:ext>
            </a:extLst>
          </p:cNvPr>
          <p:cNvSpPr/>
          <p:nvPr/>
        </p:nvSpPr>
        <p:spPr>
          <a:xfrm>
            <a:off x="457200" y="1852773"/>
            <a:ext cx="8305800" cy="462422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2E26FB-6E7C-4568-BE80-1A73DE42C48B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BDF7A-FC94-443A-AEAD-B4DB1C1EE9AC}"/>
              </a:ext>
            </a:extLst>
          </p:cNvPr>
          <p:cNvSpPr/>
          <p:nvPr/>
        </p:nvSpPr>
        <p:spPr>
          <a:xfrm>
            <a:off x="1714322" y="1143000"/>
            <a:ext cx="5258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How does MapReduce work?</a:t>
            </a:r>
            <a:endParaRPr lang="en-IN" sz="2800" b="1" dirty="0">
              <a:latin typeface="Fontin Sans 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4B43C-2557-4DE7-B7BD-B7F886E297C0}"/>
              </a:ext>
            </a:extLst>
          </p:cNvPr>
          <p:cNvSpPr/>
          <p:nvPr/>
        </p:nvSpPr>
        <p:spPr>
          <a:xfrm>
            <a:off x="457200" y="11430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8275C4-7EAF-4CDA-A6EE-95CA06B6A6A6}"/>
              </a:ext>
            </a:extLst>
          </p:cNvPr>
          <p:cNvSpPr txBox="1">
            <a:spLocks/>
          </p:cNvSpPr>
          <p:nvPr/>
        </p:nvSpPr>
        <p:spPr>
          <a:xfrm>
            <a:off x="508000" y="373489"/>
            <a:ext cx="91440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Fontin Sans Bold"/>
              </a:rPr>
              <a:t>MapReduce</a:t>
            </a:r>
            <a:br>
              <a:rPr lang="en-US" sz="4000" b="1" dirty="0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B63B1-2A56-4E23-8E1D-7968FA39E536}"/>
              </a:ext>
            </a:extLst>
          </p:cNvPr>
          <p:cNvSpPr/>
          <p:nvPr/>
        </p:nvSpPr>
        <p:spPr>
          <a:xfrm>
            <a:off x="607989" y="1923544"/>
            <a:ext cx="7697812" cy="228854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03">
            <a:extLst>
              <a:ext uri="{FF2B5EF4-FFF2-40B4-BE49-F238E27FC236}">
                <a16:creationId xmlns:a16="http://schemas.microsoft.com/office/drawing/2014/main" id="{3D30497F-64A1-41B8-A812-1321F61FC766}"/>
              </a:ext>
            </a:extLst>
          </p:cNvPr>
          <p:cNvSpPr/>
          <p:nvPr/>
        </p:nvSpPr>
        <p:spPr>
          <a:xfrm>
            <a:off x="3071127" y="1980136"/>
            <a:ext cx="5234674" cy="458182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72034-D06A-40C5-8D21-32EC78C586E3}"/>
              </a:ext>
            </a:extLst>
          </p:cNvPr>
          <p:cNvSpPr/>
          <p:nvPr/>
        </p:nvSpPr>
        <p:spPr>
          <a:xfrm>
            <a:off x="3141518" y="2047282"/>
            <a:ext cx="346364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CD192-947A-4204-9369-6964CD6D0ECB}"/>
              </a:ext>
            </a:extLst>
          </p:cNvPr>
          <p:cNvSpPr/>
          <p:nvPr/>
        </p:nvSpPr>
        <p:spPr>
          <a:xfrm>
            <a:off x="3674918" y="2047282"/>
            <a:ext cx="346364" cy="2770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106EEF-683F-4B8F-B749-D4118C78982C}"/>
              </a:ext>
            </a:extLst>
          </p:cNvPr>
          <p:cNvSpPr/>
          <p:nvPr/>
        </p:nvSpPr>
        <p:spPr>
          <a:xfrm>
            <a:off x="4246418" y="2047282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D72A7-E983-4B66-89F6-E9F598868992}"/>
              </a:ext>
            </a:extLst>
          </p:cNvPr>
          <p:cNvSpPr/>
          <p:nvPr/>
        </p:nvSpPr>
        <p:spPr>
          <a:xfrm>
            <a:off x="4779818" y="2047282"/>
            <a:ext cx="346364" cy="2770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C1CC3-C29A-4B02-9812-1688D155283F}"/>
              </a:ext>
            </a:extLst>
          </p:cNvPr>
          <p:cNvSpPr/>
          <p:nvPr/>
        </p:nvSpPr>
        <p:spPr>
          <a:xfrm>
            <a:off x="5541818" y="2047282"/>
            <a:ext cx="346364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4BFB8-3E46-4134-8A18-7C4C1E50EAAC}"/>
              </a:ext>
            </a:extLst>
          </p:cNvPr>
          <p:cNvSpPr/>
          <p:nvPr/>
        </p:nvSpPr>
        <p:spPr>
          <a:xfrm>
            <a:off x="6075218" y="2047282"/>
            <a:ext cx="346364" cy="277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41CAB-467A-4C3E-A57C-66F34019FDD2}"/>
              </a:ext>
            </a:extLst>
          </p:cNvPr>
          <p:cNvSpPr/>
          <p:nvPr/>
        </p:nvSpPr>
        <p:spPr>
          <a:xfrm>
            <a:off x="6646718" y="2047282"/>
            <a:ext cx="346364" cy="2770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19">
            <a:extLst>
              <a:ext uri="{FF2B5EF4-FFF2-40B4-BE49-F238E27FC236}">
                <a16:creationId xmlns:a16="http://schemas.microsoft.com/office/drawing/2014/main" id="{97C44257-1586-4463-BA3F-E6D077856D8D}"/>
              </a:ext>
            </a:extLst>
          </p:cNvPr>
          <p:cNvSpPr/>
          <p:nvPr/>
        </p:nvSpPr>
        <p:spPr>
          <a:xfrm>
            <a:off x="3192780" y="2184451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120">
            <a:extLst>
              <a:ext uri="{FF2B5EF4-FFF2-40B4-BE49-F238E27FC236}">
                <a16:creationId xmlns:a16="http://schemas.microsoft.com/office/drawing/2014/main" id="{B0A491A1-C565-4A9C-A935-6614E1DF0530}"/>
              </a:ext>
            </a:extLst>
          </p:cNvPr>
          <p:cNvSpPr/>
          <p:nvPr/>
        </p:nvSpPr>
        <p:spPr>
          <a:xfrm>
            <a:off x="3735225" y="2324373"/>
            <a:ext cx="281743" cy="58323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125">
            <a:extLst>
              <a:ext uri="{FF2B5EF4-FFF2-40B4-BE49-F238E27FC236}">
                <a16:creationId xmlns:a16="http://schemas.microsoft.com/office/drawing/2014/main" id="{C98340E3-7F27-4E89-80C2-1CC34C09C327}"/>
              </a:ext>
            </a:extLst>
          </p:cNvPr>
          <p:cNvSpPr/>
          <p:nvPr/>
        </p:nvSpPr>
        <p:spPr>
          <a:xfrm>
            <a:off x="6731681" y="2340046"/>
            <a:ext cx="180421" cy="62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39EC7F-C2A6-4234-91C1-935E96AABB83}"/>
              </a:ext>
            </a:extLst>
          </p:cNvPr>
          <p:cNvSpPr txBox="1"/>
          <p:nvPr/>
        </p:nvSpPr>
        <p:spPr>
          <a:xfrm>
            <a:off x="1645836" y="2206823"/>
            <a:ext cx="155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latin typeface="Fontin Sans Bold"/>
              </a:rPr>
              <a:t>InputSplits</a:t>
            </a:r>
            <a:endParaRPr lang="en-US" sz="1400" b="1" dirty="0">
              <a:latin typeface="Fontin Sans Bo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27369E-E745-44E4-BD8C-B7DFCA66B2CD}"/>
              </a:ext>
            </a:extLst>
          </p:cNvPr>
          <p:cNvSpPr txBox="1"/>
          <p:nvPr/>
        </p:nvSpPr>
        <p:spPr>
          <a:xfrm>
            <a:off x="1520739" y="3507212"/>
            <a:ext cx="160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 Output List</a:t>
            </a:r>
            <a:endParaRPr lang="en-US" sz="1400" b="1" dirty="0">
              <a:latin typeface="Fontin Sans Bol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4C4BD-3BCC-45E3-BE7A-0AA1416F59A7}"/>
              </a:ext>
            </a:extLst>
          </p:cNvPr>
          <p:cNvSpPr txBox="1"/>
          <p:nvPr/>
        </p:nvSpPr>
        <p:spPr>
          <a:xfrm>
            <a:off x="1506204" y="2907604"/>
            <a:ext cx="136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Mapper Tasks</a:t>
            </a:r>
            <a:endParaRPr lang="en-US" sz="1400" b="1" dirty="0">
              <a:latin typeface="Fontin Sans Bold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5682C0-D3DC-42C0-A777-DA8C8F093341}"/>
              </a:ext>
            </a:extLst>
          </p:cNvPr>
          <p:cNvSpPr/>
          <p:nvPr/>
        </p:nvSpPr>
        <p:spPr>
          <a:xfrm>
            <a:off x="607989" y="4212818"/>
            <a:ext cx="7697812" cy="220796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9386A4-464E-4AC7-90B6-969A3E51E1BE}"/>
              </a:ext>
            </a:extLst>
          </p:cNvPr>
          <p:cNvSpPr txBox="1"/>
          <p:nvPr/>
        </p:nvSpPr>
        <p:spPr>
          <a:xfrm>
            <a:off x="1371600" y="4510900"/>
            <a:ext cx="174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 Tasks</a:t>
            </a:r>
            <a:endParaRPr lang="en-US" sz="1400" b="1" dirty="0">
              <a:latin typeface="Fontin Sans Bold"/>
            </a:endParaRPr>
          </a:p>
          <a:p>
            <a:endParaRPr lang="en-US" sz="1400" b="1" dirty="0">
              <a:latin typeface="Fontin Sans 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032A74-2C75-4968-867A-2A62B1B1369F}"/>
              </a:ext>
            </a:extLst>
          </p:cNvPr>
          <p:cNvSpPr txBox="1"/>
          <p:nvPr/>
        </p:nvSpPr>
        <p:spPr>
          <a:xfrm>
            <a:off x="1225107" y="5894049"/>
            <a:ext cx="184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 Output</a:t>
            </a:r>
            <a:endParaRPr lang="en-US" sz="1400" b="1">
              <a:latin typeface="Fontin Sans Bold"/>
            </a:endParaRPr>
          </a:p>
          <a:p>
            <a:endParaRPr lang="en-US" sz="1400" b="1" dirty="0">
              <a:latin typeface="Fontin Sans Bold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8178A9-9B4C-4C40-96A2-5DF72648C324}"/>
              </a:ext>
            </a:extLst>
          </p:cNvPr>
          <p:cNvSpPr/>
          <p:nvPr/>
        </p:nvSpPr>
        <p:spPr>
          <a:xfrm>
            <a:off x="7722484" y="2062954"/>
            <a:ext cx="346364" cy="277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149">
            <a:extLst>
              <a:ext uri="{FF2B5EF4-FFF2-40B4-BE49-F238E27FC236}">
                <a16:creationId xmlns:a16="http://schemas.microsoft.com/office/drawing/2014/main" id="{5A31F5CC-5B89-40D6-AECA-495B6227247E}"/>
              </a:ext>
            </a:extLst>
          </p:cNvPr>
          <p:cNvSpPr/>
          <p:nvPr/>
        </p:nvSpPr>
        <p:spPr>
          <a:xfrm>
            <a:off x="7725918" y="2315558"/>
            <a:ext cx="319931" cy="64807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C6AE4D-B9BA-4840-96A6-F4BA0884ECA8}"/>
              </a:ext>
            </a:extLst>
          </p:cNvPr>
          <p:cNvSpPr txBox="1"/>
          <p:nvPr/>
        </p:nvSpPr>
        <p:spPr>
          <a:xfrm>
            <a:off x="727668" y="1902023"/>
            <a:ext cx="195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Mapper Phase</a:t>
            </a:r>
            <a:endParaRPr lang="en-US" sz="1400" b="1" dirty="0">
              <a:latin typeface="Fontin Sans Bol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CD7A04-A8F1-4BF5-9450-E73E77ADBFA0}"/>
              </a:ext>
            </a:extLst>
          </p:cNvPr>
          <p:cNvSpPr txBox="1"/>
          <p:nvPr/>
        </p:nvSpPr>
        <p:spPr>
          <a:xfrm>
            <a:off x="760387" y="4202668"/>
            <a:ext cx="194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Fontin Sans Bold"/>
              </a:rPr>
              <a:t>Reducer Phase</a:t>
            </a:r>
            <a:endParaRPr lang="en-US" sz="1400" b="1" dirty="0">
              <a:latin typeface="Fontin Sans Bold"/>
            </a:endParaRPr>
          </a:p>
        </p:txBody>
      </p:sp>
      <p:pic>
        <p:nvPicPr>
          <p:cNvPr id="38" name="Graphic 1">
            <a:extLst>
              <a:ext uri="{FF2B5EF4-FFF2-40B4-BE49-F238E27FC236}">
                <a16:creationId xmlns:a16="http://schemas.microsoft.com/office/drawing/2014/main" id="{116B8815-AE27-49A8-8D60-E40F517219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DF23EB-5C26-4C1E-A7A4-12F33449B84B}"/>
              </a:ext>
            </a:extLst>
          </p:cNvPr>
          <p:cNvSpPr/>
          <p:nvPr/>
        </p:nvSpPr>
        <p:spPr>
          <a:xfrm>
            <a:off x="3018795" y="2880439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333DFF0-FABC-4C96-96C2-6618B60DC3F3}"/>
              </a:ext>
            </a:extLst>
          </p:cNvPr>
          <p:cNvSpPr/>
          <p:nvPr/>
        </p:nvSpPr>
        <p:spPr>
          <a:xfrm>
            <a:off x="3675330" y="2880439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056377F-C294-4707-821C-AD40C544CC01}"/>
              </a:ext>
            </a:extLst>
          </p:cNvPr>
          <p:cNvSpPr/>
          <p:nvPr/>
        </p:nvSpPr>
        <p:spPr>
          <a:xfrm>
            <a:off x="4316813" y="287732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6EAEAD0-679B-46EF-B831-9B29BD3BA67B}"/>
              </a:ext>
            </a:extLst>
          </p:cNvPr>
          <p:cNvSpPr/>
          <p:nvPr/>
        </p:nvSpPr>
        <p:spPr>
          <a:xfrm>
            <a:off x="4932045" y="286770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7404567-2A7D-48F3-B645-F5A422DA0109}"/>
              </a:ext>
            </a:extLst>
          </p:cNvPr>
          <p:cNvSpPr/>
          <p:nvPr/>
        </p:nvSpPr>
        <p:spPr>
          <a:xfrm>
            <a:off x="5500783" y="2840715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9A846C9-628F-4D9D-8ED4-D7E3D0CE6F0B}"/>
              </a:ext>
            </a:extLst>
          </p:cNvPr>
          <p:cNvSpPr/>
          <p:nvPr/>
        </p:nvSpPr>
        <p:spPr>
          <a:xfrm>
            <a:off x="6082772" y="286770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Down Arrow 119">
            <a:extLst>
              <a:ext uri="{FF2B5EF4-FFF2-40B4-BE49-F238E27FC236}">
                <a16:creationId xmlns:a16="http://schemas.microsoft.com/office/drawing/2014/main" id="{7D853865-AAF6-436F-9595-48E28D52138F}"/>
              </a:ext>
            </a:extLst>
          </p:cNvPr>
          <p:cNvSpPr/>
          <p:nvPr/>
        </p:nvSpPr>
        <p:spPr>
          <a:xfrm>
            <a:off x="6179726" y="224047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119">
            <a:extLst>
              <a:ext uri="{FF2B5EF4-FFF2-40B4-BE49-F238E27FC236}">
                <a16:creationId xmlns:a16="http://schemas.microsoft.com/office/drawing/2014/main" id="{88C746B3-C2C6-4E3F-91F5-D96377F9F097}"/>
              </a:ext>
            </a:extLst>
          </p:cNvPr>
          <p:cNvSpPr/>
          <p:nvPr/>
        </p:nvSpPr>
        <p:spPr>
          <a:xfrm>
            <a:off x="5576315" y="2335952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119">
            <a:extLst>
              <a:ext uri="{FF2B5EF4-FFF2-40B4-BE49-F238E27FC236}">
                <a16:creationId xmlns:a16="http://schemas.microsoft.com/office/drawing/2014/main" id="{D23F458F-8A75-479D-9330-4C42BF3C4E80}"/>
              </a:ext>
            </a:extLst>
          </p:cNvPr>
          <p:cNvSpPr/>
          <p:nvPr/>
        </p:nvSpPr>
        <p:spPr>
          <a:xfrm>
            <a:off x="4337636" y="235231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119">
            <a:extLst>
              <a:ext uri="{FF2B5EF4-FFF2-40B4-BE49-F238E27FC236}">
                <a16:creationId xmlns:a16="http://schemas.microsoft.com/office/drawing/2014/main" id="{2DAAE018-FB37-4F0F-A122-477944634B7F}"/>
              </a:ext>
            </a:extLst>
          </p:cNvPr>
          <p:cNvSpPr/>
          <p:nvPr/>
        </p:nvSpPr>
        <p:spPr>
          <a:xfrm>
            <a:off x="4926244" y="232437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2456DD5-C0E5-4A35-AB6E-F8760A4797A5}"/>
              </a:ext>
            </a:extLst>
          </p:cNvPr>
          <p:cNvSpPr/>
          <p:nvPr/>
        </p:nvSpPr>
        <p:spPr>
          <a:xfrm>
            <a:off x="7643434" y="2993047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AB49216-D6C7-49D5-AF28-FE20F0CBBEDA}"/>
              </a:ext>
            </a:extLst>
          </p:cNvPr>
          <p:cNvSpPr/>
          <p:nvPr/>
        </p:nvSpPr>
        <p:spPr>
          <a:xfrm>
            <a:off x="6753939" y="2933041"/>
            <a:ext cx="537786" cy="444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ounded Rectangle 102">
            <a:extLst>
              <a:ext uri="{FF2B5EF4-FFF2-40B4-BE49-F238E27FC236}">
                <a16:creationId xmlns:a16="http://schemas.microsoft.com/office/drawing/2014/main" id="{E8BD8C6C-604D-4E86-9288-2CE7AC3918DC}"/>
              </a:ext>
            </a:extLst>
          </p:cNvPr>
          <p:cNvSpPr/>
          <p:nvPr/>
        </p:nvSpPr>
        <p:spPr>
          <a:xfrm>
            <a:off x="3018795" y="3644367"/>
            <a:ext cx="5162425" cy="458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A7B38A-181C-4FDB-ACAA-E2748FF2D329}"/>
              </a:ext>
            </a:extLst>
          </p:cNvPr>
          <p:cNvSpPr/>
          <p:nvPr/>
        </p:nvSpPr>
        <p:spPr>
          <a:xfrm>
            <a:off x="3121275" y="3733479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0F735A-42DF-4F9A-A98F-089B500932F6}"/>
              </a:ext>
            </a:extLst>
          </p:cNvPr>
          <p:cNvSpPr/>
          <p:nvPr/>
        </p:nvSpPr>
        <p:spPr>
          <a:xfrm>
            <a:off x="3690586" y="3733478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5D0E23-1FD6-432C-8943-11A5B132B251}"/>
              </a:ext>
            </a:extLst>
          </p:cNvPr>
          <p:cNvSpPr/>
          <p:nvPr/>
        </p:nvSpPr>
        <p:spPr>
          <a:xfrm>
            <a:off x="4354073" y="3733477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8273B37-AEFB-48FB-AA16-6DD8AAE8F64F}"/>
              </a:ext>
            </a:extLst>
          </p:cNvPr>
          <p:cNvSpPr/>
          <p:nvPr/>
        </p:nvSpPr>
        <p:spPr>
          <a:xfrm>
            <a:off x="4992861" y="3715021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8EE753-9579-4F5A-8388-6FD122EC7ADD}"/>
              </a:ext>
            </a:extLst>
          </p:cNvPr>
          <p:cNvSpPr/>
          <p:nvPr/>
        </p:nvSpPr>
        <p:spPr>
          <a:xfrm>
            <a:off x="5604295" y="3733476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93070B6-4283-43FB-8D44-F91CB6AB5E2A}"/>
              </a:ext>
            </a:extLst>
          </p:cNvPr>
          <p:cNvSpPr/>
          <p:nvPr/>
        </p:nvSpPr>
        <p:spPr>
          <a:xfrm>
            <a:off x="6133717" y="3742524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7A91B5-776B-4E28-8E95-AC5F944D019B}"/>
              </a:ext>
            </a:extLst>
          </p:cNvPr>
          <p:cNvSpPr/>
          <p:nvPr/>
        </p:nvSpPr>
        <p:spPr>
          <a:xfrm>
            <a:off x="6819900" y="3700451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53B710-9B55-4847-A348-D29A93E3F114}"/>
              </a:ext>
            </a:extLst>
          </p:cNvPr>
          <p:cNvSpPr/>
          <p:nvPr/>
        </p:nvSpPr>
        <p:spPr>
          <a:xfrm>
            <a:off x="7653739" y="3715021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119">
            <a:extLst>
              <a:ext uri="{FF2B5EF4-FFF2-40B4-BE49-F238E27FC236}">
                <a16:creationId xmlns:a16="http://schemas.microsoft.com/office/drawing/2014/main" id="{6D55E515-F09B-4E22-B0E3-00F7EDA5B448}"/>
              </a:ext>
            </a:extLst>
          </p:cNvPr>
          <p:cNvSpPr/>
          <p:nvPr/>
        </p:nvSpPr>
        <p:spPr>
          <a:xfrm>
            <a:off x="3155985" y="3183875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119">
            <a:extLst>
              <a:ext uri="{FF2B5EF4-FFF2-40B4-BE49-F238E27FC236}">
                <a16:creationId xmlns:a16="http://schemas.microsoft.com/office/drawing/2014/main" id="{F3B96082-8BC6-4160-AF7E-1E05781021F5}"/>
              </a:ext>
            </a:extLst>
          </p:cNvPr>
          <p:cNvSpPr/>
          <p:nvPr/>
        </p:nvSpPr>
        <p:spPr>
          <a:xfrm>
            <a:off x="3762511" y="3155468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119">
            <a:extLst>
              <a:ext uri="{FF2B5EF4-FFF2-40B4-BE49-F238E27FC236}">
                <a16:creationId xmlns:a16="http://schemas.microsoft.com/office/drawing/2014/main" id="{4CB227BB-255A-4012-A9CB-A484DC12ED09}"/>
              </a:ext>
            </a:extLst>
          </p:cNvPr>
          <p:cNvSpPr/>
          <p:nvPr/>
        </p:nvSpPr>
        <p:spPr>
          <a:xfrm>
            <a:off x="4443025" y="3310570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119">
            <a:extLst>
              <a:ext uri="{FF2B5EF4-FFF2-40B4-BE49-F238E27FC236}">
                <a16:creationId xmlns:a16="http://schemas.microsoft.com/office/drawing/2014/main" id="{F5DFB224-32C0-4DC3-B8F2-E81A93D827E9}"/>
              </a:ext>
            </a:extLst>
          </p:cNvPr>
          <p:cNvSpPr/>
          <p:nvPr/>
        </p:nvSpPr>
        <p:spPr>
          <a:xfrm>
            <a:off x="5096236" y="3268958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119">
            <a:extLst>
              <a:ext uri="{FF2B5EF4-FFF2-40B4-BE49-F238E27FC236}">
                <a16:creationId xmlns:a16="http://schemas.microsoft.com/office/drawing/2014/main" id="{9B41BCA6-7621-42E8-984B-0CD511E9E7AA}"/>
              </a:ext>
            </a:extLst>
          </p:cNvPr>
          <p:cNvSpPr/>
          <p:nvPr/>
        </p:nvSpPr>
        <p:spPr>
          <a:xfrm>
            <a:off x="5603274" y="3205903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119">
            <a:extLst>
              <a:ext uri="{FF2B5EF4-FFF2-40B4-BE49-F238E27FC236}">
                <a16:creationId xmlns:a16="http://schemas.microsoft.com/office/drawing/2014/main" id="{EE03DCA6-D366-4065-8577-54668F0BE09E}"/>
              </a:ext>
            </a:extLst>
          </p:cNvPr>
          <p:cNvSpPr/>
          <p:nvPr/>
        </p:nvSpPr>
        <p:spPr>
          <a:xfrm>
            <a:off x="6195639" y="3230885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119">
            <a:extLst>
              <a:ext uri="{FF2B5EF4-FFF2-40B4-BE49-F238E27FC236}">
                <a16:creationId xmlns:a16="http://schemas.microsoft.com/office/drawing/2014/main" id="{3B51B8D9-864C-4A1F-BCEE-D63B41489B5B}"/>
              </a:ext>
            </a:extLst>
          </p:cNvPr>
          <p:cNvSpPr/>
          <p:nvPr/>
        </p:nvSpPr>
        <p:spPr>
          <a:xfrm>
            <a:off x="6895350" y="3233282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119">
            <a:extLst>
              <a:ext uri="{FF2B5EF4-FFF2-40B4-BE49-F238E27FC236}">
                <a16:creationId xmlns:a16="http://schemas.microsoft.com/office/drawing/2014/main" id="{B124CA7E-AC06-40A4-B026-8B49F6AA6FE5}"/>
              </a:ext>
            </a:extLst>
          </p:cNvPr>
          <p:cNvSpPr/>
          <p:nvPr/>
        </p:nvSpPr>
        <p:spPr>
          <a:xfrm>
            <a:off x="7723484" y="3295620"/>
            <a:ext cx="254964" cy="72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131">
            <a:extLst>
              <a:ext uri="{FF2B5EF4-FFF2-40B4-BE49-F238E27FC236}">
                <a16:creationId xmlns:a16="http://schemas.microsoft.com/office/drawing/2014/main" id="{55DD82F6-732D-4FDF-9E31-3DECD5165648}"/>
              </a:ext>
            </a:extLst>
          </p:cNvPr>
          <p:cNvSpPr/>
          <p:nvPr/>
        </p:nvSpPr>
        <p:spPr>
          <a:xfrm>
            <a:off x="3081649" y="4366973"/>
            <a:ext cx="2520000" cy="458182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139">
            <a:extLst>
              <a:ext uri="{FF2B5EF4-FFF2-40B4-BE49-F238E27FC236}">
                <a16:creationId xmlns:a16="http://schemas.microsoft.com/office/drawing/2014/main" id="{8486BFAF-FAE4-40F3-AA45-D194F093FCEC}"/>
              </a:ext>
            </a:extLst>
          </p:cNvPr>
          <p:cNvSpPr/>
          <p:nvPr/>
        </p:nvSpPr>
        <p:spPr>
          <a:xfrm>
            <a:off x="5715000" y="4372273"/>
            <a:ext cx="2520000" cy="458182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9226BC-6FDC-4C37-911C-C6920ECC7D63}"/>
              </a:ext>
            </a:extLst>
          </p:cNvPr>
          <p:cNvSpPr/>
          <p:nvPr/>
        </p:nvSpPr>
        <p:spPr>
          <a:xfrm>
            <a:off x="3349336" y="4447309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C2DF0AE-BE5E-4F40-B213-02AA6A14AB8F}"/>
              </a:ext>
            </a:extLst>
          </p:cNvPr>
          <p:cNvSpPr/>
          <p:nvPr/>
        </p:nvSpPr>
        <p:spPr>
          <a:xfrm>
            <a:off x="3980705" y="4447308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CFB94B-F72D-42D1-81FB-EA6B5DD29B34}"/>
              </a:ext>
            </a:extLst>
          </p:cNvPr>
          <p:cNvSpPr/>
          <p:nvPr/>
        </p:nvSpPr>
        <p:spPr>
          <a:xfrm>
            <a:off x="4433454" y="4426136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73C3DB-AF10-43BF-B052-5FFF8B8A3123}"/>
              </a:ext>
            </a:extLst>
          </p:cNvPr>
          <p:cNvSpPr/>
          <p:nvPr/>
        </p:nvSpPr>
        <p:spPr>
          <a:xfrm>
            <a:off x="5042598" y="4447307"/>
            <a:ext cx="346364" cy="2770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424A6B3-B598-4E5A-9FAB-B824C8BA1010}"/>
              </a:ext>
            </a:extLst>
          </p:cNvPr>
          <p:cNvSpPr/>
          <p:nvPr/>
        </p:nvSpPr>
        <p:spPr>
          <a:xfrm>
            <a:off x="6019800" y="4447309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D6D2433-A28F-4E9D-B894-26894D85FD27}"/>
              </a:ext>
            </a:extLst>
          </p:cNvPr>
          <p:cNvSpPr/>
          <p:nvPr/>
        </p:nvSpPr>
        <p:spPr>
          <a:xfrm>
            <a:off x="6575307" y="4461533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AC1282-00CE-434E-AB2B-8BC674EADAF7}"/>
              </a:ext>
            </a:extLst>
          </p:cNvPr>
          <p:cNvSpPr/>
          <p:nvPr/>
        </p:nvSpPr>
        <p:spPr>
          <a:xfrm>
            <a:off x="7057878" y="4461533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A8ED943-D6CF-4E31-BBBA-9A3C2CC6C8E4}"/>
              </a:ext>
            </a:extLst>
          </p:cNvPr>
          <p:cNvSpPr/>
          <p:nvPr/>
        </p:nvSpPr>
        <p:spPr>
          <a:xfrm>
            <a:off x="7631173" y="4443713"/>
            <a:ext cx="346364" cy="2770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Callout 142">
            <a:extLst>
              <a:ext uri="{FF2B5EF4-FFF2-40B4-BE49-F238E27FC236}">
                <a16:creationId xmlns:a16="http://schemas.microsoft.com/office/drawing/2014/main" id="{85EF282E-6EA0-4552-9DA7-85877BDFC380}"/>
              </a:ext>
            </a:extLst>
          </p:cNvPr>
          <p:cNvSpPr/>
          <p:nvPr/>
        </p:nvSpPr>
        <p:spPr>
          <a:xfrm>
            <a:off x="3250303" y="5040779"/>
            <a:ext cx="2291515" cy="761431"/>
          </a:xfrm>
          <a:prstGeom prst="downArrowCallout">
            <a:avLst>
              <a:gd name="adj1" fmla="val 16837"/>
              <a:gd name="adj2" fmla="val 19657"/>
              <a:gd name="adj3" fmla="val 25000"/>
              <a:gd name="adj4" fmla="val 2162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Callout 143">
            <a:extLst>
              <a:ext uri="{FF2B5EF4-FFF2-40B4-BE49-F238E27FC236}">
                <a16:creationId xmlns:a16="http://schemas.microsoft.com/office/drawing/2014/main" id="{DCF2E15C-D8DF-465E-AAB5-A945A1A4B90D}"/>
              </a:ext>
            </a:extLst>
          </p:cNvPr>
          <p:cNvSpPr/>
          <p:nvPr/>
        </p:nvSpPr>
        <p:spPr>
          <a:xfrm>
            <a:off x="5830116" y="5027284"/>
            <a:ext cx="2323284" cy="761431"/>
          </a:xfrm>
          <a:prstGeom prst="downArrowCallout">
            <a:avLst>
              <a:gd name="adj1" fmla="val 16837"/>
              <a:gd name="adj2" fmla="val 19657"/>
              <a:gd name="adj3" fmla="val 25000"/>
              <a:gd name="adj4" fmla="val 2162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130">
            <a:extLst>
              <a:ext uri="{FF2B5EF4-FFF2-40B4-BE49-F238E27FC236}">
                <a16:creationId xmlns:a16="http://schemas.microsoft.com/office/drawing/2014/main" id="{BD575C89-F224-43AD-9CC1-1810D6C24B70}"/>
              </a:ext>
            </a:extLst>
          </p:cNvPr>
          <p:cNvSpPr/>
          <p:nvPr/>
        </p:nvSpPr>
        <p:spPr>
          <a:xfrm>
            <a:off x="3214255" y="5844057"/>
            <a:ext cx="4966965" cy="458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36CFC85-1B26-43DA-A50B-AECA67629A13}"/>
              </a:ext>
            </a:extLst>
          </p:cNvPr>
          <p:cNvSpPr/>
          <p:nvPr/>
        </p:nvSpPr>
        <p:spPr>
          <a:xfrm>
            <a:off x="3314700" y="5926247"/>
            <a:ext cx="2227118" cy="2755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A2A8A3E-4853-4EE4-B221-597254B19BA3}"/>
              </a:ext>
            </a:extLst>
          </p:cNvPr>
          <p:cNvSpPr/>
          <p:nvPr/>
        </p:nvSpPr>
        <p:spPr>
          <a:xfrm>
            <a:off x="5830116" y="5933956"/>
            <a:ext cx="2323283" cy="2678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57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70BE3-8B76-4AAD-B26E-E408C0BE24B4}"/>
              </a:ext>
            </a:extLst>
          </p:cNvPr>
          <p:cNvSpPr/>
          <p:nvPr/>
        </p:nvSpPr>
        <p:spPr>
          <a:xfrm>
            <a:off x="457200" y="2281535"/>
            <a:ext cx="8305800" cy="419546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8F885-3F94-4897-B91F-853141C6E3B1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1000C-F9DE-40ED-94F1-62D16057F80A}"/>
              </a:ext>
            </a:extLst>
          </p:cNvPr>
          <p:cNvSpPr/>
          <p:nvPr/>
        </p:nvSpPr>
        <p:spPr>
          <a:xfrm>
            <a:off x="2561091" y="1600200"/>
            <a:ext cx="3642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Hadoop </a:t>
            </a:r>
            <a:r>
              <a:rPr lang="en-US" sz="2800" b="1" dirty="0" err="1">
                <a:latin typeface="Fontin Sans Bold"/>
              </a:rPr>
              <a:t>MapReduce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B5F7D-BDC2-4468-8916-2A85FD351241}"/>
              </a:ext>
            </a:extLst>
          </p:cNvPr>
          <p:cNvSpPr/>
          <p:nvPr/>
        </p:nvSpPr>
        <p:spPr>
          <a:xfrm>
            <a:off x="457200" y="16002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FF0932-9944-47CA-AABC-0CA4B76F972F}"/>
              </a:ext>
            </a:extLst>
          </p:cNvPr>
          <p:cNvSpPr txBox="1">
            <a:spLocks/>
          </p:cNvSpPr>
          <p:nvPr/>
        </p:nvSpPr>
        <p:spPr>
          <a:xfrm>
            <a:off x="609600" y="855221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br>
              <a:rPr lang="en-US" sz="4000" b="1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CC038539-5247-47A6-8496-57AB9E9037C1}"/>
              </a:ext>
            </a:extLst>
          </p:cNvPr>
          <p:cNvSpPr/>
          <p:nvPr/>
        </p:nvSpPr>
        <p:spPr>
          <a:xfrm>
            <a:off x="2154000" y="3041106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93BCC3D0-C29E-47E3-B06A-C1EAA69B6B28}"/>
              </a:ext>
            </a:extLst>
          </p:cNvPr>
          <p:cNvSpPr/>
          <p:nvPr/>
        </p:nvSpPr>
        <p:spPr>
          <a:xfrm>
            <a:off x="3536400" y="297180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E5D1769D-C602-403F-9BAB-7F7244C0CD38}"/>
              </a:ext>
            </a:extLst>
          </p:cNvPr>
          <p:cNvSpPr/>
          <p:nvPr/>
        </p:nvSpPr>
        <p:spPr>
          <a:xfrm>
            <a:off x="2154000" y="4063670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C5AA2D57-886B-4856-A26C-4EF9F78DC817}"/>
              </a:ext>
            </a:extLst>
          </p:cNvPr>
          <p:cNvSpPr/>
          <p:nvPr/>
        </p:nvSpPr>
        <p:spPr>
          <a:xfrm>
            <a:off x="2154000" y="5083073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53B09F31-A1F3-4501-8FAC-788B1910565F}"/>
              </a:ext>
            </a:extLst>
          </p:cNvPr>
          <p:cNvSpPr/>
          <p:nvPr/>
        </p:nvSpPr>
        <p:spPr>
          <a:xfrm>
            <a:off x="3536400" y="400812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69F50A3D-3961-45A9-9A7E-3B1F0CB49111}"/>
              </a:ext>
            </a:extLst>
          </p:cNvPr>
          <p:cNvSpPr/>
          <p:nvPr/>
        </p:nvSpPr>
        <p:spPr>
          <a:xfrm>
            <a:off x="3536400" y="49897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3481F926-BBBA-4EBA-A6E4-4560998AC17F}"/>
              </a:ext>
            </a:extLst>
          </p:cNvPr>
          <p:cNvSpPr/>
          <p:nvPr/>
        </p:nvSpPr>
        <p:spPr>
          <a:xfrm>
            <a:off x="5166789" y="2857052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8558D22E-8DF1-4C3B-87C6-671347BDAF84}"/>
              </a:ext>
            </a:extLst>
          </p:cNvPr>
          <p:cNvSpPr/>
          <p:nvPr/>
        </p:nvSpPr>
        <p:spPr>
          <a:xfrm>
            <a:off x="5166789" y="3998259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7DDA9BF9-1C0E-40CD-9379-7DB85F4F06F8}"/>
              </a:ext>
            </a:extLst>
          </p:cNvPr>
          <p:cNvSpPr/>
          <p:nvPr/>
        </p:nvSpPr>
        <p:spPr>
          <a:xfrm>
            <a:off x="5166789" y="4693920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5C62A263-6C80-41AB-A8FD-343A3E0E1E93}"/>
              </a:ext>
            </a:extLst>
          </p:cNvPr>
          <p:cNvSpPr/>
          <p:nvPr/>
        </p:nvSpPr>
        <p:spPr>
          <a:xfrm>
            <a:off x="5166789" y="5541105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65B4B8FE-E7AF-45FF-A127-1FD61F708810}"/>
              </a:ext>
            </a:extLst>
          </p:cNvPr>
          <p:cNvSpPr/>
          <p:nvPr/>
        </p:nvSpPr>
        <p:spPr>
          <a:xfrm>
            <a:off x="6400800" y="3720115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AEFE670D-F397-4075-A854-D441FD2F52EE}"/>
              </a:ext>
            </a:extLst>
          </p:cNvPr>
          <p:cNvSpPr/>
          <p:nvPr/>
        </p:nvSpPr>
        <p:spPr>
          <a:xfrm>
            <a:off x="6400800" y="4675095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FA704CE8-9BC4-4141-A797-D9041C88AEEE}"/>
              </a:ext>
            </a:extLst>
          </p:cNvPr>
          <p:cNvSpPr/>
          <p:nvPr/>
        </p:nvSpPr>
        <p:spPr>
          <a:xfrm>
            <a:off x="7525606" y="3838965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DFC8A-5D53-47A1-BF0E-0E00B4092831}"/>
              </a:ext>
            </a:extLst>
          </p:cNvPr>
          <p:cNvCxnSpPr/>
          <p:nvPr/>
        </p:nvCxnSpPr>
        <p:spPr>
          <a:xfrm flipV="1">
            <a:off x="4724400" y="3074895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EB521-7A9A-40AD-A26A-0F854EBF11D5}"/>
              </a:ext>
            </a:extLst>
          </p:cNvPr>
          <p:cNvCxnSpPr/>
          <p:nvPr/>
        </p:nvCxnSpPr>
        <p:spPr>
          <a:xfrm>
            <a:off x="4724400" y="421789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467DD5-4198-4702-8DF6-E4EC1D409998}"/>
              </a:ext>
            </a:extLst>
          </p:cNvPr>
          <p:cNvCxnSpPr/>
          <p:nvPr/>
        </p:nvCxnSpPr>
        <p:spPr>
          <a:xfrm flipV="1">
            <a:off x="4739211" y="5009778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894B61-D759-440A-B6E9-2BD3DE9D9807}"/>
              </a:ext>
            </a:extLst>
          </p:cNvPr>
          <p:cNvCxnSpPr/>
          <p:nvPr/>
        </p:nvCxnSpPr>
        <p:spPr>
          <a:xfrm>
            <a:off x="3333600" y="3290048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461BC6-3895-4D90-82CD-2E531B9A980D}"/>
              </a:ext>
            </a:extLst>
          </p:cNvPr>
          <p:cNvCxnSpPr/>
          <p:nvPr/>
        </p:nvCxnSpPr>
        <p:spPr>
          <a:xfrm>
            <a:off x="3333600" y="4419600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B97DB7-093E-4FE4-ADEF-878DF2D2D3AE}"/>
              </a:ext>
            </a:extLst>
          </p:cNvPr>
          <p:cNvCxnSpPr/>
          <p:nvPr/>
        </p:nvCxnSpPr>
        <p:spPr>
          <a:xfrm>
            <a:off x="3333600" y="5228837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6B6FFC-17FA-4CE6-8358-E4A6B08BD485}"/>
              </a:ext>
            </a:extLst>
          </p:cNvPr>
          <p:cNvCxnSpPr/>
          <p:nvPr/>
        </p:nvCxnSpPr>
        <p:spPr>
          <a:xfrm>
            <a:off x="4724400" y="3074895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96EA2C-9A11-40F8-B517-938254070375}"/>
              </a:ext>
            </a:extLst>
          </p:cNvPr>
          <p:cNvCxnSpPr/>
          <p:nvPr/>
        </p:nvCxnSpPr>
        <p:spPr>
          <a:xfrm>
            <a:off x="4724400" y="3074895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31A137-5446-4965-B871-DB3A6F3A4C20}"/>
              </a:ext>
            </a:extLst>
          </p:cNvPr>
          <p:cNvCxnSpPr>
            <a:stCxn id="14" idx="3"/>
          </p:cNvCxnSpPr>
          <p:nvPr/>
        </p:nvCxnSpPr>
        <p:spPr>
          <a:xfrm flipV="1">
            <a:off x="4724400" y="3243666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12D92D-2FDE-4876-8753-CCC52A977292}"/>
              </a:ext>
            </a:extLst>
          </p:cNvPr>
          <p:cNvCxnSpPr>
            <a:stCxn id="15" idx="3"/>
          </p:cNvCxnSpPr>
          <p:nvPr/>
        </p:nvCxnSpPr>
        <p:spPr>
          <a:xfrm>
            <a:off x="4724400" y="5309795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21ECBF-4232-4EB5-A352-00A543700306}"/>
              </a:ext>
            </a:extLst>
          </p:cNvPr>
          <p:cNvCxnSpPr/>
          <p:nvPr/>
        </p:nvCxnSpPr>
        <p:spPr>
          <a:xfrm flipV="1">
            <a:off x="4743752" y="3041106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329982-142E-4F66-9D73-9C6481B567E8}"/>
              </a:ext>
            </a:extLst>
          </p:cNvPr>
          <p:cNvCxnSpPr>
            <a:stCxn id="14" idx="3"/>
          </p:cNvCxnSpPr>
          <p:nvPr/>
        </p:nvCxnSpPr>
        <p:spPr>
          <a:xfrm>
            <a:off x="4724400" y="4328160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581D0-ECC6-4DEC-9D37-496C5A89FE47}"/>
              </a:ext>
            </a:extLst>
          </p:cNvPr>
          <p:cNvCxnSpPr/>
          <p:nvPr/>
        </p:nvCxnSpPr>
        <p:spPr>
          <a:xfrm>
            <a:off x="6153000" y="42178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EB210F-BFFD-456D-A24C-0FD35DFFA2E4}"/>
              </a:ext>
            </a:extLst>
          </p:cNvPr>
          <p:cNvCxnSpPr/>
          <p:nvPr/>
        </p:nvCxnSpPr>
        <p:spPr>
          <a:xfrm>
            <a:off x="6153000" y="51322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C84AB1-82C9-46CD-B909-3C17A89D3DB3}"/>
              </a:ext>
            </a:extLst>
          </p:cNvPr>
          <p:cNvCxnSpPr/>
          <p:nvPr/>
        </p:nvCxnSpPr>
        <p:spPr>
          <a:xfrm flipV="1">
            <a:off x="6153000" y="5172720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0BC250-B190-42B6-BC9A-95CE90EABDCC}"/>
              </a:ext>
            </a:extLst>
          </p:cNvPr>
          <p:cNvCxnSpPr/>
          <p:nvPr/>
        </p:nvCxnSpPr>
        <p:spPr>
          <a:xfrm>
            <a:off x="6189988" y="3152405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C63EBB4F-984C-4906-8957-16FB983A4225}"/>
              </a:ext>
            </a:extLst>
          </p:cNvPr>
          <p:cNvSpPr/>
          <p:nvPr/>
        </p:nvSpPr>
        <p:spPr>
          <a:xfrm>
            <a:off x="513600" y="3594847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C1FDE6-EFF5-4A70-9FBA-ADB0300224F3}"/>
              </a:ext>
            </a:extLst>
          </p:cNvPr>
          <p:cNvCxnSpPr>
            <a:endCxn id="10" idx="1"/>
          </p:cNvCxnSpPr>
          <p:nvPr/>
        </p:nvCxnSpPr>
        <p:spPr>
          <a:xfrm flipV="1">
            <a:off x="1250855" y="3311106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526259-37CC-4413-B7DA-228F8432E18E}"/>
              </a:ext>
            </a:extLst>
          </p:cNvPr>
          <p:cNvCxnSpPr>
            <a:stCxn id="39" idx="2"/>
          </p:cNvCxnSpPr>
          <p:nvPr/>
        </p:nvCxnSpPr>
        <p:spPr>
          <a:xfrm>
            <a:off x="1257600" y="5228837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C8EFD7-3BDF-4BE9-811F-19F0DA1AEDEA}"/>
              </a:ext>
            </a:extLst>
          </p:cNvPr>
          <p:cNvCxnSpPr/>
          <p:nvPr/>
        </p:nvCxnSpPr>
        <p:spPr>
          <a:xfrm>
            <a:off x="1981200" y="4280116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58F9E3-C137-4581-AE56-630586E01C1E}"/>
              </a:ext>
            </a:extLst>
          </p:cNvPr>
          <p:cNvSpPr txBox="1"/>
          <p:nvPr/>
        </p:nvSpPr>
        <p:spPr>
          <a:xfrm>
            <a:off x="4926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E3F8E3-852C-4329-A87F-BBFB022BE6AB}"/>
              </a:ext>
            </a:extLst>
          </p:cNvPr>
          <p:cNvSpPr txBox="1"/>
          <p:nvPr/>
        </p:nvSpPr>
        <p:spPr>
          <a:xfrm>
            <a:off x="13308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285273-8D7D-4EAE-8EA0-924A6EA4D1EE}"/>
              </a:ext>
            </a:extLst>
          </p:cNvPr>
          <p:cNvSpPr txBox="1"/>
          <p:nvPr/>
        </p:nvSpPr>
        <p:spPr>
          <a:xfrm>
            <a:off x="2286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CCCAFD-53A0-4AC2-802F-F1E33506F400}"/>
              </a:ext>
            </a:extLst>
          </p:cNvPr>
          <p:cNvSpPr txBox="1"/>
          <p:nvPr/>
        </p:nvSpPr>
        <p:spPr>
          <a:xfrm>
            <a:off x="51054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8FFD8-0866-4DF2-BF7C-065288899E80}"/>
              </a:ext>
            </a:extLst>
          </p:cNvPr>
          <p:cNvSpPr txBox="1"/>
          <p:nvPr/>
        </p:nvSpPr>
        <p:spPr>
          <a:xfrm>
            <a:off x="6360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6A1F8A-03E3-4B92-8054-D12EBB65D457}"/>
              </a:ext>
            </a:extLst>
          </p:cNvPr>
          <p:cNvSpPr txBox="1"/>
          <p:nvPr/>
        </p:nvSpPr>
        <p:spPr>
          <a:xfrm>
            <a:off x="7565753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9" name="Rounded Rectangle 54">
            <a:extLst>
              <a:ext uri="{FF2B5EF4-FFF2-40B4-BE49-F238E27FC236}">
                <a16:creationId xmlns:a16="http://schemas.microsoft.com/office/drawing/2014/main" id="{F5B0B92C-C3D8-4ABF-8417-42454C901052}"/>
              </a:ext>
            </a:extLst>
          </p:cNvPr>
          <p:cNvSpPr/>
          <p:nvPr/>
        </p:nvSpPr>
        <p:spPr>
          <a:xfrm>
            <a:off x="7589520" y="4854474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8ED8FF-3FC7-4426-A240-8282B1CDF70A}"/>
              </a:ext>
            </a:extLst>
          </p:cNvPr>
          <p:cNvCxnSpPr/>
          <p:nvPr/>
        </p:nvCxnSpPr>
        <p:spPr>
          <a:xfrm>
            <a:off x="7345680" y="411480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0BBEC7-D3DB-41F8-BC28-CF41C300C462}"/>
              </a:ext>
            </a:extLst>
          </p:cNvPr>
          <p:cNvCxnSpPr/>
          <p:nvPr/>
        </p:nvCxnSpPr>
        <p:spPr>
          <a:xfrm flipV="1">
            <a:off x="7346647" y="5118847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87894F8-B32D-4CE0-BED5-B1398A71E43F}"/>
              </a:ext>
            </a:extLst>
          </p:cNvPr>
          <p:cNvSpPr txBox="1"/>
          <p:nvPr/>
        </p:nvSpPr>
        <p:spPr>
          <a:xfrm>
            <a:off x="3464400" y="2375647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pic>
        <p:nvPicPr>
          <p:cNvPr id="53" name="Graphic 1">
            <a:extLst>
              <a:ext uri="{FF2B5EF4-FFF2-40B4-BE49-F238E27FC236}">
                <a16:creationId xmlns:a16="http://schemas.microsoft.com/office/drawing/2014/main" id="{F79D9BCB-5069-4F6F-B73B-9F555175F0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295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94BCE-EBA8-45F2-B187-D657C180E347}"/>
              </a:ext>
            </a:extLst>
          </p:cNvPr>
          <p:cNvSpPr/>
          <p:nvPr/>
        </p:nvSpPr>
        <p:spPr>
          <a:xfrm>
            <a:off x="457200" y="2281535"/>
            <a:ext cx="8305800" cy="419546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5B8A4B-1C80-48D2-8C3A-761596FAD3E2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73A8A4-CCBA-4BBC-A36B-67FEBA4A981D}"/>
              </a:ext>
            </a:extLst>
          </p:cNvPr>
          <p:cNvSpPr/>
          <p:nvPr/>
        </p:nvSpPr>
        <p:spPr>
          <a:xfrm>
            <a:off x="2561091" y="1600200"/>
            <a:ext cx="3642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Hadoop </a:t>
            </a:r>
            <a:r>
              <a:rPr lang="en-US" sz="2800" b="1" dirty="0" err="1">
                <a:latin typeface="Fontin Sans Bold"/>
              </a:rPr>
              <a:t>MapReduce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8495E-D897-4E47-AE7D-CB6D7C75B456}"/>
              </a:ext>
            </a:extLst>
          </p:cNvPr>
          <p:cNvSpPr/>
          <p:nvPr/>
        </p:nvSpPr>
        <p:spPr>
          <a:xfrm>
            <a:off x="457200" y="16002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F72A2C-9A66-4E0B-8520-25B3898F3EA2}"/>
              </a:ext>
            </a:extLst>
          </p:cNvPr>
          <p:cNvSpPr txBox="1">
            <a:spLocks/>
          </p:cNvSpPr>
          <p:nvPr/>
        </p:nvSpPr>
        <p:spPr>
          <a:xfrm>
            <a:off x="685800" y="855221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br>
              <a:rPr lang="en-US" sz="4000" b="1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FD2BF923-4B26-4874-8BD7-923E46205955}"/>
              </a:ext>
            </a:extLst>
          </p:cNvPr>
          <p:cNvSpPr/>
          <p:nvPr/>
        </p:nvSpPr>
        <p:spPr>
          <a:xfrm>
            <a:off x="2154000" y="3041106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BED49C22-5F27-4CA8-8176-BD519D0BC8B4}"/>
              </a:ext>
            </a:extLst>
          </p:cNvPr>
          <p:cNvSpPr/>
          <p:nvPr/>
        </p:nvSpPr>
        <p:spPr>
          <a:xfrm>
            <a:off x="3536400" y="297180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F2FD5900-CFD4-41E0-B9CF-D95F96CB998E}"/>
              </a:ext>
            </a:extLst>
          </p:cNvPr>
          <p:cNvSpPr/>
          <p:nvPr/>
        </p:nvSpPr>
        <p:spPr>
          <a:xfrm>
            <a:off x="2154000" y="4063670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40CD43AA-72B5-41FA-9A7C-3D10350968AE}"/>
              </a:ext>
            </a:extLst>
          </p:cNvPr>
          <p:cNvSpPr/>
          <p:nvPr/>
        </p:nvSpPr>
        <p:spPr>
          <a:xfrm>
            <a:off x="2154000" y="5083073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926F1BDC-69F7-46EF-A629-EDF396D671E7}"/>
              </a:ext>
            </a:extLst>
          </p:cNvPr>
          <p:cNvSpPr/>
          <p:nvPr/>
        </p:nvSpPr>
        <p:spPr>
          <a:xfrm>
            <a:off x="3536400" y="400812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EDE4A25E-CCA7-48FA-8B52-73183611D8BE}"/>
              </a:ext>
            </a:extLst>
          </p:cNvPr>
          <p:cNvSpPr/>
          <p:nvPr/>
        </p:nvSpPr>
        <p:spPr>
          <a:xfrm>
            <a:off x="3536400" y="49897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831436D7-21BB-4381-8A5C-EE5AAC997948}"/>
              </a:ext>
            </a:extLst>
          </p:cNvPr>
          <p:cNvSpPr/>
          <p:nvPr/>
        </p:nvSpPr>
        <p:spPr>
          <a:xfrm>
            <a:off x="5166789" y="2857052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8441DC9F-746E-4553-A22C-4BE43AB213C9}"/>
              </a:ext>
            </a:extLst>
          </p:cNvPr>
          <p:cNvSpPr/>
          <p:nvPr/>
        </p:nvSpPr>
        <p:spPr>
          <a:xfrm>
            <a:off x="5166789" y="3998259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73C1965A-08BD-4B8F-BD1C-1244E8C531F4}"/>
              </a:ext>
            </a:extLst>
          </p:cNvPr>
          <p:cNvSpPr/>
          <p:nvPr/>
        </p:nvSpPr>
        <p:spPr>
          <a:xfrm>
            <a:off x="5166789" y="4693920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0E48D31A-58ED-4A71-A25E-412F04518BD4}"/>
              </a:ext>
            </a:extLst>
          </p:cNvPr>
          <p:cNvSpPr/>
          <p:nvPr/>
        </p:nvSpPr>
        <p:spPr>
          <a:xfrm>
            <a:off x="5166789" y="5541105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2C5FCBAD-12C4-487A-BEA6-7BD8E7A2C615}"/>
              </a:ext>
            </a:extLst>
          </p:cNvPr>
          <p:cNvSpPr/>
          <p:nvPr/>
        </p:nvSpPr>
        <p:spPr>
          <a:xfrm>
            <a:off x="6400800" y="3720115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F90CF753-B193-4F93-8718-A7102885D7AC}"/>
              </a:ext>
            </a:extLst>
          </p:cNvPr>
          <p:cNvSpPr/>
          <p:nvPr/>
        </p:nvSpPr>
        <p:spPr>
          <a:xfrm>
            <a:off x="6400800" y="4675095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47B61C8F-2272-4E3A-9C65-5002F9ABA0CD}"/>
              </a:ext>
            </a:extLst>
          </p:cNvPr>
          <p:cNvSpPr/>
          <p:nvPr/>
        </p:nvSpPr>
        <p:spPr>
          <a:xfrm>
            <a:off x="7525606" y="3838965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9C9DCE-98D7-43C6-9F71-EEA2D44AABE3}"/>
              </a:ext>
            </a:extLst>
          </p:cNvPr>
          <p:cNvCxnSpPr/>
          <p:nvPr/>
        </p:nvCxnSpPr>
        <p:spPr>
          <a:xfrm flipV="1">
            <a:off x="4724400" y="3074895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C032C0-BD46-436E-A6A0-12E3DA510D41}"/>
              </a:ext>
            </a:extLst>
          </p:cNvPr>
          <p:cNvCxnSpPr/>
          <p:nvPr/>
        </p:nvCxnSpPr>
        <p:spPr>
          <a:xfrm>
            <a:off x="4724400" y="421789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6FCA9A-53F7-4A7F-9395-3B42B7D2B25B}"/>
              </a:ext>
            </a:extLst>
          </p:cNvPr>
          <p:cNvCxnSpPr/>
          <p:nvPr/>
        </p:nvCxnSpPr>
        <p:spPr>
          <a:xfrm flipV="1">
            <a:off x="4739211" y="5009778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E02FBE-57B6-4294-B469-3971357EBC88}"/>
              </a:ext>
            </a:extLst>
          </p:cNvPr>
          <p:cNvCxnSpPr/>
          <p:nvPr/>
        </p:nvCxnSpPr>
        <p:spPr>
          <a:xfrm>
            <a:off x="3333600" y="3290048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4F2AD3-127E-406F-800D-696AC76F26DC}"/>
              </a:ext>
            </a:extLst>
          </p:cNvPr>
          <p:cNvCxnSpPr/>
          <p:nvPr/>
        </p:nvCxnSpPr>
        <p:spPr>
          <a:xfrm>
            <a:off x="3333600" y="4419600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206FE8-F8FA-493E-9785-5A573BCC0C32}"/>
              </a:ext>
            </a:extLst>
          </p:cNvPr>
          <p:cNvCxnSpPr/>
          <p:nvPr/>
        </p:nvCxnSpPr>
        <p:spPr>
          <a:xfrm>
            <a:off x="3333600" y="5228837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2C3B78-8464-41D3-A4C9-01FDB6E65B7F}"/>
              </a:ext>
            </a:extLst>
          </p:cNvPr>
          <p:cNvCxnSpPr/>
          <p:nvPr/>
        </p:nvCxnSpPr>
        <p:spPr>
          <a:xfrm>
            <a:off x="4724400" y="3074895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9289F1-24F3-4FC9-A01D-CB6ABEF6B090}"/>
              </a:ext>
            </a:extLst>
          </p:cNvPr>
          <p:cNvCxnSpPr/>
          <p:nvPr/>
        </p:nvCxnSpPr>
        <p:spPr>
          <a:xfrm>
            <a:off x="4724400" y="3074895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C0E242-1EC4-45F7-89D4-9781A8252024}"/>
              </a:ext>
            </a:extLst>
          </p:cNvPr>
          <p:cNvCxnSpPr>
            <a:stCxn id="14" idx="3"/>
          </p:cNvCxnSpPr>
          <p:nvPr/>
        </p:nvCxnSpPr>
        <p:spPr>
          <a:xfrm flipV="1">
            <a:off x="4724400" y="3243666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FAFBD1-0290-4132-B545-EB57D0D7765A}"/>
              </a:ext>
            </a:extLst>
          </p:cNvPr>
          <p:cNvCxnSpPr>
            <a:stCxn id="15" idx="3"/>
          </p:cNvCxnSpPr>
          <p:nvPr/>
        </p:nvCxnSpPr>
        <p:spPr>
          <a:xfrm>
            <a:off x="4724400" y="5309795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624C25-6DA5-4EBE-A0A4-4B0106D22C27}"/>
              </a:ext>
            </a:extLst>
          </p:cNvPr>
          <p:cNvCxnSpPr/>
          <p:nvPr/>
        </p:nvCxnSpPr>
        <p:spPr>
          <a:xfrm flipV="1">
            <a:off x="4743752" y="3041106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C2C27B-72B3-4468-AE88-77054F898C26}"/>
              </a:ext>
            </a:extLst>
          </p:cNvPr>
          <p:cNvCxnSpPr>
            <a:stCxn id="14" idx="3"/>
          </p:cNvCxnSpPr>
          <p:nvPr/>
        </p:nvCxnSpPr>
        <p:spPr>
          <a:xfrm>
            <a:off x="4724400" y="4328160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A36C23-EF71-45F4-BA51-BFA7C32635C9}"/>
              </a:ext>
            </a:extLst>
          </p:cNvPr>
          <p:cNvCxnSpPr/>
          <p:nvPr/>
        </p:nvCxnSpPr>
        <p:spPr>
          <a:xfrm>
            <a:off x="6153000" y="42178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5C5FA8-EC50-47B1-9544-BADB58AE2C7F}"/>
              </a:ext>
            </a:extLst>
          </p:cNvPr>
          <p:cNvCxnSpPr/>
          <p:nvPr/>
        </p:nvCxnSpPr>
        <p:spPr>
          <a:xfrm>
            <a:off x="6153000" y="51322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FC3709-7EDD-461E-870E-56DDDEAFC1CB}"/>
              </a:ext>
            </a:extLst>
          </p:cNvPr>
          <p:cNvCxnSpPr/>
          <p:nvPr/>
        </p:nvCxnSpPr>
        <p:spPr>
          <a:xfrm flipV="1">
            <a:off x="6153000" y="5172720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23F557-C8C2-4DAF-B1A6-F925E10387FC}"/>
              </a:ext>
            </a:extLst>
          </p:cNvPr>
          <p:cNvCxnSpPr/>
          <p:nvPr/>
        </p:nvCxnSpPr>
        <p:spPr>
          <a:xfrm>
            <a:off x="6189988" y="3152405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39E2AEFC-03C9-4AF7-8C6C-764CFC6108CE}"/>
              </a:ext>
            </a:extLst>
          </p:cNvPr>
          <p:cNvSpPr/>
          <p:nvPr/>
        </p:nvSpPr>
        <p:spPr>
          <a:xfrm>
            <a:off x="513600" y="3594847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rgbClr val="FF0000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AD3B3F-FE3A-4ACF-B2F7-3A12C6968E11}"/>
              </a:ext>
            </a:extLst>
          </p:cNvPr>
          <p:cNvCxnSpPr>
            <a:endCxn id="10" idx="1"/>
          </p:cNvCxnSpPr>
          <p:nvPr/>
        </p:nvCxnSpPr>
        <p:spPr>
          <a:xfrm flipV="1">
            <a:off x="1250855" y="3311106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DA872B6-62E9-47BA-AF0B-1B03D99A7D0B}"/>
              </a:ext>
            </a:extLst>
          </p:cNvPr>
          <p:cNvCxnSpPr>
            <a:stCxn id="39" idx="2"/>
          </p:cNvCxnSpPr>
          <p:nvPr/>
        </p:nvCxnSpPr>
        <p:spPr>
          <a:xfrm>
            <a:off x="1257600" y="5228837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28B527-C787-43EE-9D23-2C74E7D3BA92}"/>
              </a:ext>
            </a:extLst>
          </p:cNvPr>
          <p:cNvCxnSpPr/>
          <p:nvPr/>
        </p:nvCxnSpPr>
        <p:spPr>
          <a:xfrm>
            <a:off x="1981200" y="4280116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989B9BE-7749-4BB4-8EC7-E18EEA9D359F}"/>
              </a:ext>
            </a:extLst>
          </p:cNvPr>
          <p:cNvSpPr txBox="1"/>
          <p:nvPr/>
        </p:nvSpPr>
        <p:spPr>
          <a:xfrm>
            <a:off x="4926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DC8956-BE73-4383-B347-616231376FE5}"/>
              </a:ext>
            </a:extLst>
          </p:cNvPr>
          <p:cNvSpPr txBox="1"/>
          <p:nvPr/>
        </p:nvSpPr>
        <p:spPr>
          <a:xfrm>
            <a:off x="13308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C97B51-2B19-455D-BC56-D9747041850F}"/>
              </a:ext>
            </a:extLst>
          </p:cNvPr>
          <p:cNvSpPr txBox="1"/>
          <p:nvPr/>
        </p:nvSpPr>
        <p:spPr>
          <a:xfrm>
            <a:off x="2286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52C74D-6358-4BEA-A2D0-123BC65DA6DF}"/>
              </a:ext>
            </a:extLst>
          </p:cNvPr>
          <p:cNvSpPr txBox="1"/>
          <p:nvPr/>
        </p:nvSpPr>
        <p:spPr>
          <a:xfrm>
            <a:off x="51054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6655AB-FED6-42E6-968E-29068D983CC5}"/>
              </a:ext>
            </a:extLst>
          </p:cNvPr>
          <p:cNvSpPr txBox="1"/>
          <p:nvPr/>
        </p:nvSpPr>
        <p:spPr>
          <a:xfrm>
            <a:off x="6360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F88A92-8510-4D20-B89E-87B2AF9BD0CB}"/>
              </a:ext>
            </a:extLst>
          </p:cNvPr>
          <p:cNvSpPr txBox="1"/>
          <p:nvPr/>
        </p:nvSpPr>
        <p:spPr>
          <a:xfrm>
            <a:off x="7565753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9" name="Rounded Rectangle 54">
            <a:extLst>
              <a:ext uri="{FF2B5EF4-FFF2-40B4-BE49-F238E27FC236}">
                <a16:creationId xmlns:a16="http://schemas.microsoft.com/office/drawing/2014/main" id="{E10C9D2C-EFBC-479D-93E2-4575CE9DF9E6}"/>
              </a:ext>
            </a:extLst>
          </p:cNvPr>
          <p:cNvSpPr/>
          <p:nvPr/>
        </p:nvSpPr>
        <p:spPr>
          <a:xfrm>
            <a:off x="7589520" y="4854474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5034E3-64D0-4895-AF17-9DA23680AA5A}"/>
              </a:ext>
            </a:extLst>
          </p:cNvPr>
          <p:cNvCxnSpPr/>
          <p:nvPr/>
        </p:nvCxnSpPr>
        <p:spPr>
          <a:xfrm>
            <a:off x="7345680" y="411480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3025A4-CF12-4CE5-9B38-9DFAA56ECAF0}"/>
              </a:ext>
            </a:extLst>
          </p:cNvPr>
          <p:cNvCxnSpPr/>
          <p:nvPr/>
        </p:nvCxnSpPr>
        <p:spPr>
          <a:xfrm flipV="1">
            <a:off x="7346647" y="5118847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6C5650-A3D5-4303-B152-C3E8E34DC2BF}"/>
              </a:ext>
            </a:extLst>
          </p:cNvPr>
          <p:cNvSpPr txBox="1"/>
          <p:nvPr/>
        </p:nvSpPr>
        <p:spPr>
          <a:xfrm>
            <a:off x="3464400" y="2375647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pic>
        <p:nvPicPr>
          <p:cNvPr id="53" name="Graphic 1">
            <a:extLst>
              <a:ext uri="{FF2B5EF4-FFF2-40B4-BE49-F238E27FC236}">
                <a16:creationId xmlns:a16="http://schemas.microsoft.com/office/drawing/2014/main" id="{0067BE41-C540-46C8-85AC-3EBC67E828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14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5435B7-E36C-48DD-A1A6-9A54CCB68116}"/>
              </a:ext>
            </a:extLst>
          </p:cNvPr>
          <p:cNvSpPr/>
          <p:nvPr/>
        </p:nvSpPr>
        <p:spPr>
          <a:xfrm>
            <a:off x="457200" y="2281535"/>
            <a:ext cx="8305800" cy="419546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D430C-C37D-4087-9C51-87AFF75AE01F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79FA2-FF4A-48F4-99DE-77119D2E8C32}"/>
              </a:ext>
            </a:extLst>
          </p:cNvPr>
          <p:cNvSpPr/>
          <p:nvPr/>
        </p:nvSpPr>
        <p:spPr>
          <a:xfrm>
            <a:off x="2561091" y="1600200"/>
            <a:ext cx="3642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Hadoop </a:t>
            </a:r>
            <a:r>
              <a:rPr lang="en-US" sz="2800" b="1" dirty="0" err="1">
                <a:latin typeface="Fontin Sans Bold"/>
              </a:rPr>
              <a:t>MapReduce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DA32F-7306-4110-B2EE-D08EDE51E0B3}"/>
              </a:ext>
            </a:extLst>
          </p:cNvPr>
          <p:cNvSpPr/>
          <p:nvPr/>
        </p:nvSpPr>
        <p:spPr>
          <a:xfrm>
            <a:off x="457200" y="16002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D91824-C00E-4B41-A158-34C1DF8AD3A4}"/>
              </a:ext>
            </a:extLst>
          </p:cNvPr>
          <p:cNvSpPr txBox="1">
            <a:spLocks/>
          </p:cNvSpPr>
          <p:nvPr/>
        </p:nvSpPr>
        <p:spPr>
          <a:xfrm>
            <a:off x="685800" y="855221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br>
              <a:rPr lang="en-US" sz="4000" b="1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DC0A2D-EBB9-4C75-A4C8-494D2FE3216C}"/>
              </a:ext>
            </a:extLst>
          </p:cNvPr>
          <p:cNvCxnSpPr/>
          <p:nvPr/>
        </p:nvCxnSpPr>
        <p:spPr>
          <a:xfrm flipV="1">
            <a:off x="4724400" y="3074895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1215F4-4F14-46FB-94A6-9C0B6AC98FAB}"/>
              </a:ext>
            </a:extLst>
          </p:cNvPr>
          <p:cNvCxnSpPr/>
          <p:nvPr/>
        </p:nvCxnSpPr>
        <p:spPr>
          <a:xfrm>
            <a:off x="4724400" y="421789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CAB17F-E213-4F48-8B94-BD3B1FFCBC4A}"/>
              </a:ext>
            </a:extLst>
          </p:cNvPr>
          <p:cNvCxnSpPr/>
          <p:nvPr/>
        </p:nvCxnSpPr>
        <p:spPr>
          <a:xfrm flipV="1">
            <a:off x="4739211" y="5009778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A36BC3-0DB8-4F8E-91E1-F93679443AE1}"/>
              </a:ext>
            </a:extLst>
          </p:cNvPr>
          <p:cNvCxnSpPr/>
          <p:nvPr/>
        </p:nvCxnSpPr>
        <p:spPr>
          <a:xfrm>
            <a:off x="3333600" y="3290048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211508-A930-4E7D-B5F4-A3033DFC639B}"/>
              </a:ext>
            </a:extLst>
          </p:cNvPr>
          <p:cNvCxnSpPr/>
          <p:nvPr/>
        </p:nvCxnSpPr>
        <p:spPr>
          <a:xfrm>
            <a:off x="3333600" y="4419600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18E301-148A-4936-8A89-47B210DCE6F6}"/>
              </a:ext>
            </a:extLst>
          </p:cNvPr>
          <p:cNvCxnSpPr/>
          <p:nvPr/>
        </p:nvCxnSpPr>
        <p:spPr>
          <a:xfrm>
            <a:off x="3333600" y="5228837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B1402F-FBF3-4223-8DE1-354101F6AAE4}"/>
              </a:ext>
            </a:extLst>
          </p:cNvPr>
          <p:cNvCxnSpPr/>
          <p:nvPr/>
        </p:nvCxnSpPr>
        <p:spPr>
          <a:xfrm>
            <a:off x="4724400" y="3074895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0AFD7B-FDFA-46DC-BD90-26D83E79624A}"/>
              </a:ext>
            </a:extLst>
          </p:cNvPr>
          <p:cNvCxnSpPr/>
          <p:nvPr/>
        </p:nvCxnSpPr>
        <p:spPr>
          <a:xfrm>
            <a:off x="4724400" y="3074895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A9329C-FB9A-4CFF-9DDD-5E6553C70108}"/>
              </a:ext>
            </a:extLst>
          </p:cNvPr>
          <p:cNvCxnSpPr>
            <a:cxnSpLocks/>
          </p:cNvCxnSpPr>
          <p:nvPr/>
        </p:nvCxnSpPr>
        <p:spPr>
          <a:xfrm flipV="1">
            <a:off x="4724400" y="3243666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7FB1D6-6D20-4C9B-AF9F-7E0F9F869F36}"/>
              </a:ext>
            </a:extLst>
          </p:cNvPr>
          <p:cNvCxnSpPr>
            <a:cxnSpLocks/>
          </p:cNvCxnSpPr>
          <p:nvPr/>
        </p:nvCxnSpPr>
        <p:spPr>
          <a:xfrm>
            <a:off x="4724400" y="5309795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B7B52F-4E72-4CAA-9DB8-BD47C446DFA3}"/>
              </a:ext>
            </a:extLst>
          </p:cNvPr>
          <p:cNvCxnSpPr/>
          <p:nvPr/>
        </p:nvCxnSpPr>
        <p:spPr>
          <a:xfrm flipV="1">
            <a:off x="4743752" y="3041106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15C663-D469-48EB-916F-0A6594645BAF}"/>
              </a:ext>
            </a:extLst>
          </p:cNvPr>
          <p:cNvCxnSpPr>
            <a:cxnSpLocks/>
          </p:cNvCxnSpPr>
          <p:nvPr/>
        </p:nvCxnSpPr>
        <p:spPr>
          <a:xfrm>
            <a:off x="4724400" y="4328160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1B7D42-CABD-40F7-B339-3B4C1AAC4CE2}"/>
              </a:ext>
            </a:extLst>
          </p:cNvPr>
          <p:cNvCxnSpPr/>
          <p:nvPr/>
        </p:nvCxnSpPr>
        <p:spPr>
          <a:xfrm>
            <a:off x="6153000" y="42178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3CFC21-1198-4739-976D-88EADDED51E6}"/>
              </a:ext>
            </a:extLst>
          </p:cNvPr>
          <p:cNvCxnSpPr/>
          <p:nvPr/>
        </p:nvCxnSpPr>
        <p:spPr>
          <a:xfrm>
            <a:off x="6153000" y="51322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577F09-5444-40A9-BF22-F56C85D966CA}"/>
              </a:ext>
            </a:extLst>
          </p:cNvPr>
          <p:cNvCxnSpPr/>
          <p:nvPr/>
        </p:nvCxnSpPr>
        <p:spPr>
          <a:xfrm flipV="1">
            <a:off x="6153000" y="5172720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CC61BE-2FEB-43E2-A2EA-61F85A81A2F2}"/>
              </a:ext>
            </a:extLst>
          </p:cNvPr>
          <p:cNvCxnSpPr/>
          <p:nvPr/>
        </p:nvCxnSpPr>
        <p:spPr>
          <a:xfrm>
            <a:off x="6189988" y="3152405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6A2DB0-6DF9-4F70-9A0F-06BB635755FE}"/>
              </a:ext>
            </a:extLst>
          </p:cNvPr>
          <p:cNvCxnSpPr>
            <a:cxnSpLocks/>
          </p:cNvCxnSpPr>
          <p:nvPr/>
        </p:nvCxnSpPr>
        <p:spPr>
          <a:xfrm flipV="1">
            <a:off x="1250855" y="3311106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6314C4-868F-4D8B-A349-1F440857004E}"/>
              </a:ext>
            </a:extLst>
          </p:cNvPr>
          <p:cNvCxnSpPr>
            <a:cxnSpLocks/>
          </p:cNvCxnSpPr>
          <p:nvPr/>
        </p:nvCxnSpPr>
        <p:spPr>
          <a:xfrm>
            <a:off x="1257600" y="5228837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35EA10-1BF5-4544-903E-322975F5CDCC}"/>
              </a:ext>
            </a:extLst>
          </p:cNvPr>
          <p:cNvCxnSpPr/>
          <p:nvPr/>
        </p:nvCxnSpPr>
        <p:spPr>
          <a:xfrm>
            <a:off x="1981200" y="4280116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EFE43D9-1543-47CB-A430-64CA053F3A2F}"/>
              </a:ext>
            </a:extLst>
          </p:cNvPr>
          <p:cNvSpPr txBox="1"/>
          <p:nvPr/>
        </p:nvSpPr>
        <p:spPr>
          <a:xfrm>
            <a:off x="4926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37389-6A42-4D4C-A349-886273914DCC}"/>
              </a:ext>
            </a:extLst>
          </p:cNvPr>
          <p:cNvSpPr txBox="1"/>
          <p:nvPr/>
        </p:nvSpPr>
        <p:spPr>
          <a:xfrm>
            <a:off x="13308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DF639A-6547-4323-9C78-B104778D970D}"/>
              </a:ext>
            </a:extLst>
          </p:cNvPr>
          <p:cNvSpPr txBox="1"/>
          <p:nvPr/>
        </p:nvSpPr>
        <p:spPr>
          <a:xfrm>
            <a:off x="2286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38F2B6-2E4F-45B9-A3B8-E3EE55BA2E76}"/>
              </a:ext>
            </a:extLst>
          </p:cNvPr>
          <p:cNvSpPr txBox="1"/>
          <p:nvPr/>
        </p:nvSpPr>
        <p:spPr>
          <a:xfrm>
            <a:off x="51054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FB572F-12E3-44D9-B451-3E9AF5BFB92A}"/>
              </a:ext>
            </a:extLst>
          </p:cNvPr>
          <p:cNvSpPr txBox="1"/>
          <p:nvPr/>
        </p:nvSpPr>
        <p:spPr>
          <a:xfrm>
            <a:off x="6360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06A979-384E-4EF5-91D2-3E4D10756F89}"/>
              </a:ext>
            </a:extLst>
          </p:cNvPr>
          <p:cNvSpPr txBox="1"/>
          <p:nvPr/>
        </p:nvSpPr>
        <p:spPr>
          <a:xfrm>
            <a:off x="7565753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E12162-4F43-484F-8685-5238A4D1E422}"/>
              </a:ext>
            </a:extLst>
          </p:cNvPr>
          <p:cNvCxnSpPr/>
          <p:nvPr/>
        </p:nvCxnSpPr>
        <p:spPr>
          <a:xfrm>
            <a:off x="7345680" y="411480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866BF4D-312A-44D8-8DB9-F409B241DEA9}"/>
              </a:ext>
            </a:extLst>
          </p:cNvPr>
          <p:cNvCxnSpPr/>
          <p:nvPr/>
        </p:nvCxnSpPr>
        <p:spPr>
          <a:xfrm flipV="1">
            <a:off x="7346647" y="5118847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58248F-6239-4AE6-944E-C11DC3EB7A02}"/>
              </a:ext>
            </a:extLst>
          </p:cNvPr>
          <p:cNvSpPr txBox="1"/>
          <p:nvPr/>
        </p:nvSpPr>
        <p:spPr>
          <a:xfrm>
            <a:off x="3464400" y="2375647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pic>
        <p:nvPicPr>
          <p:cNvPr id="53" name="Graphic 1">
            <a:extLst>
              <a:ext uri="{FF2B5EF4-FFF2-40B4-BE49-F238E27FC236}">
                <a16:creationId xmlns:a16="http://schemas.microsoft.com/office/drawing/2014/main" id="{ED4A018A-3298-49B7-97DB-C0623932B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54" name="Rounded Rectangle 15">
            <a:extLst>
              <a:ext uri="{FF2B5EF4-FFF2-40B4-BE49-F238E27FC236}">
                <a16:creationId xmlns:a16="http://schemas.microsoft.com/office/drawing/2014/main" id="{79AE036F-6E16-45AD-A7B1-543E945D26BA}"/>
              </a:ext>
            </a:extLst>
          </p:cNvPr>
          <p:cNvSpPr/>
          <p:nvPr/>
        </p:nvSpPr>
        <p:spPr>
          <a:xfrm>
            <a:off x="2154000" y="3041106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5" name="Rounded Rectangle 17">
            <a:extLst>
              <a:ext uri="{FF2B5EF4-FFF2-40B4-BE49-F238E27FC236}">
                <a16:creationId xmlns:a16="http://schemas.microsoft.com/office/drawing/2014/main" id="{F84B57B9-B59C-430F-9074-0FE5A0D260EA}"/>
              </a:ext>
            </a:extLst>
          </p:cNvPr>
          <p:cNvSpPr/>
          <p:nvPr/>
        </p:nvSpPr>
        <p:spPr>
          <a:xfrm>
            <a:off x="2154000" y="4063670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6" name="Rounded Rectangle 18">
            <a:extLst>
              <a:ext uri="{FF2B5EF4-FFF2-40B4-BE49-F238E27FC236}">
                <a16:creationId xmlns:a16="http://schemas.microsoft.com/office/drawing/2014/main" id="{A10245CF-D379-40CD-9ABF-83A8044D80BC}"/>
              </a:ext>
            </a:extLst>
          </p:cNvPr>
          <p:cNvSpPr/>
          <p:nvPr/>
        </p:nvSpPr>
        <p:spPr>
          <a:xfrm>
            <a:off x="2154000" y="5083073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7" name="Rounded Rectangle 16">
            <a:extLst>
              <a:ext uri="{FF2B5EF4-FFF2-40B4-BE49-F238E27FC236}">
                <a16:creationId xmlns:a16="http://schemas.microsoft.com/office/drawing/2014/main" id="{68838C42-CB4A-4F9A-9C02-2A682CEEDC3A}"/>
              </a:ext>
            </a:extLst>
          </p:cNvPr>
          <p:cNvSpPr/>
          <p:nvPr/>
        </p:nvSpPr>
        <p:spPr>
          <a:xfrm>
            <a:off x="3536400" y="297180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8" name="Rounded Rectangle 19">
            <a:extLst>
              <a:ext uri="{FF2B5EF4-FFF2-40B4-BE49-F238E27FC236}">
                <a16:creationId xmlns:a16="http://schemas.microsoft.com/office/drawing/2014/main" id="{EBEB01C7-E7F2-40C6-A647-37872C10A016}"/>
              </a:ext>
            </a:extLst>
          </p:cNvPr>
          <p:cNvSpPr/>
          <p:nvPr/>
        </p:nvSpPr>
        <p:spPr>
          <a:xfrm>
            <a:off x="3536400" y="400812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9" name="Rounded Rectangle 20">
            <a:extLst>
              <a:ext uri="{FF2B5EF4-FFF2-40B4-BE49-F238E27FC236}">
                <a16:creationId xmlns:a16="http://schemas.microsoft.com/office/drawing/2014/main" id="{61DCA039-8443-4F1A-8E93-47456DC41489}"/>
              </a:ext>
            </a:extLst>
          </p:cNvPr>
          <p:cNvSpPr/>
          <p:nvPr/>
        </p:nvSpPr>
        <p:spPr>
          <a:xfrm>
            <a:off x="3536400" y="49897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0" name="Rounded Rectangle 21">
            <a:extLst>
              <a:ext uri="{FF2B5EF4-FFF2-40B4-BE49-F238E27FC236}">
                <a16:creationId xmlns:a16="http://schemas.microsoft.com/office/drawing/2014/main" id="{5C6A3F88-7B63-4302-A709-DD92C0E17F29}"/>
              </a:ext>
            </a:extLst>
          </p:cNvPr>
          <p:cNvSpPr/>
          <p:nvPr/>
        </p:nvSpPr>
        <p:spPr>
          <a:xfrm>
            <a:off x="5166789" y="2857052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1" name="Rounded Rectangle 22">
            <a:extLst>
              <a:ext uri="{FF2B5EF4-FFF2-40B4-BE49-F238E27FC236}">
                <a16:creationId xmlns:a16="http://schemas.microsoft.com/office/drawing/2014/main" id="{C53AD420-DEC0-4DF3-B86F-6CFB3B93E3DE}"/>
              </a:ext>
            </a:extLst>
          </p:cNvPr>
          <p:cNvSpPr/>
          <p:nvPr/>
        </p:nvSpPr>
        <p:spPr>
          <a:xfrm>
            <a:off x="5166789" y="3998259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</p:txBody>
      </p:sp>
      <p:sp>
        <p:nvSpPr>
          <p:cNvPr id="62" name="Rounded Rectangle 23">
            <a:extLst>
              <a:ext uri="{FF2B5EF4-FFF2-40B4-BE49-F238E27FC236}">
                <a16:creationId xmlns:a16="http://schemas.microsoft.com/office/drawing/2014/main" id="{3F88CF0C-96C9-46A8-87BE-FF314996394A}"/>
              </a:ext>
            </a:extLst>
          </p:cNvPr>
          <p:cNvSpPr/>
          <p:nvPr/>
        </p:nvSpPr>
        <p:spPr>
          <a:xfrm>
            <a:off x="5166789" y="4693920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3" name="Rounded Rectangle 24">
            <a:extLst>
              <a:ext uri="{FF2B5EF4-FFF2-40B4-BE49-F238E27FC236}">
                <a16:creationId xmlns:a16="http://schemas.microsoft.com/office/drawing/2014/main" id="{34DBF66B-9A87-47E3-A129-FC315F747C6F}"/>
              </a:ext>
            </a:extLst>
          </p:cNvPr>
          <p:cNvSpPr/>
          <p:nvPr/>
        </p:nvSpPr>
        <p:spPr>
          <a:xfrm>
            <a:off x="5166789" y="5541105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902858B-C30D-441A-BE2A-AA788DA91F06}"/>
              </a:ext>
            </a:extLst>
          </p:cNvPr>
          <p:cNvSpPr/>
          <p:nvPr/>
        </p:nvSpPr>
        <p:spPr>
          <a:xfrm>
            <a:off x="6400800" y="3720115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5" name="Rounded Rectangle 26">
            <a:extLst>
              <a:ext uri="{FF2B5EF4-FFF2-40B4-BE49-F238E27FC236}">
                <a16:creationId xmlns:a16="http://schemas.microsoft.com/office/drawing/2014/main" id="{28F7E025-79E9-4ED9-8A80-1619942604F7}"/>
              </a:ext>
            </a:extLst>
          </p:cNvPr>
          <p:cNvSpPr/>
          <p:nvPr/>
        </p:nvSpPr>
        <p:spPr>
          <a:xfrm>
            <a:off x="6400800" y="4675095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68" name="Rounded Rectangle 27">
            <a:extLst>
              <a:ext uri="{FF2B5EF4-FFF2-40B4-BE49-F238E27FC236}">
                <a16:creationId xmlns:a16="http://schemas.microsoft.com/office/drawing/2014/main" id="{B54B5851-2377-445E-AA07-14E51B1B66E9}"/>
              </a:ext>
            </a:extLst>
          </p:cNvPr>
          <p:cNvSpPr/>
          <p:nvPr/>
        </p:nvSpPr>
        <p:spPr>
          <a:xfrm>
            <a:off x="7525606" y="3838965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9" name="Rounded Rectangle 54">
            <a:extLst>
              <a:ext uri="{FF2B5EF4-FFF2-40B4-BE49-F238E27FC236}">
                <a16:creationId xmlns:a16="http://schemas.microsoft.com/office/drawing/2014/main" id="{3A014504-D622-4D52-B7DD-6F9BA5EC6872}"/>
              </a:ext>
            </a:extLst>
          </p:cNvPr>
          <p:cNvSpPr/>
          <p:nvPr/>
        </p:nvSpPr>
        <p:spPr>
          <a:xfrm>
            <a:off x="7589520" y="4854474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70" name="Rounded Rectangle 44">
            <a:extLst>
              <a:ext uri="{FF2B5EF4-FFF2-40B4-BE49-F238E27FC236}">
                <a16:creationId xmlns:a16="http://schemas.microsoft.com/office/drawing/2014/main" id="{ED3C3C6B-6B82-4760-AD59-E70297B071DE}"/>
              </a:ext>
            </a:extLst>
          </p:cNvPr>
          <p:cNvSpPr/>
          <p:nvPr/>
        </p:nvSpPr>
        <p:spPr>
          <a:xfrm>
            <a:off x="513600" y="3594847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21930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671400" y="395167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600" dirty="0">
                <a:solidFill>
                  <a:srgbClr val="434343"/>
                </a:solidFill>
                <a:latin typeface="Avenir"/>
                <a:sym typeface="Avenir"/>
              </a:rPr>
              <a:t>Why Variety is increasing?</a:t>
            </a:r>
            <a:endParaRPr sz="3600" dirty="0">
              <a:solidFill>
                <a:srgbClr val="434343"/>
              </a:solidFill>
              <a:latin typeface="Avenir"/>
              <a:sym typeface="Avenir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637EC-0B10-4911-8169-456A5B4B7A1A}"/>
              </a:ext>
            </a:extLst>
          </p:cNvPr>
          <p:cNvSpPr txBox="1"/>
          <p:nvPr/>
        </p:nvSpPr>
        <p:spPr>
          <a:xfrm>
            <a:off x="1080478" y="1536174"/>
            <a:ext cx="79248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 Variety of data needs to be collected to perform advance analytics </a:t>
            </a:r>
          </a:p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These data can from various sources such as  RDBMS</a:t>
            </a:r>
          </a:p>
          <a:p>
            <a:pPr>
              <a:buClr>
                <a:srgbClr val="666666"/>
              </a:buClr>
              <a:buSzPts val="1800"/>
            </a:pPr>
            <a:endParaRPr lang="en-US" sz="2400" dirty="0">
              <a:latin typeface="Avenir"/>
            </a:endParaRPr>
          </a:p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Application generated data and log file</a:t>
            </a:r>
          </a:p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endParaRPr lang="en-US" sz="2400" dirty="0">
              <a:latin typeface="Avenir"/>
            </a:endParaRPr>
          </a:p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Avenir"/>
              </a:rPr>
              <a:t>XML, JSON,CSV,TSV , Text file and Binary data stored on file systems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latin typeface="Avenir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latin typeface="Avenir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latin typeface="Avenir"/>
            </a:endParaRPr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54B92B04-2D68-4C07-8656-FF86B4B78D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989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D50A3-9BDF-40BA-B50B-2B995F9A45D0}"/>
              </a:ext>
            </a:extLst>
          </p:cNvPr>
          <p:cNvSpPr/>
          <p:nvPr/>
        </p:nvSpPr>
        <p:spPr>
          <a:xfrm>
            <a:off x="457200" y="2281535"/>
            <a:ext cx="8305800" cy="419546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8F6C95-20AA-4359-9913-2A95BA793FE3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DCB6D-10D2-4514-A3E1-39FFEA0C98ED}"/>
              </a:ext>
            </a:extLst>
          </p:cNvPr>
          <p:cNvSpPr/>
          <p:nvPr/>
        </p:nvSpPr>
        <p:spPr>
          <a:xfrm>
            <a:off x="2561091" y="1600200"/>
            <a:ext cx="3642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Hadoop </a:t>
            </a:r>
            <a:r>
              <a:rPr lang="en-US" sz="2800" b="1" dirty="0" err="1">
                <a:latin typeface="Fontin Sans Bold"/>
              </a:rPr>
              <a:t>MapReduce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A9C6E-6874-4CDC-A8E8-FB0CF4D70B4D}"/>
              </a:ext>
            </a:extLst>
          </p:cNvPr>
          <p:cNvSpPr/>
          <p:nvPr/>
        </p:nvSpPr>
        <p:spPr>
          <a:xfrm>
            <a:off x="457200" y="16002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A543D0-7BC2-4729-B5A4-366302E79AFB}"/>
              </a:ext>
            </a:extLst>
          </p:cNvPr>
          <p:cNvSpPr txBox="1">
            <a:spLocks/>
          </p:cNvSpPr>
          <p:nvPr/>
        </p:nvSpPr>
        <p:spPr>
          <a:xfrm>
            <a:off x="685800" y="855221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br>
              <a:rPr lang="en-US" sz="4000" b="1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DF545D-D47D-44DC-BF39-59187F5B2EA7}"/>
              </a:ext>
            </a:extLst>
          </p:cNvPr>
          <p:cNvCxnSpPr/>
          <p:nvPr/>
        </p:nvCxnSpPr>
        <p:spPr>
          <a:xfrm flipV="1">
            <a:off x="4724400" y="3074895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8BBC91-DEB8-4441-8131-6C7EC39C45B9}"/>
              </a:ext>
            </a:extLst>
          </p:cNvPr>
          <p:cNvCxnSpPr/>
          <p:nvPr/>
        </p:nvCxnSpPr>
        <p:spPr>
          <a:xfrm>
            <a:off x="4724400" y="421789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00B6F1-205B-4A1C-804A-452F9D8A9C32}"/>
              </a:ext>
            </a:extLst>
          </p:cNvPr>
          <p:cNvCxnSpPr/>
          <p:nvPr/>
        </p:nvCxnSpPr>
        <p:spPr>
          <a:xfrm flipV="1">
            <a:off x="4739211" y="5009778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6ADE04-57D3-46A5-B520-B768F5BDEA53}"/>
              </a:ext>
            </a:extLst>
          </p:cNvPr>
          <p:cNvCxnSpPr/>
          <p:nvPr/>
        </p:nvCxnSpPr>
        <p:spPr>
          <a:xfrm>
            <a:off x="3333600" y="3290048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30CCD6-56F1-4265-BFCF-6E8FB9539421}"/>
              </a:ext>
            </a:extLst>
          </p:cNvPr>
          <p:cNvCxnSpPr/>
          <p:nvPr/>
        </p:nvCxnSpPr>
        <p:spPr>
          <a:xfrm>
            <a:off x="3333600" y="4419600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2E74C-CF78-4297-9F1B-CE4A329919F3}"/>
              </a:ext>
            </a:extLst>
          </p:cNvPr>
          <p:cNvCxnSpPr/>
          <p:nvPr/>
        </p:nvCxnSpPr>
        <p:spPr>
          <a:xfrm>
            <a:off x="3333600" y="5228837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3F771A-F4E2-4800-9D16-CF9B87728C1F}"/>
              </a:ext>
            </a:extLst>
          </p:cNvPr>
          <p:cNvCxnSpPr/>
          <p:nvPr/>
        </p:nvCxnSpPr>
        <p:spPr>
          <a:xfrm>
            <a:off x="4724400" y="3074895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4228E8-05E2-4C22-9E26-9690BA4ED4E2}"/>
              </a:ext>
            </a:extLst>
          </p:cNvPr>
          <p:cNvCxnSpPr/>
          <p:nvPr/>
        </p:nvCxnSpPr>
        <p:spPr>
          <a:xfrm>
            <a:off x="4724400" y="3074895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B888B9-279E-4BD7-8CB9-585D1997BEF1}"/>
              </a:ext>
            </a:extLst>
          </p:cNvPr>
          <p:cNvCxnSpPr>
            <a:cxnSpLocks/>
          </p:cNvCxnSpPr>
          <p:nvPr/>
        </p:nvCxnSpPr>
        <p:spPr>
          <a:xfrm flipV="1">
            <a:off x="4724400" y="3243666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2CDEF6-C091-4C97-9528-584B72A2CE12}"/>
              </a:ext>
            </a:extLst>
          </p:cNvPr>
          <p:cNvCxnSpPr>
            <a:cxnSpLocks/>
          </p:cNvCxnSpPr>
          <p:nvPr/>
        </p:nvCxnSpPr>
        <p:spPr>
          <a:xfrm>
            <a:off x="4724400" y="5309795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D440A4-68BA-49B6-9894-F906FF7FFE87}"/>
              </a:ext>
            </a:extLst>
          </p:cNvPr>
          <p:cNvCxnSpPr/>
          <p:nvPr/>
        </p:nvCxnSpPr>
        <p:spPr>
          <a:xfrm flipV="1">
            <a:off x="4743752" y="3041106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6ACC7E-BF2E-4112-915C-BA2401E2E5B4}"/>
              </a:ext>
            </a:extLst>
          </p:cNvPr>
          <p:cNvCxnSpPr>
            <a:cxnSpLocks/>
          </p:cNvCxnSpPr>
          <p:nvPr/>
        </p:nvCxnSpPr>
        <p:spPr>
          <a:xfrm>
            <a:off x="4724400" y="4328160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F60382-A667-4DA5-9719-AC6FE698E1FD}"/>
              </a:ext>
            </a:extLst>
          </p:cNvPr>
          <p:cNvCxnSpPr/>
          <p:nvPr/>
        </p:nvCxnSpPr>
        <p:spPr>
          <a:xfrm>
            <a:off x="6153000" y="42178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619900-1625-44A3-ABE8-F48D14E95C9F}"/>
              </a:ext>
            </a:extLst>
          </p:cNvPr>
          <p:cNvCxnSpPr/>
          <p:nvPr/>
        </p:nvCxnSpPr>
        <p:spPr>
          <a:xfrm>
            <a:off x="6153000" y="51322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AC3A54-D6AB-4CA5-929E-BFD60FCFD968}"/>
              </a:ext>
            </a:extLst>
          </p:cNvPr>
          <p:cNvCxnSpPr/>
          <p:nvPr/>
        </p:nvCxnSpPr>
        <p:spPr>
          <a:xfrm flipV="1">
            <a:off x="6153000" y="5172720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4BEAB5-484B-44A3-BEE2-882612F777C6}"/>
              </a:ext>
            </a:extLst>
          </p:cNvPr>
          <p:cNvCxnSpPr/>
          <p:nvPr/>
        </p:nvCxnSpPr>
        <p:spPr>
          <a:xfrm>
            <a:off x="6189988" y="3152405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2C82F226-9C2C-4C0D-8032-E95192412DDB}"/>
              </a:ext>
            </a:extLst>
          </p:cNvPr>
          <p:cNvSpPr/>
          <p:nvPr/>
        </p:nvSpPr>
        <p:spPr>
          <a:xfrm>
            <a:off x="531406" y="3675805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585587D-DCED-48E5-A945-D05084117BB6}"/>
              </a:ext>
            </a:extLst>
          </p:cNvPr>
          <p:cNvCxnSpPr>
            <a:cxnSpLocks/>
          </p:cNvCxnSpPr>
          <p:nvPr/>
        </p:nvCxnSpPr>
        <p:spPr>
          <a:xfrm flipV="1">
            <a:off x="1250855" y="3311106"/>
            <a:ext cx="903145" cy="42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AE9207-E8A4-4EB6-95F8-FBF477882431}"/>
              </a:ext>
            </a:extLst>
          </p:cNvPr>
          <p:cNvCxnSpPr>
            <a:stCxn id="39" idx="2"/>
          </p:cNvCxnSpPr>
          <p:nvPr/>
        </p:nvCxnSpPr>
        <p:spPr>
          <a:xfrm>
            <a:off x="1275406" y="5309795"/>
            <a:ext cx="952200" cy="284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D74813-D6A1-4BFC-BAFE-D1388FD8DA6A}"/>
              </a:ext>
            </a:extLst>
          </p:cNvPr>
          <p:cNvCxnSpPr/>
          <p:nvPr/>
        </p:nvCxnSpPr>
        <p:spPr>
          <a:xfrm>
            <a:off x="1981200" y="4280116"/>
            <a:ext cx="25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B7422AF-E5CF-46CE-8E6D-E133FFA3A705}"/>
              </a:ext>
            </a:extLst>
          </p:cNvPr>
          <p:cNvSpPr txBox="1"/>
          <p:nvPr/>
        </p:nvSpPr>
        <p:spPr>
          <a:xfrm>
            <a:off x="4926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C54BA8-010E-4C0A-AD5F-B71E1E92D21F}"/>
              </a:ext>
            </a:extLst>
          </p:cNvPr>
          <p:cNvSpPr txBox="1"/>
          <p:nvPr/>
        </p:nvSpPr>
        <p:spPr>
          <a:xfrm>
            <a:off x="13308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E69916-F2A9-429B-8F05-38F72198B2B6}"/>
              </a:ext>
            </a:extLst>
          </p:cNvPr>
          <p:cNvSpPr txBox="1"/>
          <p:nvPr/>
        </p:nvSpPr>
        <p:spPr>
          <a:xfrm>
            <a:off x="2286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C27F8F-5E67-4E9F-AA53-A3CD77F8A5F7}"/>
              </a:ext>
            </a:extLst>
          </p:cNvPr>
          <p:cNvSpPr txBox="1"/>
          <p:nvPr/>
        </p:nvSpPr>
        <p:spPr>
          <a:xfrm>
            <a:off x="51054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EFA9D3-48D9-48A3-8930-76E21B31BC2D}"/>
              </a:ext>
            </a:extLst>
          </p:cNvPr>
          <p:cNvSpPr txBox="1"/>
          <p:nvPr/>
        </p:nvSpPr>
        <p:spPr>
          <a:xfrm>
            <a:off x="6360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6ACB85-6950-4077-9213-28CEA7DC6FBB}"/>
              </a:ext>
            </a:extLst>
          </p:cNvPr>
          <p:cNvSpPr txBox="1"/>
          <p:nvPr/>
        </p:nvSpPr>
        <p:spPr>
          <a:xfrm>
            <a:off x="7565753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8650B5-AE35-48EE-998D-04ADF0FAC1F8}"/>
              </a:ext>
            </a:extLst>
          </p:cNvPr>
          <p:cNvCxnSpPr/>
          <p:nvPr/>
        </p:nvCxnSpPr>
        <p:spPr>
          <a:xfrm>
            <a:off x="7345680" y="411480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72A821-46B2-4B60-A097-FCD5239FBDF5}"/>
              </a:ext>
            </a:extLst>
          </p:cNvPr>
          <p:cNvCxnSpPr/>
          <p:nvPr/>
        </p:nvCxnSpPr>
        <p:spPr>
          <a:xfrm flipV="1">
            <a:off x="7346647" y="5118847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18E157C-1AFB-4661-B150-B28106F793AE}"/>
              </a:ext>
            </a:extLst>
          </p:cNvPr>
          <p:cNvSpPr txBox="1"/>
          <p:nvPr/>
        </p:nvSpPr>
        <p:spPr>
          <a:xfrm>
            <a:off x="3464400" y="2375647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pic>
        <p:nvPicPr>
          <p:cNvPr id="53" name="Graphic 1">
            <a:extLst>
              <a:ext uri="{FF2B5EF4-FFF2-40B4-BE49-F238E27FC236}">
                <a16:creationId xmlns:a16="http://schemas.microsoft.com/office/drawing/2014/main" id="{DBF8AD17-D684-455A-9C04-110B16E2C8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55" name="Rounded Rectangle 15">
            <a:extLst>
              <a:ext uri="{FF2B5EF4-FFF2-40B4-BE49-F238E27FC236}">
                <a16:creationId xmlns:a16="http://schemas.microsoft.com/office/drawing/2014/main" id="{9A959CB1-6EAD-456B-9C03-F3CBDBF424CB}"/>
              </a:ext>
            </a:extLst>
          </p:cNvPr>
          <p:cNvSpPr/>
          <p:nvPr/>
        </p:nvSpPr>
        <p:spPr>
          <a:xfrm>
            <a:off x="2154000" y="3041106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6" name="Rounded Rectangle 17">
            <a:extLst>
              <a:ext uri="{FF2B5EF4-FFF2-40B4-BE49-F238E27FC236}">
                <a16:creationId xmlns:a16="http://schemas.microsoft.com/office/drawing/2014/main" id="{D0FABF9E-C71A-4728-B12A-AD79F1DD31E4}"/>
              </a:ext>
            </a:extLst>
          </p:cNvPr>
          <p:cNvSpPr/>
          <p:nvPr/>
        </p:nvSpPr>
        <p:spPr>
          <a:xfrm>
            <a:off x="2154000" y="4063670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7" name="Rounded Rectangle 18">
            <a:extLst>
              <a:ext uri="{FF2B5EF4-FFF2-40B4-BE49-F238E27FC236}">
                <a16:creationId xmlns:a16="http://schemas.microsoft.com/office/drawing/2014/main" id="{A74796CF-3D05-457B-8E61-98804A516484}"/>
              </a:ext>
            </a:extLst>
          </p:cNvPr>
          <p:cNvSpPr/>
          <p:nvPr/>
        </p:nvSpPr>
        <p:spPr>
          <a:xfrm>
            <a:off x="2154000" y="5083073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8" name="Rounded Rectangle 16">
            <a:extLst>
              <a:ext uri="{FF2B5EF4-FFF2-40B4-BE49-F238E27FC236}">
                <a16:creationId xmlns:a16="http://schemas.microsoft.com/office/drawing/2014/main" id="{A6F6540C-287D-40CE-AF4C-4C7D89F58D54}"/>
              </a:ext>
            </a:extLst>
          </p:cNvPr>
          <p:cNvSpPr/>
          <p:nvPr/>
        </p:nvSpPr>
        <p:spPr>
          <a:xfrm>
            <a:off x="3536400" y="297180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9" name="Rounded Rectangle 19">
            <a:extLst>
              <a:ext uri="{FF2B5EF4-FFF2-40B4-BE49-F238E27FC236}">
                <a16:creationId xmlns:a16="http://schemas.microsoft.com/office/drawing/2014/main" id="{B265F513-FCE1-4A11-AB4C-E09A1685FEC4}"/>
              </a:ext>
            </a:extLst>
          </p:cNvPr>
          <p:cNvSpPr/>
          <p:nvPr/>
        </p:nvSpPr>
        <p:spPr>
          <a:xfrm>
            <a:off x="3536400" y="400812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0" name="Rounded Rectangle 20">
            <a:extLst>
              <a:ext uri="{FF2B5EF4-FFF2-40B4-BE49-F238E27FC236}">
                <a16:creationId xmlns:a16="http://schemas.microsoft.com/office/drawing/2014/main" id="{7E65EBC6-9BF8-44D5-A267-B62618FFD8CB}"/>
              </a:ext>
            </a:extLst>
          </p:cNvPr>
          <p:cNvSpPr/>
          <p:nvPr/>
        </p:nvSpPr>
        <p:spPr>
          <a:xfrm>
            <a:off x="3536400" y="49897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1" name="Rounded Rectangle 21">
            <a:extLst>
              <a:ext uri="{FF2B5EF4-FFF2-40B4-BE49-F238E27FC236}">
                <a16:creationId xmlns:a16="http://schemas.microsoft.com/office/drawing/2014/main" id="{5AA89D39-4851-4581-8F86-39FF16618CFD}"/>
              </a:ext>
            </a:extLst>
          </p:cNvPr>
          <p:cNvSpPr/>
          <p:nvPr/>
        </p:nvSpPr>
        <p:spPr>
          <a:xfrm>
            <a:off x="5166789" y="2857052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2" name="Rounded Rectangle 22">
            <a:extLst>
              <a:ext uri="{FF2B5EF4-FFF2-40B4-BE49-F238E27FC236}">
                <a16:creationId xmlns:a16="http://schemas.microsoft.com/office/drawing/2014/main" id="{8E95DFBA-8405-4556-ABCE-1677434C5263}"/>
              </a:ext>
            </a:extLst>
          </p:cNvPr>
          <p:cNvSpPr/>
          <p:nvPr/>
        </p:nvSpPr>
        <p:spPr>
          <a:xfrm>
            <a:off x="5166789" y="3998259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</p:txBody>
      </p:sp>
      <p:sp>
        <p:nvSpPr>
          <p:cNvPr id="63" name="Rounded Rectangle 23">
            <a:extLst>
              <a:ext uri="{FF2B5EF4-FFF2-40B4-BE49-F238E27FC236}">
                <a16:creationId xmlns:a16="http://schemas.microsoft.com/office/drawing/2014/main" id="{543B46A7-0246-4183-88FC-A8C347A725D7}"/>
              </a:ext>
            </a:extLst>
          </p:cNvPr>
          <p:cNvSpPr/>
          <p:nvPr/>
        </p:nvSpPr>
        <p:spPr>
          <a:xfrm>
            <a:off x="5166789" y="4693920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DB84CD84-11A4-4867-88BA-6DD144C1E91E}"/>
              </a:ext>
            </a:extLst>
          </p:cNvPr>
          <p:cNvSpPr/>
          <p:nvPr/>
        </p:nvSpPr>
        <p:spPr>
          <a:xfrm>
            <a:off x="5166789" y="5541105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5" name="Rounded Rectangle 25">
            <a:extLst>
              <a:ext uri="{FF2B5EF4-FFF2-40B4-BE49-F238E27FC236}">
                <a16:creationId xmlns:a16="http://schemas.microsoft.com/office/drawing/2014/main" id="{3C329F4D-2B3F-4A92-9C98-0CFBB03A93CA}"/>
              </a:ext>
            </a:extLst>
          </p:cNvPr>
          <p:cNvSpPr/>
          <p:nvPr/>
        </p:nvSpPr>
        <p:spPr>
          <a:xfrm>
            <a:off x="6400800" y="3720115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8" name="Rounded Rectangle 26">
            <a:extLst>
              <a:ext uri="{FF2B5EF4-FFF2-40B4-BE49-F238E27FC236}">
                <a16:creationId xmlns:a16="http://schemas.microsoft.com/office/drawing/2014/main" id="{9EBF89CC-DEF9-4E42-8F06-757D391BDB03}"/>
              </a:ext>
            </a:extLst>
          </p:cNvPr>
          <p:cNvSpPr/>
          <p:nvPr/>
        </p:nvSpPr>
        <p:spPr>
          <a:xfrm>
            <a:off x="6400800" y="4675095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69" name="Rounded Rectangle 27">
            <a:extLst>
              <a:ext uri="{FF2B5EF4-FFF2-40B4-BE49-F238E27FC236}">
                <a16:creationId xmlns:a16="http://schemas.microsoft.com/office/drawing/2014/main" id="{2B53A870-5314-47E9-BBA6-1E0C482FF303}"/>
              </a:ext>
            </a:extLst>
          </p:cNvPr>
          <p:cNvSpPr/>
          <p:nvPr/>
        </p:nvSpPr>
        <p:spPr>
          <a:xfrm>
            <a:off x="7525606" y="3838965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70" name="Rounded Rectangle 54">
            <a:extLst>
              <a:ext uri="{FF2B5EF4-FFF2-40B4-BE49-F238E27FC236}">
                <a16:creationId xmlns:a16="http://schemas.microsoft.com/office/drawing/2014/main" id="{D2D551A3-87E5-4D23-9773-6AE9A1DB99CD}"/>
              </a:ext>
            </a:extLst>
          </p:cNvPr>
          <p:cNvSpPr/>
          <p:nvPr/>
        </p:nvSpPr>
        <p:spPr>
          <a:xfrm>
            <a:off x="7589520" y="4854474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624625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68D9E9-E2C4-4359-B06B-22E39DACFA62}"/>
              </a:ext>
            </a:extLst>
          </p:cNvPr>
          <p:cNvSpPr/>
          <p:nvPr/>
        </p:nvSpPr>
        <p:spPr>
          <a:xfrm>
            <a:off x="457200" y="2281535"/>
            <a:ext cx="8305800" cy="419546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E1CFB-018F-484C-92B1-C71BFCFD0612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2BC0A-F485-4412-A59A-C61FADE70410}"/>
              </a:ext>
            </a:extLst>
          </p:cNvPr>
          <p:cNvSpPr/>
          <p:nvPr/>
        </p:nvSpPr>
        <p:spPr>
          <a:xfrm>
            <a:off x="2561091" y="1600200"/>
            <a:ext cx="3642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Hadoop </a:t>
            </a:r>
            <a:r>
              <a:rPr lang="en-US" sz="2800" b="1" dirty="0" err="1">
                <a:latin typeface="Fontin Sans Bold"/>
              </a:rPr>
              <a:t>MapReduce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37F6C-725C-40C2-A028-20417DA560AA}"/>
              </a:ext>
            </a:extLst>
          </p:cNvPr>
          <p:cNvSpPr/>
          <p:nvPr/>
        </p:nvSpPr>
        <p:spPr>
          <a:xfrm>
            <a:off x="457200" y="16002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A78372-16A0-4FDE-AD32-7021F593EA02}"/>
              </a:ext>
            </a:extLst>
          </p:cNvPr>
          <p:cNvSpPr txBox="1">
            <a:spLocks/>
          </p:cNvSpPr>
          <p:nvPr/>
        </p:nvSpPr>
        <p:spPr>
          <a:xfrm>
            <a:off x="685800" y="855221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br>
              <a:rPr lang="en-US" sz="4000" b="1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59F3C5-17FC-4688-A35A-AF7D445F5A1F}"/>
              </a:ext>
            </a:extLst>
          </p:cNvPr>
          <p:cNvCxnSpPr/>
          <p:nvPr/>
        </p:nvCxnSpPr>
        <p:spPr>
          <a:xfrm flipV="1">
            <a:off x="4724400" y="3074895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00F5AC-7AEF-4529-B98A-21B6A4A90504}"/>
              </a:ext>
            </a:extLst>
          </p:cNvPr>
          <p:cNvCxnSpPr/>
          <p:nvPr/>
        </p:nvCxnSpPr>
        <p:spPr>
          <a:xfrm>
            <a:off x="4724400" y="421789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D7CF68-0E79-4323-85D0-D3DD37474C7A}"/>
              </a:ext>
            </a:extLst>
          </p:cNvPr>
          <p:cNvCxnSpPr/>
          <p:nvPr/>
        </p:nvCxnSpPr>
        <p:spPr>
          <a:xfrm flipV="1">
            <a:off x="4739211" y="5009778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02DE-F120-4A41-8495-1380659A887E}"/>
              </a:ext>
            </a:extLst>
          </p:cNvPr>
          <p:cNvCxnSpPr/>
          <p:nvPr/>
        </p:nvCxnSpPr>
        <p:spPr>
          <a:xfrm>
            <a:off x="3333600" y="3290048"/>
            <a:ext cx="2455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85A4F1-29A0-4B27-9D67-9376EAF8DACC}"/>
              </a:ext>
            </a:extLst>
          </p:cNvPr>
          <p:cNvCxnSpPr/>
          <p:nvPr/>
        </p:nvCxnSpPr>
        <p:spPr>
          <a:xfrm>
            <a:off x="3333600" y="4419600"/>
            <a:ext cx="2455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FA7B47-8B80-41F6-8261-FEACB144E18B}"/>
              </a:ext>
            </a:extLst>
          </p:cNvPr>
          <p:cNvCxnSpPr/>
          <p:nvPr/>
        </p:nvCxnSpPr>
        <p:spPr>
          <a:xfrm>
            <a:off x="3333600" y="5228837"/>
            <a:ext cx="244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9D69A2-9E25-4E46-ACDC-59D53265F0EB}"/>
              </a:ext>
            </a:extLst>
          </p:cNvPr>
          <p:cNvCxnSpPr/>
          <p:nvPr/>
        </p:nvCxnSpPr>
        <p:spPr>
          <a:xfrm>
            <a:off x="4724400" y="3074895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E4799B-77AA-492E-9B36-818BDA09E3CB}"/>
              </a:ext>
            </a:extLst>
          </p:cNvPr>
          <p:cNvCxnSpPr/>
          <p:nvPr/>
        </p:nvCxnSpPr>
        <p:spPr>
          <a:xfrm>
            <a:off x="4724400" y="3074895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094104-EBE1-4D3C-B690-5582A8DEC012}"/>
              </a:ext>
            </a:extLst>
          </p:cNvPr>
          <p:cNvCxnSpPr>
            <a:cxnSpLocks/>
          </p:cNvCxnSpPr>
          <p:nvPr/>
        </p:nvCxnSpPr>
        <p:spPr>
          <a:xfrm flipV="1">
            <a:off x="4724400" y="3243666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49919-B1AB-4A2B-9D44-6C5423BEA189}"/>
              </a:ext>
            </a:extLst>
          </p:cNvPr>
          <p:cNvCxnSpPr>
            <a:cxnSpLocks/>
          </p:cNvCxnSpPr>
          <p:nvPr/>
        </p:nvCxnSpPr>
        <p:spPr>
          <a:xfrm>
            <a:off x="4724400" y="5309795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09C63-1F1B-4366-A96D-FC594AC85039}"/>
              </a:ext>
            </a:extLst>
          </p:cNvPr>
          <p:cNvCxnSpPr/>
          <p:nvPr/>
        </p:nvCxnSpPr>
        <p:spPr>
          <a:xfrm flipV="1">
            <a:off x="4743752" y="3041106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48D519-D471-4282-BDA6-87BF43228DC2}"/>
              </a:ext>
            </a:extLst>
          </p:cNvPr>
          <p:cNvCxnSpPr>
            <a:cxnSpLocks/>
          </p:cNvCxnSpPr>
          <p:nvPr/>
        </p:nvCxnSpPr>
        <p:spPr>
          <a:xfrm>
            <a:off x="4724400" y="4328160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826E8B-9744-4FBA-9967-DB1C682226D5}"/>
              </a:ext>
            </a:extLst>
          </p:cNvPr>
          <p:cNvCxnSpPr/>
          <p:nvPr/>
        </p:nvCxnSpPr>
        <p:spPr>
          <a:xfrm>
            <a:off x="6153000" y="42178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C11608-22F7-433C-AACF-87AA6C42B6C4}"/>
              </a:ext>
            </a:extLst>
          </p:cNvPr>
          <p:cNvCxnSpPr/>
          <p:nvPr/>
        </p:nvCxnSpPr>
        <p:spPr>
          <a:xfrm>
            <a:off x="6153000" y="51322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6B6CAE-502B-424E-A103-868C1C51AF34}"/>
              </a:ext>
            </a:extLst>
          </p:cNvPr>
          <p:cNvCxnSpPr/>
          <p:nvPr/>
        </p:nvCxnSpPr>
        <p:spPr>
          <a:xfrm flipV="1">
            <a:off x="6153000" y="5172720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109395-3F15-42F2-ABE5-752CC06D11C7}"/>
              </a:ext>
            </a:extLst>
          </p:cNvPr>
          <p:cNvCxnSpPr/>
          <p:nvPr/>
        </p:nvCxnSpPr>
        <p:spPr>
          <a:xfrm>
            <a:off x="6189988" y="3152405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3107BAE2-B39A-48DA-AE0D-C401E0CB04D6}"/>
              </a:ext>
            </a:extLst>
          </p:cNvPr>
          <p:cNvSpPr/>
          <p:nvPr/>
        </p:nvSpPr>
        <p:spPr>
          <a:xfrm>
            <a:off x="513600" y="3594847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ADA00B-3FEF-4BE7-85C0-108E5F207D04}"/>
              </a:ext>
            </a:extLst>
          </p:cNvPr>
          <p:cNvCxnSpPr>
            <a:cxnSpLocks/>
          </p:cNvCxnSpPr>
          <p:nvPr/>
        </p:nvCxnSpPr>
        <p:spPr>
          <a:xfrm flipV="1">
            <a:off x="1250855" y="3311106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FEAD9D-326A-47F8-B828-ADCEC4F5A53E}"/>
              </a:ext>
            </a:extLst>
          </p:cNvPr>
          <p:cNvCxnSpPr>
            <a:stCxn id="39" idx="2"/>
          </p:cNvCxnSpPr>
          <p:nvPr/>
        </p:nvCxnSpPr>
        <p:spPr>
          <a:xfrm>
            <a:off x="1257600" y="5228837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0511F-349D-42F9-A721-0A9C6B15C172}"/>
              </a:ext>
            </a:extLst>
          </p:cNvPr>
          <p:cNvCxnSpPr/>
          <p:nvPr/>
        </p:nvCxnSpPr>
        <p:spPr>
          <a:xfrm>
            <a:off x="1981200" y="4280116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651034-B10A-402F-915B-EFC8B65F0708}"/>
              </a:ext>
            </a:extLst>
          </p:cNvPr>
          <p:cNvSpPr txBox="1"/>
          <p:nvPr/>
        </p:nvSpPr>
        <p:spPr>
          <a:xfrm>
            <a:off x="4926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004A1A-F8DF-4721-BFA7-023101A7F822}"/>
              </a:ext>
            </a:extLst>
          </p:cNvPr>
          <p:cNvSpPr txBox="1"/>
          <p:nvPr/>
        </p:nvSpPr>
        <p:spPr>
          <a:xfrm>
            <a:off x="13308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8822DF-BD28-4D59-A7EF-367825EF5AB6}"/>
              </a:ext>
            </a:extLst>
          </p:cNvPr>
          <p:cNvSpPr txBox="1"/>
          <p:nvPr/>
        </p:nvSpPr>
        <p:spPr>
          <a:xfrm>
            <a:off x="2286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317E4B-7BA4-4466-88C9-E2FE88EFB53B}"/>
              </a:ext>
            </a:extLst>
          </p:cNvPr>
          <p:cNvSpPr txBox="1"/>
          <p:nvPr/>
        </p:nvSpPr>
        <p:spPr>
          <a:xfrm>
            <a:off x="51054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15278E-BAC4-4A6A-8DC5-6DE51332D4AD}"/>
              </a:ext>
            </a:extLst>
          </p:cNvPr>
          <p:cNvSpPr txBox="1"/>
          <p:nvPr/>
        </p:nvSpPr>
        <p:spPr>
          <a:xfrm>
            <a:off x="6360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2F8F6A-B120-408B-B2C0-90D47A5FA8C6}"/>
              </a:ext>
            </a:extLst>
          </p:cNvPr>
          <p:cNvSpPr txBox="1"/>
          <p:nvPr/>
        </p:nvSpPr>
        <p:spPr>
          <a:xfrm>
            <a:off x="7565753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9874B4-9FAA-4D53-BAFB-568CE0867732}"/>
              </a:ext>
            </a:extLst>
          </p:cNvPr>
          <p:cNvCxnSpPr/>
          <p:nvPr/>
        </p:nvCxnSpPr>
        <p:spPr>
          <a:xfrm>
            <a:off x="7345680" y="411480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8F6FE4-CF2E-4415-9A65-90F436D66706}"/>
              </a:ext>
            </a:extLst>
          </p:cNvPr>
          <p:cNvCxnSpPr/>
          <p:nvPr/>
        </p:nvCxnSpPr>
        <p:spPr>
          <a:xfrm flipV="1">
            <a:off x="7346647" y="5118847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8A875A2-B129-4B30-B293-047577D9279F}"/>
              </a:ext>
            </a:extLst>
          </p:cNvPr>
          <p:cNvSpPr txBox="1"/>
          <p:nvPr/>
        </p:nvSpPr>
        <p:spPr>
          <a:xfrm>
            <a:off x="3464400" y="237564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pic>
        <p:nvPicPr>
          <p:cNvPr id="53" name="Graphic 1">
            <a:extLst>
              <a:ext uri="{FF2B5EF4-FFF2-40B4-BE49-F238E27FC236}">
                <a16:creationId xmlns:a16="http://schemas.microsoft.com/office/drawing/2014/main" id="{2B6C5BA6-5847-4AE6-8855-6B6CEC4B6B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55" name="Rounded Rectangle 15">
            <a:extLst>
              <a:ext uri="{FF2B5EF4-FFF2-40B4-BE49-F238E27FC236}">
                <a16:creationId xmlns:a16="http://schemas.microsoft.com/office/drawing/2014/main" id="{7E44EF3F-5B33-402C-8456-DF9192BC99EA}"/>
              </a:ext>
            </a:extLst>
          </p:cNvPr>
          <p:cNvSpPr/>
          <p:nvPr/>
        </p:nvSpPr>
        <p:spPr>
          <a:xfrm>
            <a:off x="2154000" y="3041106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6" name="Rounded Rectangle 17">
            <a:extLst>
              <a:ext uri="{FF2B5EF4-FFF2-40B4-BE49-F238E27FC236}">
                <a16:creationId xmlns:a16="http://schemas.microsoft.com/office/drawing/2014/main" id="{DA2C734B-4604-4BF9-BA1A-0503A334C391}"/>
              </a:ext>
            </a:extLst>
          </p:cNvPr>
          <p:cNvSpPr/>
          <p:nvPr/>
        </p:nvSpPr>
        <p:spPr>
          <a:xfrm>
            <a:off x="2154000" y="4063670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8" name="Rounded Rectangle 18">
            <a:extLst>
              <a:ext uri="{FF2B5EF4-FFF2-40B4-BE49-F238E27FC236}">
                <a16:creationId xmlns:a16="http://schemas.microsoft.com/office/drawing/2014/main" id="{09E68858-17BB-4B33-A4C3-F7EEEFEA4A7B}"/>
              </a:ext>
            </a:extLst>
          </p:cNvPr>
          <p:cNvSpPr/>
          <p:nvPr/>
        </p:nvSpPr>
        <p:spPr>
          <a:xfrm>
            <a:off x="2154000" y="5083073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A0D50845-4DA6-411E-AB3A-255EFDE76272}"/>
              </a:ext>
            </a:extLst>
          </p:cNvPr>
          <p:cNvSpPr/>
          <p:nvPr/>
        </p:nvSpPr>
        <p:spPr>
          <a:xfrm>
            <a:off x="3536400" y="297180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0" name="Rounded Rectangle 19">
            <a:extLst>
              <a:ext uri="{FF2B5EF4-FFF2-40B4-BE49-F238E27FC236}">
                <a16:creationId xmlns:a16="http://schemas.microsoft.com/office/drawing/2014/main" id="{D6F12D62-239E-4F5C-A5F1-1AA1F2C6CDAC}"/>
              </a:ext>
            </a:extLst>
          </p:cNvPr>
          <p:cNvSpPr/>
          <p:nvPr/>
        </p:nvSpPr>
        <p:spPr>
          <a:xfrm>
            <a:off x="3536400" y="400812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1" name="Rounded Rectangle 20">
            <a:extLst>
              <a:ext uri="{FF2B5EF4-FFF2-40B4-BE49-F238E27FC236}">
                <a16:creationId xmlns:a16="http://schemas.microsoft.com/office/drawing/2014/main" id="{BF2AD55A-326F-4EE4-B640-07EF9BA71015}"/>
              </a:ext>
            </a:extLst>
          </p:cNvPr>
          <p:cNvSpPr/>
          <p:nvPr/>
        </p:nvSpPr>
        <p:spPr>
          <a:xfrm>
            <a:off x="3536400" y="49897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2" name="Rounded Rectangle 21">
            <a:extLst>
              <a:ext uri="{FF2B5EF4-FFF2-40B4-BE49-F238E27FC236}">
                <a16:creationId xmlns:a16="http://schemas.microsoft.com/office/drawing/2014/main" id="{E71B821D-46A2-4599-A1B8-77F60173A7F5}"/>
              </a:ext>
            </a:extLst>
          </p:cNvPr>
          <p:cNvSpPr/>
          <p:nvPr/>
        </p:nvSpPr>
        <p:spPr>
          <a:xfrm>
            <a:off x="5166789" y="2857052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3" name="Rounded Rectangle 22">
            <a:extLst>
              <a:ext uri="{FF2B5EF4-FFF2-40B4-BE49-F238E27FC236}">
                <a16:creationId xmlns:a16="http://schemas.microsoft.com/office/drawing/2014/main" id="{6E70D7BC-991F-4C2C-BF6E-4FD1ABBC4A18}"/>
              </a:ext>
            </a:extLst>
          </p:cNvPr>
          <p:cNvSpPr/>
          <p:nvPr/>
        </p:nvSpPr>
        <p:spPr>
          <a:xfrm>
            <a:off x="5166789" y="3998259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</p:txBody>
      </p:sp>
      <p:sp>
        <p:nvSpPr>
          <p:cNvPr id="64" name="Rounded Rectangle 23">
            <a:extLst>
              <a:ext uri="{FF2B5EF4-FFF2-40B4-BE49-F238E27FC236}">
                <a16:creationId xmlns:a16="http://schemas.microsoft.com/office/drawing/2014/main" id="{FD730CA6-509B-4B0A-853A-CE484025F8B5}"/>
              </a:ext>
            </a:extLst>
          </p:cNvPr>
          <p:cNvSpPr/>
          <p:nvPr/>
        </p:nvSpPr>
        <p:spPr>
          <a:xfrm>
            <a:off x="5166789" y="4693920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&lt;Queen,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&lt;Queen,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5" name="Rounded Rectangle 24">
            <a:extLst>
              <a:ext uri="{FF2B5EF4-FFF2-40B4-BE49-F238E27FC236}">
                <a16:creationId xmlns:a16="http://schemas.microsoft.com/office/drawing/2014/main" id="{D81E2E15-0EE5-4203-A78F-5F643688C1E9}"/>
              </a:ext>
            </a:extLst>
          </p:cNvPr>
          <p:cNvSpPr/>
          <p:nvPr/>
        </p:nvSpPr>
        <p:spPr>
          <a:xfrm>
            <a:off x="5166789" y="5541105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8" name="Rounded Rectangle 25">
            <a:extLst>
              <a:ext uri="{FF2B5EF4-FFF2-40B4-BE49-F238E27FC236}">
                <a16:creationId xmlns:a16="http://schemas.microsoft.com/office/drawing/2014/main" id="{77A6C9C0-7D30-42DA-8F7D-CE93DEF51A38}"/>
              </a:ext>
            </a:extLst>
          </p:cNvPr>
          <p:cNvSpPr/>
          <p:nvPr/>
        </p:nvSpPr>
        <p:spPr>
          <a:xfrm>
            <a:off x="6400800" y="3720115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9" name="Rounded Rectangle 26">
            <a:extLst>
              <a:ext uri="{FF2B5EF4-FFF2-40B4-BE49-F238E27FC236}">
                <a16:creationId xmlns:a16="http://schemas.microsoft.com/office/drawing/2014/main" id="{CD82686A-EE13-4C5C-B8DC-66A5020519F6}"/>
              </a:ext>
            </a:extLst>
          </p:cNvPr>
          <p:cNvSpPr/>
          <p:nvPr/>
        </p:nvSpPr>
        <p:spPr>
          <a:xfrm>
            <a:off x="6400800" y="4675095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C4693944-4525-4CFC-92A5-6C8ED25BBC52}"/>
              </a:ext>
            </a:extLst>
          </p:cNvPr>
          <p:cNvSpPr/>
          <p:nvPr/>
        </p:nvSpPr>
        <p:spPr>
          <a:xfrm>
            <a:off x="7525606" y="3838965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71" name="Rounded Rectangle 54">
            <a:extLst>
              <a:ext uri="{FF2B5EF4-FFF2-40B4-BE49-F238E27FC236}">
                <a16:creationId xmlns:a16="http://schemas.microsoft.com/office/drawing/2014/main" id="{F8769C20-B105-4327-A28D-214BA03088FD}"/>
              </a:ext>
            </a:extLst>
          </p:cNvPr>
          <p:cNvSpPr/>
          <p:nvPr/>
        </p:nvSpPr>
        <p:spPr>
          <a:xfrm>
            <a:off x="7589520" y="4854474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6579741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68D9E9-E2C4-4359-B06B-22E39DACFA62}"/>
              </a:ext>
            </a:extLst>
          </p:cNvPr>
          <p:cNvSpPr/>
          <p:nvPr/>
        </p:nvSpPr>
        <p:spPr>
          <a:xfrm>
            <a:off x="457200" y="2281535"/>
            <a:ext cx="8305800" cy="419546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E1CFB-018F-484C-92B1-C71BFCFD0612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2BC0A-F485-4412-A59A-C61FADE70410}"/>
              </a:ext>
            </a:extLst>
          </p:cNvPr>
          <p:cNvSpPr/>
          <p:nvPr/>
        </p:nvSpPr>
        <p:spPr>
          <a:xfrm>
            <a:off x="2561091" y="1600200"/>
            <a:ext cx="3642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Hadoop </a:t>
            </a:r>
            <a:r>
              <a:rPr lang="en-US" sz="2800" b="1" dirty="0" err="1">
                <a:latin typeface="Fontin Sans Bold"/>
              </a:rPr>
              <a:t>MapReduce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37F6C-725C-40C2-A028-20417DA560AA}"/>
              </a:ext>
            </a:extLst>
          </p:cNvPr>
          <p:cNvSpPr/>
          <p:nvPr/>
        </p:nvSpPr>
        <p:spPr>
          <a:xfrm>
            <a:off x="457200" y="16002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A78372-16A0-4FDE-AD32-7021F593EA02}"/>
              </a:ext>
            </a:extLst>
          </p:cNvPr>
          <p:cNvSpPr txBox="1">
            <a:spLocks/>
          </p:cNvSpPr>
          <p:nvPr/>
        </p:nvSpPr>
        <p:spPr>
          <a:xfrm>
            <a:off x="685800" y="855221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br>
              <a:rPr lang="en-US" sz="4000" b="1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59F3C5-17FC-4688-A35A-AF7D445F5A1F}"/>
              </a:ext>
            </a:extLst>
          </p:cNvPr>
          <p:cNvCxnSpPr/>
          <p:nvPr/>
        </p:nvCxnSpPr>
        <p:spPr>
          <a:xfrm flipV="1">
            <a:off x="4724400" y="3074895"/>
            <a:ext cx="442389" cy="5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00F5AC-7AEF-4529-B98A-21B6A4A90504}"/>
              </a:ext>
            </a:extLst>
          </p:cNvPr>
          <p:cNvCxnSpPr/>
          <p:nvPr/>
        </p:nvCxnSpPr>
        <p:spPr>
          <a:xfrm>
            <a:off x="4724400" y="421789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D7CF68-0E79-4323-85D0-D3DD37474C7A}"/>
              </a:ext>
            </a:extLst>
          </p:cNvPr>
          <p:cNvCxnSpPr/>
          <p:nvPr/>
        </p:nvCxnSpPr>
        <p:spPr>
          <a:xfrm flipV="1">
            <a:off x="4739211" y="5009778"/>
            <a:ext cx="442389" cy="2749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02DE-F120-4A41-8495-1380659A887E}"/>
              </a:ext>
            </a:extLst>
          </p:cNvPr>
          <p:cNvCxnSpPr/>
          <p:nvPr/>
        </p:nvCxnSpPr>
        <p:spPr>
          <a:xfrm>
            <a:off x="3333600" y="3290048"/>
            <a:ext cx="2455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85A4F1-29A0-4B27-9D67-9376EAF8DACC}"/>
              </a:ext>
            </a:extLst>
          </p:cNvPr>
          <p:cNvCxnSpPr/>
          <p:nvPr/>
        </p:nvCxnSpPr>
        <p:spPr>
          <a:xfrm>
            <a:off x="3333600" y="4419600"/>
            <a:ext cx="2455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FA7B47-8B80-41F6-8261-FEACB144E18B}"/>
              </a:ext>
            </a:extLst>
          </p:cNvPr>
          <p:cNvCxnSpPr/>
          <p:nvPr/>
        </p:nvCxnSpPr>
        <p:spPr>
          <a:xfrm>
            <a:off x="3333600" y="5228837"/>
            <a:ext cx="244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9D69A2-9E25-4E46-ACDC-59D53265F0EB}"/>
              </a:ext>
            </a:extLst>
          </p:cNvPr>
          <p:cNvCxnSpPr/>
          <p:nvPr/>
        </p:nvCxnSpPr>
        <p:spPr>
          <a:xfrm>
            <a:off x="4724400" y="3074895"/>
            <a:ext cx="457200" cy="1902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E4799B-77AA-492E-9B36-818BDA09E3CB}"/>
              </a:ext>
            </a:extLst>
          </p:cNvPr>
          <p:cNvCxnSpPr/>
          <p:nvPr/>
        </p:nvCxnSpPr>
        <p:spPr>
          <a:xfrm>
            <a:off x="4724400" y="3074895"/>
            <a:ext cx="533400" cy="894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094104-EBE1-4D3C-B690-5582A8DEC012}"/>
              </a:ext>
            </a:extLst>
          </p:cNvPr>
          <p:cNvCxnSpPr>
            <a:cxnSpLocks/>
          </p:cNvCxnSpPr>
          <p:nvPr/>
        </p:nvCxnSpPr>
        <p:spPr>
          <a:xfrm flipV="1">
            <a:off x="4724400" y="3243666"/>
            <a:ext cx="381000" cy="1084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49919-B1AB-4A2B-9D44-6C5423BEA189}"/>
              </a:ext>
            </a:extLst>
          </p:cNvPr>
          <p:cNvCxnSpPr>
            <a:cxnSpLocks/>
          </p:cNvCxnSpPr>
          <p:nvPr/>
        </p:nvCxnSpPr>
        <p:spPr>
          <a:xfrm>
            <a:off x="4724400" y="5309795"/>
            <a:ext cx="457200" cy="695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09C63-1F1B-4366-A96D-FC594AC85039}"/>
              </a:ext>
            </a:extLst>
          </p:cNvPr>
          <p:cNvCxnSpPr/>
          <p:nvPr/>
        </p:nvCxnSpPr>
        <p:spPr>
          <a:xfrm flipV="1">
            <a:off x="4743752" y="3041106"/>
            <a:ext cx="376648" cy="2248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48D519-D471-4282-BDA6-87BF43228DC2}"/>
              </a:ext>
            </a:extLst>
          </p:cNvPr>
          <p:cNvCxnSpPr>
            <a:cxnSpLocks/>
          </p:cNvCxnSpPr>
          <p:nvPr/>
        </p:nvCxnSpPr>
        <p:spPr>
          <a:xfrm>
            <a:off x="4724400" y="4328160"/>
            <a:ext cx="457200" cy="1731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826E8B-9744-4FBA-9967-DB1C682226D5}"/>
              </a:ext>
            </a:extLst>
          </p:cNvPr>
          <p:cNvCxnSpPr/>
          <p:nvPr/>
        </p:nvCxnSpPr>
        <p:spPr>
          <a:xfrm>
            <a:off x="6153000" y="42178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C11608-22F7-433C-AACF-87AA6C42B6C4}"/>
              </a:ext>
            </a:extLst>
          </p:cNvPr>
          <p:cNvCxnSpPr/>
          <p:nvPr/>
        </p:nvCxnSpPr>
        <p:spPr>
          <a:xfrm>
            <a:off x="6153000" y="51322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6B6CAE-502B-424E-A103-868C1C51AF34}"/>
              </a:ext>
            </a:extLst>
          </p:cNvPr>
          <p:cNvCxnSpPr/>
          <p:nvPr/>
        </p:nvCxnSpPr>
        <p:spPr>
          <a:xfrm flipV="1">
            <a:off x="6153000" y="5172720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109395-3F15-42F2-ABE5-752CC06D11C7}"/>
              </a:ext>
            </a:extLst>
          </p:cNvPr>
          <p:cNvCxnSpPr/>
          <p:nvPr/>
        </p:nvCxnSpPr>
        <p:spPr>
          <a:xfrm>
            <a:off x="6189988" y="3152405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3107BAE2-B39A-48DA-AE0D-C401E0CB04D6}"/>
              </a:ext>
            </a:extLst>
          </p:cNvPr>
          <p:cNvSpPr/>
          <p:nvPr/>
        </p:nvSpPr>
        <p:spPr>
          <a:xfrm>
            <a:off x="513600" y="3594847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ADA00B-3FEF-4BE7-85C0-108E5F207D04}"/>
              </a:ext>
            </a:extLst>
          </p:cNvPr>
          <p:cNvCxnSpPr>
            <a:cxnSpLocks/>
          </p:cNvCxnSpPr>
          <p:nvPr/>
        </p:nvCxnSpPr>
        <p:spPr>
          <a:xfrm flipV="1">
            <a:off x="1250855" y="3311106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FEAD9D-326A-47F8-B828-ADCEC4F5A53E}"/>
              </a:ext>
            </a:extLst>
          </p:cNvPr>
          <p:cNvCxnSpPr>
            <a:stCxn id="39" idx="2"/>
          </p:cNvCxnSpPr>
          <p:nvPr/>
        </p:nvCxnSpPr>
        <p:spPr>
          <a:xfrm>
            <a:off x="1257600" y="5228837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0511F-349D-42F9-A721-0A9C6B15C172}"/>
              </a:ext>
            </a:extLst>
          </p:cNvPr>
          <p:cNvCxnSpPr/>
          <p:nvPr/>
        </p:nvCxnSpPr>
        <p:spPr>
          <a:xfrm>
            <a:off x="1981200" y="4280116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651034-B10A-402F-915B-EFC8B65F0708}"/>
              </a:ext>
            </a:extLst>
          </p:cNvPr>
          <p:cNvSpPr txBox="1"/>
          <p:nvPr/>
        </p:nvSpPr>
        <p:spPr>
          <a:xfrm>
            <a:off x="4926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004A1A-F8DF-4721-BFA7-023101A7F822}"/>
              </a:ext>
            </a:extLst>
          </p:cNvPr>
          <p:cNvSpPr txBox="1"/>
          <p:nvPr/>
        </p:nvSpPr>
        <p:spPr>
          <a:xfrm>
            <a:off x="13308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8822DF-BD28-4D59-A7EF-367825EF5AB6}"/>
              </a:ext>
            </a:extLst>
          </p:cNvPr>
          <p:cNvSpPr txBox="1"/>
          <p:nvPr/>
        </p:nvSpPr>
        <p:spPr>
          <a:xfrm>
            <a:off x="2286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317E4B-7BA4-4466-88C9-E2FE88EFB53B}"/>
              </a:ext>
            </a:extLst>
          </p:cNvPr>
          <p:cNvSpPr txBox="1"/>
          <p:nvPr/>
        </p:nvSpPr>
        <p:spPr>
          <a:xfrm>
            <a:off x="51054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15278E-BAC4-4A6A-8DC5-6DE51332D4AD}"/>
              </a:ext>
            </a:extLst>
          </p:cNvPr>
          <p:cNvSpPr txBox="1"/>
          <p:nvPr/>
        </p:nvSpPr>
        <p:spPr>
          <a:xfrm>
            <a:off x="6360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2F8F6A-B120-408B-B2C0-90D47A5FA8C6}"/>
              </a:ext>
            </a:extLst>
          </p:cNvPr>
          <p:cNvSpPr txBox="1"/>
          <p:nvPr/>
        </p:nvSpPr>
        <p:spPr>
          <a:xfrm>
            <a:off x="7565753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9874B4-9FAA-4D53-BAFB-568CE0867732}"/>
              </a:ext>
            </a:extLst>
          </p:cNvPr>
          <p:cNvCxnSpPr/>
          <p:nvPr/>
        </p:nvCxnSpPr>
        <p:spPr>
          <a:xfrm>
            <a:off x="7345680" y="411480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8F6FE4-CF2E-4415-9A65-90F436D66706}"/>
              </a:ext>
            </a:extLst>
          </p:cNvPr>
          <p:cNvCxnSpPr/>
          <p:nvPr/>
        </p:nvCxnSpPr>
        <p:spPr>
          <a:xfrm flipV="1">
            <a:off x="7346647" y="5118847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8A875A2-B129-4B30-B293-047577D9279F}"/>
              </a:ext>
            </a:extLst>
          </p:cNvPr>
          <p:cNvSpPr txBox="1"/>
          <p:nvPr/>
        </p:nvSpPr>
        <p:spPr>
          <a:xfrm>
            <a:off x="3464400" y="237564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pic>
        <p:nvPicPr>
          <p:cNvPr id="53" name="Graphic 1">
            <a:extLst>
              <a:ext uri="{FF2B5EF4-FFF2-40B4-BE49-F238E27FC236}">
                <a16:creationId xmlns:a16="http://schemas.microsoft.com/office/drawing/2014/main" id="{2B6C5BA6-5847-4AE6-8855-6B6CEC4B6B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55" name="Rounded Rectangle 15">
            <a:extLst>
              <a:ext uri="{FF2B5EF4-FFF2-40B4-BE49-F238E27FC236}">
                <a16:creationId xmlns:a16="http://schemas.microsoft.com/office/drawing/2014/main" id="{7E44EF3F-5B33-402C-8456-DF9192BC99EA}"/>
              </a:ext>
            </a:extLst>
          </p:cNvPr>
          <p:cNvSpPr/>
          <p:nvPr/>
        </p:nvSpPr>
        <p:spPr>
          <a:xfrm>
            <a:off x="2154000" y="3041106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6" name="Rounded Rectangle 17">
            <a:extLst>
              <a:ext uri="{FF2B5EF4-FFF2-40B4-BE49-F238E27FC236}">
                <a16:creationId xmlns:a16="http://schemas.microsoft.com/office/drawing/2014/main" id="{DA2C734B-4604-4BF9-BA1A-0503A334C391}"/>
              </a:ext>
            </a:extLst>
          </p:cNvPr>
          <p:cNvSpPr/>
          <p:nvPr/>
        </p:nvSpPr>
        <p:spPr>
          <a:xfrm>
            <a:off x="2154000" y="4063670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8" name="Rounded Rectangle 18">
            <a:extLst>
              <a:ext uri="{FF2B5EF4-FFF2-40B4-BE49-F238E27FC236}">
                <a16:creationId xmlns:a16="http://schemas.microsoft.com/office/drawing/2014/main" id="{09E68858-17BB-4B33-A4C3-F7EEEFEA4A7B}"/>
              </a:ext>
            </a:extLst>
          </p:cNvPr>
          <p:cNvSpPr/>
          <p:nvPr/>
        </p:nvSpPr>
        <p:spPr>
          <a:xfrm>
            <a:off x="2154000" y="5083073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A0D50845-4DA6-411E-AB3A-255EFDE76272}"/>
              </a:ext>
            </a:extLst>
          </p:cNvPr>
          <p:cNvSpPr/>
          <p:nvPr/>
        </p:nvSpPr>
        <p:spPr>
          <a:xfrm>
            <a:off x="3536400" y="297180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0" name="Rounded Rectangle 19">
            <a:extLst>
              <a:ext uri="{FF2B5EF4-FFF2-40B4-BE49-F238E27FC236}">
                <a16:creationId xmlns:a16="http://schemas.microsoft.com/office/drawing/2014/main" id="{D6F12D62-239E-4F5C-A5F1-1AA1F2C6CDAC}"/>
              </a:ext>
            </a:extLst>
          </p:cNvPr>
          <p:cNvSpPr/>
          <p:nvPr/>
        </p:nvSpPr>
        <p:spPr>
          <a:xfrm>
            <a:off x="3536400" y="400812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1" name="Rounded Rectangle 20">
            <a:extLst>
              <a:ext uri="{FF2B5EF4-FFF2-40B4-BE49-F238E27FC236}">
                <a16:creationId xmlns:a16="http://schemas.microsoft.com/office/drawing/2014/main" id="{BF2AD55A-326F-4EE4-B640-07EF9BA71015}"/>
              </a:ext>
            </a:extLst>
          </p:cNvPr>
          <p:cNvSpPr/>
          <p:nvPr/>
        </p:nvSpPr>
        <p:spPr>
          <a:xfrm>
            <a:off x="3536400" y="49897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2" name="Rounded Rectangle 21">
            <a:extLst>
              <a:ext uri="{FF2B5EF4-FFF2-40B4-BE49-F238E27FC236}">
                <a16:creationId xmlns:a16="http://schemas.microsoft.com/office/drawing/2014/main" id="{E71B821D-46A2-4599-A1B8-77F60173A7F5}"/>
              </a:ext>
            </a:extLst>
          </p:cNvPr>
          <p:cNvSpPr/>
          <p:nvPr/>
        </p:nvSpPr>
        <p:spPr>
          <a:xfrm>
            <a:off x="5166789" y="2857052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3" name="Rounded Rectangle 22">
            <a:extLst>
              <a:ext uri="{FF2B5EF4-FFF2-40B4-BE49-F238E27FC236}">
                <a16:creationId xmlns:a16="http://schemas.microsoft.com/office/drawing/2014/main" id="{6E70D7BC-991F-4C2C-BF6E-4FD1ABBC4A18}"/>
              </a:ext>
            </a:extLst>
          </p:cNvPr>
          <p:cNvSpPr/>
          <p:nvPr/>
        </p:nvSpPr>
        <p:spPr>
          <a:xfrm>
            <a:off x="5166789" y="3998259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</p:txBody>
      </p:sp>
      <p:sp>
        <p:nvSpPr>
          <p:cNvPr id="64" name="Rounded Rectangle 23">
            <a:extLst>
              <a:ext uri="{FF2B5EF4-FFF2-40B4-BE49-F238E27FC236}">
                <a16:creationId xmlns:a16="http://schemas.microsoft.com/office/drawing/2014/main" id="{FD730CA6-509B-4B0A-853A-CE484025F8B5}"/>
              </a:ext>
            </a:extLst>
          </p:cNvPr>
          <p:cNvSpPr/>
          <p:nvPr/>
        </p:nvSpPr>
        <p:spPr>
          <a:xfrm>
            <a:off x="5166789" y="4693920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&lt;Queen,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&lt;Queen,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5" name="Rounded Rectangle 24">
            <a:extLst>
              <a:ext uri="{FF2B5EF4-FFF2-40B4-BE49-F238E27FC236}">
                <a16:creationId xmlns:a16="http://schemas.microsoft.com/office/drawing/2014/main" id="{D81E2E15-0EE5-4203-A78F-5F643688C1E9}"/>
              </a:ext>
            </a:extLst>
          </p:cNvPr>
          <p:cNvSpPr/>
          <p:nvPr/>
        </p:nvSpPr>
        <p:spPr>
          <a:xfrm>
            <a:off x="5166789" y="5541105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8" name="Rounded Rectangle 25">
            <a:extLst>
              <a:ext uri="{FF2B5EF4-FFF2-40B4-BE49-F238E27FC236}">
                <a16:creationId xmlns:a16="http://schemas.microsoft.com/office/drawing/2014/main" id="{77A6C9C0-7D30-42DA-8F7D-CE93DEF51A38}"/>
              </a:ext>
            </a:extLst>
          </p:cNvPr>
          <p:cNvSpPr/>
          <p:nvPr/>
        </p:nvSpPr>
        <p:spPr>
          <a:xfrm>
            <a:off x="6400800" y="3720115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9" name="Rounded Rectangle 26">
            <a:extLst>
              <a:ext uri="{FF2B5EF4-FFF2-40B4-BE49-F238E27FC236}">
                <a16:creationId xmlns:a16="http://schemas.microsoft.com/office/drawing/2014/main" id="{CD82686A-EE13-4C5C-B8DC-66A5020519F6}"/>
              </a:ext>
            </a:extLst>
          </p:cNvPr>
          <p:cNvSpPr/>
          <p:nvPr/>
        </p:nvSpPr>
        <p:spPr>
          <a:xfrm>
            <a:off x="6400800" y="4675095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C4693944-4525-4CFC-92A5-6C8ED25BBC52}"/>
              </a:ext>
            </a:extLst>
          </p:cNvPr>
          <p:cNvSpPr/>
          <p:nvPr/>
        </p:nvSpPr>
        <p:spPr>
          <a:xfrm>
            <a:off x="7525606" y="3838965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71" name="Rounded Rectangle 54">
            <a:extLst>
              <a:ext uri="{FF2B5EF4-FFF2-40B4-BE49-F238E27FC236}">
                <a16:creationId xmlns:a16="http://schemas.microsoft.com/office/drawing/2014/main" id="{F8769C20-B105-4327-A28D-214BA03088FD}"/>
              </a:ext>
            </a:extLst>
          </p:cNvPr>
          <p:cNvSpPr/>
          <p:nvPr/>
        </p:nvSpPr>
        <p:spPr>
          <a:xfrm>
            <a:off x="7589520" y="4854474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8446955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68D9E9-E2C4-4359-B06B-22E39DACFA62}"/>
              </a:ext>
            </a:extLst>
          </p:cNvPr>
          <p:cNvSpPr/>
          <p:nvPr/>
        </p:nvSpPr>
        <p:spPr>
          <a:xfrm>
            <a:off x="457200" y="2281535"/>
            <a:ext cx="8305800" cy="419546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E1CFB-018F-484C-92B1-C71BFCFD0612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2BC0A-F485-4412-A59A-C61FADE70410}"/>
              </a:ext>
            </a:extLst>
          </p:cNvPr>
          <p:cNvSpPr/>
          <p:nvPr/>
        </p:nvSpPr>
        <p:spPr>
          <a:xfrm>
            <a:off x="2561091" y="1600200"/>
            <a:ext cx="3642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Hadoop </a:t>
            </a:r>
            <a:r>
              <a:rPr lang="en-US" sz="2800" b="1" dirty="0" err="1">
                <a:latin typeface="Fontin Sans Bold"/>
              </a:rPr>
              <a:t>MapReduce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37F6C-725C-40C2-A028-20417DA560AA}"/>
              </a:ext>
            </a:extLst>
          </p:cNvPr>
          <p:cNvSpPr/>
          <p:nvPr/>
        </p:nvSpPr>
        <p:spPr>
          <a:xfrm>
            <a:off x="457200" y="16002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A78372-16A0-4FDE-AD32-7021F593EA02}"/>
              </a:ext>
            </a:extLst>
          </p:cNvPr>
          <p:cNvSpPr txBox="1">
            <a:spLocks/>
          </p:cNvSpPr>
          <p:nvPr/>
        </p:nvSpPr>
        <p:spPr>
          <a:xfrm>
            <a:off x="685800" y="855221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br>
              <a:rPr lang="en-US" sz="4000" b="1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59F3C5-17FC-4688-A35A-AF7D445F5A1F}"/>
              </a:ext>
            </a:extLst>
          </p:cNvPr>
          <p:cNvCxnSpPr/>
          <p:nvPr/>
        </p:nvCxnSpPr>
        <p:spPr>
          <a:xfrm flipV="1">
            <a:off x="4724400" y="3074895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00F5AC-7AEF-4529-B98A-21B6A4A90504}"/>
              </a:ext>
            </a:extLst>
          </p:cNvPr>
          <p:cNvCxnSpPr/>
          <p:nvPr/>
        </p:nvCxnSpPr>
        <p:spPr>
          <a:xfrm>
            <a:off x="4724400" y="421789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D7CF68-0E79-4323-85D0-D3DD37474C7A}"/>
              </a:ext>
            </a:extLst>
          </p:cNvPr>
          <p:cNvCxnSpPr/>
          <p:nvPr/>
        </p:nvCxnSpPr>
        <p:spPr>
          <a:xfrm flipV="1">
            <a:off x="4739211" y="5009778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02DE-F120-4A41-8495-1380659A887E}"/>
              </a:ext>
            </a:extLst>
          </p:cNvPr>
          <p:cNvCxnSpPr/>
          <p:nvPr/>
        </p:nvCxnSpPr>
        <p:spPr>
          <a:xfrm>
            <a:off x="3333600" y="3290048"/>
            <a:ext cx="2455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85A4F1-29A0-4B27-9D67-9376EAF8DACC}"/>
              </a:ext>
            </a:extLst>
          </p:cNvPr>
          <p:cNvCxnSpPr/>
          <p:nvPr/>
        </p:nvCxnSpPr>
        <p:spPr>
          <a:xfrm>
            <a:off x="3333600" y="4419600"/>
            <a:ext cx="2455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FA7B47-8B80-41F6-8261-FEACB144E18B}"/>
              </a:ext>
            </a:extLst>
          </p:cNvPr>
          <p:cNvCxnSpPr/>
          <p:nvPr/>
        </p:nvCxnSpPr>
        <p:spPr>
          <a:xfrm>
            <a:off x="3333600" y="5228837"/>
            <a:ext cx="244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9D69A2-9E25-4E46-ACDC-59D53265F0EB}"/>
              </a:ext>
            </a:extLst>
          </p:cNvPr>
          <p:cNvCxnSpPr/>
          <p:nvPr/>
        </p:nvCxnSpPr>
        <p:spPr>
          <a:xfrm>
            <a:off x="4724400" y="3074895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E4799B-77AA-492E-9B36-818BDA09E3CB}"/>
              </a:ext>
            </a:extLst>
          </p:cNvPr>
          <p:cNvCxnSpPr/>
          <p:nvPr/>
        </p:nvCxnSpPr>
        <p:spPr>
          <a:xfrm>
            <a:off x="4724400" y="3074895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094104-EBE1-4D3C-B690-5582A8DEC012}"/>
              </a:ext>
            </a:extLst>
          </p:cNvPr>
          <p:cNvCxnSpPr>
            <a:cxnSpLocks/>
          </p:cNvCxnSpPr>
          <p:nvPr/>
        </p:nvCxnSpPr>
        <p:spPr>
          <a:xfrm flipV="1">
            <a:off x="4724400" y="3243666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49919-B1AB-4A2B-9D44-6C5423BEA189}"/>
              </a:ext>
            </a:extLst>
          </p:cNvPr>
          <p:cNvCxnSpPr>
            <a:cxnSpLocks/>
          </p:cNvCxnSpPr>
          <p:nvPr/>
        </p:nvCxnSpPr>
        <p:spPr>
          <a:xfrm>
            <a:off x="4724400" y="5309795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09C63-1F1B-4366-A96D-FC594AC85039}"/>
              </a:ext>
            </a:extLst>
          </p:cNvPr>
          <p:cNvCxnSpPr/>
          <p:nvPr/>
        </p:nvCxnSpPr>
        <p:spPr>
          <a:xfrm flipV="1">
            <a:off x="4743752" y="3041106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48D519-D471-4282-BDA6-87BF43228DC2}"/>
              </a:ext>
            </a:extLst>
          </p:cNvPr>
          <p:cNvCxnSpPr>
            <a:cxnSpLocks/>
          </p:cNvCxnSpPr>
          <p:nvPr/>
        </p:nvCxnSpPr>
        <p:spPr>
          <a:xfrm>
            <a:off x="4724400" y="4328160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826E8B-9744-4FBA-9967-DB1C682226D5}"/>
              </a:ext>
            </a:extLst>
          </p:cNvPr>
          <p:cNvCxnSpPr/>
          <p:nvPr/>
        </p:nvCxnSpPr>
        <p:spPr>
          <a:xfrm>
            <a:off x="6153000" y="42178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C11608-22F7-433C-AACF-87AA6C42B6C4}"/>
              </a:ext>
            </a:extLst>
          </p:cNvPr>
          <p:cNvCxnSpPr/>
          <p:nvPr/>
        </p:nvCxnSpPr>
        <p:spPr>
          <a:xfrm>
            <a:off x="6153000" y="51322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6B6CAE-502B-424E-A103-868C1C51AF34}"/>
              </a:ext>
            </a:extLst>
          </p:cNvPr>
          <p:cNvCxnSpPr/>
          <p:nvPr/>
        </p:nvCxnSpPr>
        <p:spPr>
          <a:xfrm flipV="1">
            <a:off x="6153000" y="5172720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109395-3F15-42F2-ABE5-752CC06D11C7}"/>
              </a:ext>
            </a:extLst>
          </p:cNvPr>
          <p:cNvCxnSpPr/>
          <p:nvPr/>
        </p:nvCxnSpPr>
        <p:spPr>
          <a:xfrm>
            <a:off x="6189988" y="3152405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3107BAE2-B39A-48DA-AE0D-C401E0CB04D6}"/>
              </a:ext>
            </a:extLst>
          </p:cNvPr>
          <p:cNvSpPr/>
          <p:nvPr/>
        </p:nvSpPr>
        <p:spPr>
          <a:xfrm>
            <a:off x="513600" y="3594847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ADA00B-3FEF-4BE7-85C0-108E5F207D04}"/>
              </a:ext>
            </a:extLst>
          </p:cNvPr>
          <p:cNvCxnSpPr>
            <a:cxnSpLocks/>
          </p:cNvCxnSpPr>
          <p:nvPr/>
        </p:nvCxnSpPr>
        <p:spPr>
          <a:xfrm flipV="1">
            <a:off x="1250855" y="3311106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FEAD9D-326A-47F8-B828-ADCEC4F5A53E}"/>
              </a:ext>
            </a:extLst>
          </p:cNvPr>
          <p:cNvCxnSpPr>
            <a:stCxn id="39" idx="2"/>
          </p:cNvCxnSpPr>
          <p:nvPr/>
        </p:nvCxnSpPr>
        <p:spPr>
          <a:xfrm>
            <a:off x="1257600" y="5228837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0511F-349D-42F9-A721-0A9C6B15C172}"/>
              </a:ext>
            </a:extLst>
          </p:cNvPr>
          <p:cNvCxnSpPr/>
          <p:nvPr/>
        </p:nvCxnSpPr>
        <p:spPr>
          <a:xfrm>
            <a:off x="1981200" y="4280116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651034-B10A-402F-915B-EFC8B65F0708}"/>
              </a:ext>
            </a:extLst>
          </p:cNvPr>
          <p:cNvSpPr txBox="1"/>
          <p:nvPr/>
        </p:nvSpPr>
        <p:spPr>
          <a:xfrm>
            <a:off x="4926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004A1A-F8DF-4721-BFA7-023101A7F822}"/>
              </a:ext>
            </a:extLst>
          </p:cNvPr>
          <p:cNvSpPr txBox="1"/>
          <p:nvPr/>
        </p:nvSpPr>
        <p:spPr>
          <a:xfrm>
            <a:off x="13308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8822DF-BD28-4D59-A7EF-367825EF5AB6}"/>
              </a:ext>
            </a:extLst>
          </p:cNvPr>
          <p:cNvSpPr txBox="1"/>
          <p:nvPr/>
        </p:nvSpPr>
        <p:spPr>
          <a:xfrm>
            <a:off x="2286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317E4B-7BA4-4466-88C9-E2FE88EFB53B}"/>
              </a:ext>
            </a:extLst>
          </p:cNvPr>
          <p:cNvSpPr txBox="1"/>
          <p:nvPr/>
        </p:nvSpPr>
        <p:spPr>
          <a:xfrm>
            <a:off x="51054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15278E-BAC4-4A6A-8DC5-6DE51332D4AD}"/>
              </a:ext>
            </a:extLst>
          </p:cNvPr>
          <p:cNvSpPr txBox="1"/>
          <p:nvPr/>
        </p:nvSpPr>
        <p:spPr>
          <a:xfrm>
            <a:off x="6360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2F8F6A-B120-408B-B2C0-90D47A5FA8C6}"/>
              </a:ext>
            </a:extLst>
          </p:cNvPr>
          <p:cNvSpPr txBox="1"/>
          <p:nvPr/>
        </p:nvSpPr>
        <p:spPr>
          <a:xfrm>
            <a:off x="7565753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9874B4-9FAA-4D53-BAFB-568CE0867732}"/>
              </a:ext>
            </a:extLst>
          </p:cNvPr>
          <p:cNvCxnSpPr/>
          <p:nvPr/>
        </p:nvCxnSpPr>
        <p:spPr>
          <a:xfrm>
            <a:off x="7345680" y="411480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8F6FE4-CF2E-4415-9A65-90F436D66706}"/>
              </a:ext>
            </a:extLst>
          </p:cNvPr>
          <p:cNvCxnSpPr/>
          <p:nvPr/>
        </p:nvCxnSpPr>
        <p:spPr>
          <a:xfrm flipV="1">
            <a:off x="7346647" y="5118847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8A875A2-B129-4B30-B293-047577D9279F}"/>
              </a:ext>
            </a:extLst>
          </p:cNvPr>
          <p:cNvSpPr txBox="1"/>
          <p:nvPr/>
        </p:nvSpPr>
        <p:spPr>
          <a:xfrm>
            <a:off x="3464400" y="237564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pic>
        <p:nvPicPr>
          <p:cNvPr id="53" name="Graphic 1">
            <a:extLst>
              <a:ext uri="{FF2B5EF4-FFF2-40B4-BE49-F238E27FC236}">
                <a16:creationId xmlns:a16="http://schemas.microsoft.com/office/drawing/2014/main" id="{2B6C5BA6-5847-4AE6-8855-6B6CEC4B6B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55" name="Rounded Rectangle 15">
            <a:extLst>
              <a:ext uri="{FF2B5EF4-FFF2-40B4-BE49-F238E27FC236}">
                <a16:creationId xmlns:a16="http://schemas.microsoft.com/office/drawing/2014/main" id="{7E44EF3F-5B33-402C-8456-DF9192BC99EA}"/>
              </a:ext>
            </a:extLst>
          </p:cNvPr>
          <p:cNvSpPr/>
          <p:nvPr/>
        </p:nvSpPr>
        <p:spPr>
          <a:xfrm>
            <a:off x="2154000" y="3041106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6" name="Rounded Rectangle 17">
            <a:extLst>
              <a:ext uri="{FF2B5EF4-FFF2-40B4-BE49-F238E27FC236}">
                <a16:creationId xmlns:a16="http://schemas.microsoft.com/office/drawing/2014/main" id="{DA2C734B-4604-4BF9-BA1A-0503A334C391}"/>
              </a:ext>
            </a:extLst>
          </p:cNvPr>
          <p:cNvSpPr/>
          <p:nvPr/>
        </p:nvSpPr>
        <p:spPr>
          <a:xfrm>
            <a:off x="2154000" y="4063670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8" name="Rounded Rectangle 18">
            <a:extLst>
              <a:ext uri="{FF2B5EF4-FFF2-40B4-BE49-F238E27FC236}">
                <a16:creationId xmlns:a16="http://schemas.microsoft.com/office/drawing/2014/main" id="{09E68858-17BB-4B33-A4C3-F7EEEFEA4A7B}"/>
              </a:ext>
            </a:extLst>
          </p:cNvPr>
          <p:cNvSpPr/>
          <p:nvPr/>
        </p:nvSpPr>
        <p:spPr>
          <a:xfrm>
            <a:off x="2154000" y="5083073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A0D50845-4DA6-411E-AB3A-255EFDE76272}"/>
              </a:ext>
            </a:extLst>
          </p:cNvPr>
          <p:cNvSpPr/>
          <p:nvPr/>
        </p:nvSpPr>
        <p:spPr>
          <a:xfrm>
            <a:off x="3536400" y="297180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0" name="Rounded Rectangle 19">
            <a:extLst>
              <a:ext uri="{FF2B5EF4-FFF2-40B4-BE49-F238E27FC236}">
                <a16:creationId xmlns:a16="http://schemas.microsoft.com/office/drawing/2014/main" id="{D6F12D62-239E-4F5C-A5F1-1AA1F2C6CDAC}"/>
              </a:ext>
            </a:extLst>
          </p:cNvPr>
          <p:cNvSpPr/>
          <p:nvPr/>
        </p:nvSpPr>
        <p:spPr>
          <a:xfrm>
            <a:off x="3536400" y="400812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1" name="Rounded Rectangle 20">
            <a:extLst>
              <a:ext uri="{FF2B5EF4-FFF2-40B4-BE49-F238E27FC236}">
                <a16:creationId xmlns:a16="http://schemas.microsoft.com/office/drawing/2014/main" id="{BF2AD55A-326F-4EE4-B640-07EF9BA71015}"/>
              </a:ext>
            </a:extLst>
          </p:cNvPr>
          <p:cNvSpPr/>
          <p:nvPr/>
        </p:nvSpPr>
        <p:spPr>
          <a:xfrm>
            <a:off x="3536400" y="49897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2" name="Rounded Rectangle 21">
            <a:extLst>
              <a:ext uri="{FF2B5EF4-FFF2-40B4-BE49-F238E27FC236}">
                <a16:creationId xmlns:a16="http://schemas.microsoft.com/office/drawing/2014/main" id="{E71B821D-46A2-4599-A1B8-77F60173A7F5}"/>
              </a:ext>
            </a:extLst>
          </p:cNvPr>
          <p:cNvSpPr/>
          <p:nvPr/>
        </p:nvSpPr>
        <p:spPr>
          <a:xfrm>
            <a:off x="5166789" y="2857052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rgbClr val="FF0000"/>
              </a:solidFill>
              <a:latin typeface="Fontin Sans Bold"/>
            </a:endParaRPr>
          </a:p>
          <a:p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rgbClr val="FF0000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3" name="Rounded Rectangle 22">
            <a:extLst>
              <a:ext uri="{FF2B5EF4-FFF2-40B4-BE49-F238E27FC236}">
                <a16:creationId xmlns:a16="http://schemas.microsoft.com/office/drawing/2014/main" id="{6E70D7BC-991F-4C2C-BF6E-4FD1ABBC4A18}"/>
              </a:ext>
            </a:extLst>
          </p:cNvPr>
          <p:cNvSpPr/>
          <p:nvPr/>
        </p:nvSpPr>
        <p:spPr>
          <a:xfrm>
            <a:off x="5166789" y="3998259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&lt;Hadoop, 1&gt;</a:t>
            </a:r>
          </a:p>
        </p:txBody>
      </p:sp>
      <p:sp>
        <p:nvSpPr>
          <p:cNvPr id="64" name="Rounded Rectangle 23">
            <a:extLst>
              <a:ext uri="{FF2B5EF4-FFF2-40B4-BE49-F238E27FC236}">
                <a16:creationId xmlns:a16="http://schemas.microsoft.com/office/drawing/2014/main" id="{FD730CA6-509B-4B0A-853A-CE484025F8B5}"/>
              </a:ext>
            </a:extLst>
          </p:cNvPr>
          <p:cNvSpPr/>
          <p:nvPr/>
        </p:nvSpPr>
        <p:spPr>
          <a:xfrm>
            <a:off x="5166789" y="4693920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&lt;Queen, 1&gt;</a:t>
            </a:r>
          </a:p>
          <a:p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&lt;Queen, 1&gt;</a:t>
            </a:r>
            <a:endParaRPr lang="en-US" sz="1100" b="1" dirty="0">
              <a:solidFill>
                <a:srgbClr val="FF0000"/>
              </a:solidFill>
              <a:latin typeface="Fontin Sans Bold"/>
            </a:endParaRPr>
          </a:p>
        </p:txBody>
      </p:sp>
      <p:sp>
        <p:nvSpPr>
          <p:cNvPr id="65" name="Rounded Rectangle 24">
            <a:extLst>
              <a:ext uri="{FF2B5EF4-FFF2-40B4-BE49-F238E27FC236}">
                <a16:creationId xmlns:a16="http://schemas.microsoft.com/office/drawing/2014/main" id="{D81E2E15-0EE5-4203-A78F-5F643688C1E9}"/>
              </a:ext>
            </a:extLst>
          </p:cNvPr>
          <p:cNvSpPr/>
          <p:nvPr/>
        </p:nvSpPr>
        <p:spPr>
          <a:xfrm>
            <a:off x="5166789" y="5541105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&lt;Hbase,1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8" name="Rounded Rectangle 25">
            <a:extLst>
              <a:ext uri="{FF2B5EF4-FFF2-40B4-BE49-F238E27FC236}">
                <a16:creationId xmlns:a16="http://schemas.microsoft.com/office/drawing/2014/main" id="{77A6C9C0-7D30-42DA-8F7D-CE93DEF51A38}"/>
              </a:ext>
            </a:extLst>
          </p:cNvPr>
          <p:cNvSpPr/>
          <p:nvPr/>
        </p:nvSpPr>
        <p:spPr>
          <a:xfrm>
            <a:off x="6400800" y="3720115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9" name="Rounded Rectangle 26">
            <a:extLst>
              <a:ext uri="{FF2B5EF4-FFF2-40B4-BE49-F238E27FC236}">
                <a16:creationId xmlns:a16="http://schemas.microsoft.com/office/drawing/2014/main" id="{CD82686A-EE13-4C5C-B8DC-66A5020519F6}"/>
              </a:ext>
            </a:extLst>
          </p:cNvPr>
          <p:cNvSpPr/>
          <p:nvPr/>
        </p:nvSpPr>
        <p:spPr>
          <a:xfrm>
            <a:off x="6400800" y="4675095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C4693944-4525-4CFC-92A5-6C8ED25BBC52}"/>
              </a:ext>
            </a:extLst>
          </p:cNvPr>
          <p:cNvSpPr/>
          <p:nvPr/>
        </p:nvSpPr>
        <p:spPr>
          <a:xfrm>
            <a:off x="7525606" y="3838965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71" name="Rounded Rectangle 54">
            <a:extLst>
              <a:ext uri="{FF2B5EF4-FFF2-40B4-BE49-F238E27FC236}">
                <a16:creationId xmlns:a16="http://schemas.microsoft.com/office/drawing/2014/main" id="{F8769C20-B105-4327-A28D-214BA03088FD}"/>
              </a:ext>
            </a:extLst>
          </p:cNvPr>
          <p:cNvSpPr/>
          <p:nvPr/>
        </p:nvSpPr>
        <p:spPr>
          <a:xfrm>
            <a:off x="7589520" y="4854474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1168334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68D9E9-E2C4-4359-B06B-22E39DACFA62}"/>
              </a:ext>
            </a:extLst>
          </p:cNvPr>
          <p:cNvSpPr/>
          <p:nvPr/>
        </p:nvSpPr>
        <p:spPr>
          <a:xfrm>
            <a:off x="457200" y="2281535"/>
            <a:ext cx="8305800" cy="419546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E1CFB-018F-484C-92B1-C71BFCFD0612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2BC0A-F485-4412-A59A-C61FADE70410}"/>
              </a:ext>
            </a:extLst>
          </p:cNvPr>
          <p:cNvSpPr/>
          <p:nvPr/>
        </p:nvSpPr>
        <p:spPr>
          <a:xfrm>
            <a:off x="2561091" y="1600200"/>
            <a:ext cx="3642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Hadoop </a:t>
            </a:r>
            <a:r>
              <a:rPr lang="en-US" sz="2800" b="1" dirty="0" err="1">
                <a:latin typeface="Fontin Sans Bold"/>
              </a:rPr>
              <a:t>MapReduce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37F6C-725C-40C2-A028-20417DA560AA}"/>
              </a:ext>
            </a:extLst>
          </p:cNvPr>
          <p:cNvSpPr/>
          <p:nvPr/>
        </p:nvSpPr>
        <p:spPr>
          <a:xfrm>
            <a:off x="457200" y="16002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A78372-16A0-4FDE-AD32-7021F593EA02}"/>
              </a:ext>
            </a:extLst>
          </p:cNvPr>
          <p:cNvSpPr txBox="1">
            <a:spLocks/>
          </p:cNvSpPr>
          <p:nvPr/>
        </p:nvSpPr>
        <p:spPr>
          <a:xfrm>
            <a:off x="685800" y="855221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br>
              <a:rPr lang="en-US" sz="4000" b="1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59F3C5-17FC-4688-A35A-AF7D445F5A1F}"/>
              </a:ext>
            </a:extLst>
          </p:cNvPr>
          <p:cNvCxnSpPr/>
          <p:nvPr/>
        </p:nvCxnSpPr>
        <p:spPr>
          <a:xfrm flipV="1">
            <a:off x="4724400" y="3074895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00F5AC-7AEF-4529-B98A-21B6A4A90504}"/>
              </a:ext>
            </a:extLst>
          </p:cNvPr>
          <p:cNvCxnSpPr/>
          <p:nvPr/>
        </p:nvCxnSpPr>
        <p:spPr>
          <a:xfrm>
            <a:off x="4724400" y="421789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D7CF68-0E79-4323-85D0-D3DD37474C7A}"/>
              </a:ext>
            </a:extLst>
          </p:cNvPr>
          <p:cNvCxnSpPr/>
          <p:nvPr/>
        </p:nvCxnSpPr>
        <p:spPr>
          <a:xfrm flipV="1">
            <a:off x="4739211" y="5009778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02DE-F120-4A41-8495-1380659A887E}"/>
              </a:ext>
            </a:extLst>
          </p:cNvPr>
          <p:cNvCxnSpPr/>
          <p:nvPr/>
        </p:nvCxnSpPr>
        <p:spPr>
          <a:xfrm>
            <a:off x="3333600" y="3290048"/>
            <a:ext cx="2455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85A4F1-29A0-4B27-9D67-9376EAF8DACC}"/>
              </a:ext>
            </a:extLst>
          </p:cNvPr>
          <p:cNvCxnSpPr/>
          <p:nvPr/>
        </p:nvCxnSpPr>
        <p:spPr>
          <a:xfrm>
            <a:off x="3333600" y="4419600"/>
            <a:ext cx="2455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FA7B47-8B80-41F6-8261-FEACB144E18B}"/>
              </a:ext>
            </a:extLst>
          </p:cNvPr>
          <p:cNvCxnSpPr/>
          <p:nvPr/>
        </p:nvCxnSpPr>
        <p:spPr>
          <a:xfrm>
            <a:off x="3333600" y="5228837"/>
            <a:ext cx="244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9D69A2-9E25-4E46-ACDC-59D53265F0EB}"/>
              </a:ext>
            </a:extLst>
          </p:cNvPr>
          <p:cNvCxnSpPr/>
          <p:nvPr/>
        </p:nvCxnSpPr>
        <p:spPr>
          <a:xfrm>
            <a:off x="4724400" y="3074895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E4799B-77AA-492E-9B36-818BDA09E3CB}"/>
              </a:ext>
            </a:extLst>
          </p:cNvPr>
          <p:cNvCxnSpPr/>
          <p:nvPr/>
        </p:nvCxnSpPr>
        <p:spPr>
          <a:xfrm>
            <a:off x="4724400" y="3074895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094104-EBE1-4D3C-B690-5582A8DEC012}"/>
              </a:ext>
            </a:extLst>
          </p:cNvPr>
          <p:cNvCxnSpPr>
            <a:cxnSpLocks/>
          </p:cNvCxnSpPr>
          <p:nvPr/>
        </p:nvCxnSpPr>
        <p:spPr>
          <a:xfrm flipV="1">
            <a:off x="4724400" y="3243666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49919-B1AB-4A2B-9D44-6C5423BEA189}"/>
              </a:ext>
            </a:extLst>
          </p:cNvPr>
          <p:cNvCxnSpPr>
            <a:cxnSpLocks/>
          </p:cNvCxnSpPr>
          <p:nvPr/>
        </p:nvCxnSpPr>
        <p:spPr>
          <a:xfrm>
            <a:off x="4724400" y="5309795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09C63-1F1B-4366-A96D-FC594AC85039}"/>
              </a:ext>
            </a:extLst>
          </p:cNvPr>
          <p:cNvCxnSpPr/>
          <p:nvPr/>
        </p:nvCxnSpPr>
        <p:spPr>
          <a:xfrm flipV="1">
            <a:off x="4743752" y="3041106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48D519-D471-4282-BDA6-87BF43228DC2}"/>
              </a:ext>
            </a:extLst>
          </p:cNvPr>
          <p:cNvCxnSpPr>
            <a:cxnSpLocks/>
          </p:cNvCxnSpPr>
          <p:nvPr/>
        </p:nvCxnSpPr>
        <p:spPr>
          <a:xfrm>
            <a:off x="4724400" y="4328160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826E8B-9744-4FBA-9967-DB1C682226D5}"/>
              </a:ext>
            </a:extLst>
          </p:cNvPr>
          <p:cNvCxnSpPr/>
          <p:nvPr/>
        </p:nvCxnSpPr>
        <p:spPr>
          <a:xfrm>
            <a:off x="6153000" y="42178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C11608-22F7-433C-AACF-87AA6C42B6C4}"/>
              </a:ext>
            </a:extLst>
          </p:cNvPr>
          <p:cNvCxnSpPr/>
          <p:nvPr/>
        </p:nvCxnSpPr>
        <p:spPr>
          <a:xfrm>
            <a:off x="6153000" y="5132295"/>
            <a:ext cx="2743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6B6CAE-502B-424E-A103-868C1C51AF34}"/>
              </a:ext>
            </a:extLst>
          </p:cNvPr>
          <p:cNvCxnSpPr/>
          <p:nvPr/>
        </p:nvCxnSpPr>
        <p:spPr>
          <a:xfrm flipV="1">
            <a:off x="6153000" y="5172720"/>
            <a:ext cx="274320" cy="797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109395-3F15-42F2-ABE5-752CC06D11C7}"/>
              </a:ext>
            </a:extLst>
          </p:cNvPr>
          <p:cNvCxnSpPr/>
          <p:nvPr/>
        </p:nvCxnSpPr>
        <p:spPr>
          <a:xfrm>
            <a:off x="6189988" y="3152405"/>
            <a:ext cx="197365" cy="1011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3107BAE2-B39A-48DA-AE0D-C401E0CB04D6}"/>
              </a:ext>
            </a:extLst>
          </p:cNvPr>
          <p:cNvSpPr/>
          <p:nvPr/>
        </p:nvSpPr>
        <p:spPr>
          <a:xfrm>
            <a:off x="513600" y="3594847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ADA00B-3FEF-4BE7-85C0-108E5F207D04}"/>
              </a:ext>
            </a:extLst>
          </p:cNvPr>
          <p:cNvCxnSpPr>
            <a:cxnSpLocks/>
          </p:cNvCxnSpPr>
          <p:nvPr/>
        </p:nvCxnSpPr>
        <p:spPr>
          <a:xfrm flipV="1">
            <a:off x="1250855" y="3311106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FEAD9D-326A-47F8-B828-ADCEC4F5A53E}"/>
              </a:ext>
            </a:extLst>
          </p:cNvPr>
          <p:cNvCxnSpPr>
            <a:stCxn id="39" idx="2"/>
          </p:cNvCxnSpPr>
          <p:nvPr/>
        </p:nvCxnSpPr>
        <p:spPr>
          <a:xfrm>
            <a:off x="1257600" y="5228837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0511F-349D-42F9-A721-0A9C6B15C172}"/>
              </a:ext>
            </a:extLst>
          </p:cNvPr>
          <p:cNvCxnSpPr/>
          <p:nvPr/>
        </p:nvCxnSpPr>
        <p:spPr>
          <a:xfrm>
            <a:off x="1981200" y="4280116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651034-B10A-402F-915B-EFC8B65F0708}"/>
              </a:ext>
            </a:extLst>
          </p:cNvPr>
          <p:cNvSpPr txBox="1"/>
          <p:nvPr/>
        </p:nvSpPr>
        <p:spPr>
          <a:xfrm>
            <a:off x="4926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004A1A-F8DF-4721-BFA7-023101A7F822}"/>
              </a:ext>
            </a:extLst>
          </p:cNvPr>
          <p:cNvSpPr txBox="1"/>
          <p:nvPr/>
        </p:nvSpPr>
        <p:spPr>
          <a:xfrm>
            <a:off x="13308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8822DF-BD28-4D59-A7EF-367825EF5AB6}"/>
              </a:ext>
            </a:extLst>
          </p:cNvPr>
          <p:cNvSpPr txBox="1"/>
          <p:nvPr/>
        </p:nvSpPr>
        <p:spPr>
          <a:xfrm>
            <a:off x="2286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317E4B-7BA4-4466-88C9-E2FE88EFB53B}"/>
              </a:ext>
            </a:extLst>
          </p:cNvPr>
          <p:cNvSpPr txBox="1"/>
          <p:nvPr/>
        </p:nvSpPr>
        <p:spPr>
          <a:xfrm>
            <a:off x="51054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15278E-BAC4-4A6A-8DC5-6DE51332D4AD}"/>
              </a:ext>
            </a:extLst>
          </p:cNvPr>
          <p:cNvSpPr txBox="1"/>
          <p:nvPr/>
        </p:nvSpPr>
        <p:spPr>
          <a:xfrm>
            <a:off x="6360000" y="2382179"/>
            <a:ext cx="1260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2F8F6A-B120-408B-B2C0-90D47A5FA8C6}"/>
              </a:ext>
            </a:extLst>
          </p:cNvPr>
          <p:cNvSpPr txBox="1"/>
          <p:nvPr/>
        </p:nvSpPr>
        <p:spPr>
          <a:xfrm>
            <a:off x="7565753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9874B4-9FAA-4D53-BAFB-568CE0867732}"/>
              </a:ext>
            </a:extLst>
          </p:cNvPr>
          <p:cNvCxnSpPr/>
          <p:nvPr/>
        </p:nvCxnSpPr>
        <p:spPr>
          <a:xfrm>
            <a:off x="7345680" y="411480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8F6FE4-CF2E-4415-9A65-90F436D66706}"/>
              </a:ext>
            </a:extLst>
          </p:cNvPr>
          <p:cNvCxnSpPr/>
          <p:nvPr/>
        </p:nvCxnSpPr>
        <p:spPr>
          <a:xfrm flipV="1">
            <a:off x="7346647" y="5118847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8A875A2-B129-4B30-B293-047577D9279F}"/>
              </a:ext>
            </a:extLst>
          </p:cNvPr>
          <p:cNvSpPr txBox="1"/>
          <p:nvPr/>
        </p:nvSpPr>
        <p:spPr>
          <a:xfrm>
            <a:off x="3464400" y="237564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pic>
        <p:nvPicPr>
          <p:cNvPr id="53" name="Graphic 1">
            <a:extLst>
              <a:ext uri="{FF2B5EF4-FFF2-40B4-BE49-F238E27FC236}">
                <a16:creationId xmlns:a16="http://schemas.microsoft.com/office/drawing/2014/main" id="{2B6C5BA6-5847-4AE6-8855-6B6CEC4B6B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55" name="Rounded Rectangle 15">
            <a:extLst>
              <a:ext uri="{FF2B5EF4-FFF2-40B4-BE49-F238E27FC236}">
                <a16:creationId xmlns:a16="http://schemas.microsoft.com/office/drawing/2014/main" id="{7E44EF3F-5B33-402C-8456-DF9192BC99EA}"/>
              </a:ext>
            </a:extLst>
          </p:cNvPr>
          <p:cNvSpPr/>
          <p:nvPr/>
        </p:nvSpPr>
        <p:spPr>
          <a:xfrm>
            <a:off x="2154000" y="3041106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6" name="Rounded Rectangle 17">
            <a:extLst>
              <a:ext uri="{FF2B5EF4-FFF2-40B4-BE49-F238E27FC236}">
                <a16:creationId xmlns:a16="http://schemas.microsoft.com/office/drawing/2014/main" id="{DA2C734B-4604-4BF9-BA1A-0503A334C391}"/>
              </a:ext>
            </a:extLst>
          </p:cNvPr>
          <p:cNvSpPr/>
          <p:nvPr/>
        </p:nvSpPr>
        <p:spPr>
          <a:xfrm>
            <a:off x="2154000" y="4063670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8" name="Rounded Rectangle 18">
            <a:extLst>
              <a:ext uri="{FF2B5EF4-FFF2-40B4-BE49-F238E27FC236}">
                <a16:creationId xmlns:a16="http://schemas.microsoft.com/office/drawing/2014/main" id="{09E68858-17BB-4B33-A4C3-F7EEEFEA4A7B}"/>
              </a:ext>
            </a:extLst>
          </p:cNvPr>
          <p:cNvSpPr/>
          <p:nvPr/>
        </p:nvSpPr>
        <p:spPr>
          <a:xfrm>
            <a:off x="2154000" y="5083073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A0D50845-4DA6-411E-AB3A-255EFDE76272}"/>
              </a:ext>
            </a:extLst>
          </p:cNvPr>
          <p:cNvSpPr/>
          <p:nvPr/>
        </p:nvSpPr>
        <p:spPr>
          <a:xfrm>
            <a:off x="3536400" y="297180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0" name="Rounded Rectangle 19">
            <a:extLst>
              <a:ext uri="{FF2B5EF4-FFF2-40B4-BE49-F238E27FC236}">
                <a16:creationId xmlns:a16="http://schemas.microsoft.com/office/drawing/2014/main" id="{D6F12D62-239E-4F5C-A5F1-1AA1F2C6CDAC}"/>
              </a:ext>
            </a:extLst>
          </p:cNvPr>
          <p:cNvSpPr/>
          <p:nvPr/>
        </p:nvSpPr>
        <p:spPr>
          <a:xfrm>
            <a:off x="3536400" y="400812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1" name="Rounded Rectangle 20">
            <a:extLst>
              <a:ext uri="{FF2B5EF4-FFF2-40B4-BE49-F238E27FC236}">
                <a16:creationId xmlns:a16="http://schemas.microsoft.com/office/drawing/2014/main" id="{BF2AD55A-326F-4EE4-B640-07EF9BA71015}"/>
              </a:ext>
            </a:extLst>
          </p:cNvPr>
          <p:cNvSpPr/>
          <p:nvPr/>
        </p:nvSpPr>
        <p:spPr>
          <a:xfrm>
            <a:off x="3536400" y="49897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2" name="Rounded Rectangle 21">
            <a:extLst>
              <a:ext uri="{FF2B5EF4-FFF2-40B4-BE49-F238E27FC236}">
                <a16:creationId xmlns:a16="http://schemas.microsoft.com/office/drawing/2014/main" id="{E71B821D-46A2-4599-A1B8-77F60173A7F5}"/>
              </a:ext>
            </a:extLst>
          </p:cNvPr>
          <p:cNvSpPr/>
          <p:nvPr/>
        </p:nvSpPr>
        <p:spPr>
          <a:xfrm>
            <a:off x="5166789" y="2857052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3" name="Rounded Rectangle 22">
            <a:extLst>
              <a:ext uri="{FF2B5EF4-FFF2-40B4-BE49-F238E27FC236}">
                <a16:creationId xmlns:a16="http://schemas.microsoft.com/office/drawing/2014/main" id="{6E70D7BC-991F-4C2C-BF6E-4FD1ABBC4A18}"/>
              </a:ext>
            </a:extLst>
          </p:cNvPr>
          <p:cNvSpPr/>
          <p:nvPr/>
        </p:nvSpPr>
        <p:spPr>
          <a:xfrm>
            <a:off x="5166789" y="3998259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</p:txBody>
      </p:sp>
      <p:sp>
        <p:nvSpPr>
          <p:cNvPr id="64" name="Rounded Rectangle 23">
            <a:extLst>
              <a:ext uri="{FF2B5EF4-FFF2-40B4-BE49-F238E27FC236}">
                <a16:creationId xmlns:a16="http://schemas.microsoft.com/office/drawing/2014/main" id="{FD730CA6-509B-4B0A-853A-CE484025F8B5}"/>
              </a:ext>
            </a:extLst>
          </p:cNvPr>
          <p:cNvSpPr/>
          <p:nvPr/>
        </p:nvSpPr>
        <p:spPr>
          <a:xfrm>
            <a:off x="5166789" y="4693920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&lt;Queen,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&lt;Queen,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5" name="Rounded Rectangle 24">
            <a:extLst>
              <a:ext uri="{FF2B5EF4-FFF2-40B4-BE49-F238E27FC236}">
                <a16:creationId xmlns:a16="http://schemas.microsoft.com/office/drawing/2014/main" id="{D81E2E15-0EE5-4203-A78F-5F643688C1E9}"/>
              </a:ext>
            </a:extLst>
          </p:cNvPr>
          <p:cNvSpPr/>
          <p:nvPr/>
        </p:nvSpPr>
        <p:spPr>
          <a:xfrm>
            <a:off x="5166789" y="5541105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8" name="Rounded Rectangle 25">
            <a:extLst>
              <a:ext uri="{FF2B5EF4-FFF2-40B4-BE49-F238E27FC236}">
                <a16:creationId xmlns:a16="http://schemas.microsoft.com/office/drawing/2014/main" id="{77A6C9C0-7D30-42DA-8F7D-CE93DEF51A38}"/>
              </a:ext>
            </a:extLst>
          </p:cNvPr>
          <p:cNvSpPr/>
          <p:nvPr/>
        </p:nvSpPr>
        <p:spPr>
          <a:xfrm>
            <a:off x="6400800" y="3720115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rgbClr val="FF0000"/>
              </a:solidFill>
              <a:latin typeface="Fontin Sans Bold"/>
            </a:endParaRPr>
          </a:p>
          <a:p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&lt;Hadoop, 1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69" name="Rounded Rectangle 26">
            <a:extLst>
              <a:ext uri="{FF2B5EF4-FFF2-40B4-BE49-F238E27FC236}">
                <a16:creationId xmlns:a16="http://schemas.microsoft.com/office/drawing/2014/main" id="{CD82686A-EE13-4C5C-B8DC-66A5020519F6}"/>
              </a:ext>
            </a:extLst>
          </p:cNvPr>
          <p:cNvSpPr/>
          <p:nvPr/>
        </p:nvSpPr>
        <p:spPr>
          <a:xfrm>
            <a:off x="6400800" y="4675095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rgbClr val="FF0000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, (1,1)&gt;</a:t>
            </a:r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C4693944-4525-4CFC-92A5-6C8ED25BBC52}"/>
              </a:ext>
            </a:extLst>
          </p:cNvPr>
          <p:cNvSpPr/>
          <p:nvPr/>
        </p:nvSpPr>
        <p:spPr>
          <a:xfrm>
            <a:off x="7525606" y="3838965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71" name="Rounded Rectangle 54">
            <a:extLst>
              <a:ext uri="{FF2B5EF4-FFF2-40B4-BE49-F238E27FC236}">
                <a16:creationId xmlns:a16="http://schemas.microsoft.com/office/drawing/2014/main" id="{F8769C20-B105-4327-A28D-214BA03088FD}"/>
              </a:ext>
            </a:extLst>
          </p:cNvPr>
          <p:cNvSpPr/>
          <p:nvPr/>
        </p:nvSpPr>
        <p:spPr>
          <a:xfrm>
            <a:off x="7589520" y="4854474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2359272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70BE3-8B76-4AAD-B26E-E408C0BE24B4}"/>
              </a:ext>
            </a:extLst>
          </p:cNvPr>
          <p:cNvSpPr/>
          <p:nvPr/>
        </p:nvSpPr>
        <p:spPr>
          <a:xfrm>
            <a:off x="457200" y="2281535"/>
            <a:ext cx="8305800" cy="419546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8F885-3F94-4897-B91F-853141C6E3B1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1000C-F9DE-40ED-94F1-62D16057F80A}"/>
              </a:ext>
            </a:extLst>
          </p:cNvPr>
          <p:cNvSpPr/>
          <p:nvPr/>
        </p:nvSpPr>
        <p:spPr>
          <a:xfrm>
            <a:off x="2561091" y="1600200"/>
            <a:ext cx="3642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Hadoop </a:t>
            </a:r>
            <a:r>
              <a:rPr lang="en-US" sz="2800" b="1" dirty="0" err="1">
                <a:latin typeface="Fontin Sans Bold"/>
              </a:rPr>
              <a:t>MapReduce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B5F7D-BDC2-4468-8916-2A85FD351241}"/>
              </a:ext>
            </a:extLst>
          </p:cNvPr>
          <p:cNvSpPr/>
          <p:nvPr/>
        </p:nvSpPr>
        <p:spPr>
          <a:xfrm>
            <a:off x="457200" y="16002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FF0932-9944-47CA-AABC-0CA4B76F972F}"/>
              </a:ext>
            </a:extLst>
          </p:cNvPr>
          <p:cNvSpPr txBox="1">
            <a:spLocks/>
          </p:cNvSpPr>
          <p:nvPr/>
        </p:nvSpPr>
        <p:spPr>
          <a:xfrm>
            <a:off x="609600" y="855221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br>
              <a:rPr lang="en-US" sz="4000" b="1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CC038539-5247-47A6-8496-57AB9E9037C1}"/>
              </a:ext>
            </a:extLst>
          </p:cNvPr>
          <p:cNvSpPr/>
          <p:nvPr/>
        </p:nvSpPr>
        <p:spPr>
          <a:xfrm>
            <a:off x="2154000" y="3041106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93BCC3D0-C29E-47E3-B06A-C1EAA69B6B28}"/>
              </a:ext>
            </a:extLst>
          </p:cNvPr>
          <p:cNvSpPr/>
          <p:nvPr/>
        </p:nvSpPr>
        <p:spPr>
          <a:xfrm>
            <a:off x="3536400" y="297180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E5D1769D-C602-403F-9BAB-7F7244C0CD38}"/>
              </a:ext>
            </a:extLst>
          </p:cNvPr>
          <p:cNvSpPr/>
          <p:nvPr/>
        </p:nvSpPr>
        <p:spPr>
          <a:xfrm>
            <a:off x="2154000" y="4063670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C5AA2D57-886B-4856-A26C-4EF9F78DC817}"/>
              </a:ext>
            </a:extLst>
          </p:cNvPr>
          <p:cNvSpPr/>
          <p:nvPr/>
        </p:nvSpPr>
        <p:spPr>
          <a:xfrm>
            <a:off x="2154000" y="5083073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53B09F31-A1F3-4501-8FAC-788B1910565F}"/>
              </a:ext>
            </a:extLst>
          </p:cNvPr>
          <p:cNvSpPr/>
          <p:nvPr/>
        </p:nvSpPr>
        <p:spPr>
          <a:xfrm>
            <a:off x="3536400" y="400812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69F50A3D-3961-45A9-9A7E-3B1F0CB49111}"/>
              </a:ext>
            </a:extLst>
          </p:cNvPr>
          <p:cNvSpPr/>
          <p:nvPr/>
        </p:nvSpPr>
        <p:spPr>
          <a:xfrm>
            <a:off x="3536400" y="49897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3481F926-BBBA-4EBA-A6E4-4560998AC17F}"/>
              </a:ext>
            </a:extLst>
          </p:cNvPr>
          <p:cNvSpPr/>
          <p:nvPr/>
        </p:nvSpPr>
        <p:spPr>
          <a:xfrm>
            <a:off x="5166789" y="2857052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8558D22E-8DF1-4C3B-87C6-671347BDAF84}"/>
              </a:ext>
            </a:extLst>
          </p:cNvPr>
          <p:cNvSpPr/>
          <p:nvPr/>
        </p:nvSpPr>
        <p:spPr>
          <a:xfrm>
            <a:off x="5166789" y="3998259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7DDA9BF9-1C0E-40CD-9379-7DB85F4F06F8}"/>
              </a:ext>
            </a:extLst>
          </p:cNvPr>
          <p:cNvSpPr/>
          <p:nvPr/>
        </p:nvSpPr>
        <p:spPr>
          <a:xfrm>
            <a:off x="5166789" y="4693920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5C62A263-6C80-41AB-A8FD-343A3E0E1E93}"/>
              </a:ext>
            </a:extLst>
          </p:cNvPr>
          <p:cNvSpPr/>
          <p:nvPr/>
        </p:nvSpPr>
        <p:spPr>
          <a:xfrm>
            <a:off x="5166789" y="5541105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65B4B8FE-E7AF-45FF-A127-1FD61F708810}"/>
              </a:ext>
            </a:extLst>
          </p:cNvPr>
          <p:cNvSpPr/>
          <p:nvPr/>
        </p:nvSpPr>
        <p:spPr>
          <a:xfrm>
            <a:off x="6400800" y="3720115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AEFE670D-F397-4075-A854-D441FD2F52EE}"/>
              </a:ext>
            </a:extLst>
          </p:cNvPr>
          <p:cNvSpPr/>
          <p:nvPr/>
        </p:nvSpPr>
        <p:spPr>
          <a:xfrm>
            <a:off x="6400800" y="4675095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FA704CE8-9BC4-4141-A797-D9041C88AEEE}"/>
              </a:ext>
            </a:extLst>
          </p:cNvPr>
          <p:cNvSpPr/>
          <p:nvPr/>
        </p:nvSpPr>
        <p:spPr>
          <a:xfrm>
            <a:off x="7525606" y="3838965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&lt;Hadoop, 1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DFC8A-5D53-47A1-BF0E-0E00B4092831}"/>
              </a:ext>
            </a:extLst>
          </p:cNvPr>
          <p:cNvCxnSpPr/>
          <p:nvPr/>
        </p:nvCxnSpPr>
        <p:spPr>
          <a:xfrm flipV="1">
            <a:off x="4724400" y="3074895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EB521-7A9A-40AD-A26A-0F854EBF11D5}"/>
              </a:ext>
            </a:extLst>
          </p:cNvPr>
          <p:cNvCxnSpPr/>
          <p:nvPr/>
        </p:nvCxnSpPr>
        <p:spPr>
          <a:xfrm>
            <a:off x="4724400" y="421789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467DD5-4198-4702-8DF6-E4EC1D409998}"/>
              </a:ext>
            </a:extLst>
          </p:cNvPr>
          <p:cNvCxnSpPr/>
          <p:nvPr/>
        </p:nvCxnSpPr>
        <p:spPr>
          <a:xfrm flipV="1">
            <a:off x="4739211" y="5009778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894B61-D759-440A-B6E9-2BD3DE9D9807}"/>
              </a:ext>
            </a:extLst>
          </p:cNvPr>
          <p:cNvCxnSpPr/>
          <p:nvPr/>
        </p:nvCxnSpPr>
        <p:spPr>
          <a:xfrm>
            <a:off x="3333600" y="3290048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461BC6-3895-4D90-82CD-2E531B9A980D}"/>
              </a:ext>
            </a:extLst>
          </p:cNvPr>
          <p:cNvCxnSpPr/>
          <p:nvPr/>
        </p:nvCxnSpPr>
        <p:spPr>
          <a:xfrm>
            <a:off x="3333600" y="4419600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B97DB7-093E-4FE4-ADEF-878DF2D2D3AE}"/>
              </a:ext>
            </a:extLst>
          </p:cNvPr>
          <p:cNvCxnSpPr/>
          <p:nvPr/>
        </p:nvCxnSpPr>
        <p:spPr>
          <a:xfrm>
            <a:off x="3333600" y="5228837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6B6FFC-17FA-4CE6-8358-E4A6B08BD485}"/>
              </a:ext>
            </a:extLst>
          </p:cNvPr>
          <p:cNvCxnSpPr/>
          <p:nvPr/>
        </p:nvCxnSpPr>
        <p:spPr>
          <a:xfrm>
            <a:off x="4724400" y="3074895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96EA2C-9A11-40F8-B517-938254070375}"/>
              </a:ext>
            </a:extLst>
          </p:cNvPr>
          <p:cNvCxnSpPr/>
          <p:nvPr/>
        </p:nvCxnSpPr>
        <p:spPr>
          <a:xfrm>
            <a:off x="4724400" y="3074895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31A137-5446-4965-B871-DB3A6F3A4C20}"/>
              </a:ext>
            </a:extLst>
          </p:cNvPr>
          <p:cNvCxnSpPr>
            <a:stCxn id="14" idx="3"/>
          </p:cNvCxnSpPr>
          <p:nvPr/>
        </p:nvCxnSpPr>
        <p:spPr>
          <a:xfrm flipV="1">
            <a:off x="4724400" y="3243666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12D92D-2FDE-4876-8753-CCC52A977292}"/>
              </a:ext>
            </a:extLst>
          </p:cNvPr>
          <p:cNvCxnSpPr>
            <a:stCxn id="15" idx="3"/>
          </p:cNvCxnSpPr>
          <p:nvPr/>
        </p:nvCxnSpPr>
        <p:spPr>
          <a:xfrm>
            <a:off x="4724400" y="5309795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21ECBF-4232-4EB5-A352-00A543700306}"/>
              </a:ext>
            </a:extLst>
          </p:cNvPr>
          <p:cNvCxnSpPr/>
          <p:nvPr/>
        </p:nvCxnSpPr>
        <p:spPr>
          <a:xfrm flipV="1">
            <a:off x="4743752" y="3041106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329982-142E-4F66-9D73-9C6481B567E8}"/>
              </a:ext>
            </a:extLst>
          </p:cNvPr>
          <p:cNvCxnSpPr>
            <a:stCxn id="14" idx="3"/>
          </p:cNvCxnSpPr>
          <p:nvPr/>
        </p:nvCxnSpPr>
        <p:spPr>
          <a:xfrm>
            <a:off x="4724400" y="4328160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581D0-ECC6-4DEC-9D37-496C5A89FE47}"/>
              </a:ext>
            </a:extLst>
          </p:cNvPr>
          <p:cNvCxnSpPr/>
          <p:nvPr/>
        </p:nvCxnSpPr>
        <p:spPr>
          <a:xfrm>
            <a:off x="6153000" y="42178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EB210F-BFFD-456D-A24C-0FD35DFFA2E4}"/>
              </a:ext>
            </a:extLst>
          </p:cNvPr>
          <p:cNvCxnSpPr/>
          <p:nvPr/>
        </p:nvCxnSpPr>
        <p:spPr>
          <a:xfrm>
            <a:off x="6153000" y="51322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C84AB1-82C9-46CD-B909-3C17A89D3DB3}"/>
              </a:ext>
            </a:extLst>
          </p:cNvPr>
          <p:cNvCxnSpPr/>
          <p:nvPr/>
        </p:nvCxnSpPr>
        <p:spPr>
          <a:xfrm flipV="1">
            <a:off x="6153000" y="5172720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0BC250-B190-42B6-BC9A-95CE90EABDCC}"/>
              </a:ext>
            </a:extLst>
          </p:cNvPr>
          <p:cNvCxnSpPr/>
          <p:nvPr/>
        </p:nvCxnSpPr>
        <p:spPr>
          <a:xfrm>
            <a:off x="6189988" y="3152405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C63EBB4F-984C-4906-8957-16FB983A4225}"/>
              </a:ext>
            </a:extLst>
          </p:cNvPr>
          <p:cNvSpPr/>
          <p:nvPr/>
        </p:nvSpPr>
        <p:spPr>
          <a:xfrm>
            <a:off x="513600" y="3594847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C1FDE6-EFF5-4A70-9FBA-ADB0300224F3}"/>
              </a:ext>
            </a:extLst>
          </p:cNvPr>
          <p:cNvCxnSpPr>
            <a:endCxn id="10" idx="1"/>
          </p:cNvCxnSpPr>
          <p:nvPr/>
        </p:nvCxnSpPr>
        <p:spPr>
          <a:xfrm flipV="1">
            <a:off x="1250855" y="3311106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526259-37CC-4413-B7DA-228F8432E18E}"/>
              </a:ext>
            </a:extLst>
          </p:cNvPr>
          <p:cNvCxnSpPr>
            <a:stCxn id="39" idx="2"/>
          </p:cNvCxnSpPr>
          <p:nvPr/>
        </p:nvCxnSpPr>
        <p:spPr>
          <a:xfrm>
            <a:off x="1257600" y="5228837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C8EFD7-3BDF-4BE9-811F-19F0DA1AEDEA}"/>
              </a:ext>
            </a:extLst>
          </p:cNvPr>
          <p:cNvCxnSpPr/>
          <p:nvPr/>
        </p:nvCxnSpPr>
        <p:spPr>
          <a:xfrm>
            <a:off x="1981200" y="4280116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58F9E3-C137-4581-AE56-630586E01C1E}"/>
              </a:ext>
            </a:extLst>
          </p:cNvPr>
          <p:cNvSpPr txBox="1"/>
          <p:nvPr/>
        </p:nvSpPr>
        <p:spPr>
          <a:xfrm>
            <a:off x="4926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E3F8E3-852C-4329-A87F-BBFB022BE6AB}"/>
              </a:ext>
            </a:extLst>
          </p:cNvPr>
          <p:cNvSpPr txBox="1"/>
          <p:nvPr/>
        </p:nvSpPr>
        <p:spPr>
          <a:xfrm>
            <a:off x="13308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285273-8D7D-4EAE-8EA0-924A6EA4D1EE}"/>
              </a:ext>
            </a:extLst>
          </p:cNvPr>
          <p:cNvSpPr txBox="1"/>
          <p:nvPr/>
        </p:nvSpPr>
        <p:spPr>
          <a:xfrm>
            <a:off x="2286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CCCAFD-53A0-4AC2-802F-F1E33506F400}"/>
              </a:ext>
            </a:extLst>
          </p:cNvPr>
          <p:cNvSpPr txBox="1"/>
          <p:nvPr/>
        </p:nvSpPr>
        <p:spPr>
          <a:xfrm>
            <a:off x="51054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8FFD8-0866-4DF2-BF7C-065288899E80}"/>
              </a:ext>
            </a:extLst>
          </p:cNvPr>
          <p:cNvSpPr txBox="1"/>
          <p:nvPr/>
        </p:nvSpPr>
        <p:spPr>
          <a:xfrm>
            <a:off x="6360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6A1F8A-03E3-4B92-8054-D12EBB65D457}"/>
              </a:ext>
            </a:extLst>
          </p:cNvPr>
          <p:cNvSpPr txBox="1"/>
          <p:nvPr/>
        </p:nvSpPr>
        <p:spPr>
          <a:xfrm>
            <a:off x="7565753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9" name="Rounded Rectangle 54">
            <a:extLst>
              <a:ext uri="{FF2B5EF4-FFF2-40B4-BE49-F238E27FC236}">
                <a16:creationId xmlns:a16="http://schemas.microsoft.com/office/drawing/2014/main" id="{F5B0B92C-C3D8-4ABF-8417-42454C901052}"/>
              </a:ext>
            </a:extLst>
          </p:cNvPr>
          <p:cNvSpPr/>
          <p:nvPr/>
        </p:nvSpPr>
        <p:spPr>
          <a:xfrm>
            <a:off x="7589520" y="4854474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rgbClr val="FF0000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rgbClr val="FF0000"/>
                </a:solidFill>
                <a:latin typeface="Fontin Sans Bold"/>
              </a:rPr>
              <a:t>, 2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8ED8FF-3FC7-4426-A240-8282B1CDF70A}"/>
              </a:ext>
            </a:extLst>
          </p:cNvPr>
          <p:cNvCxnSpPr/>
          <p:nvPr/>
        </p:nvCxnSpPr>
        <p:spPr>
          <a:xfrm>
            <a:off x="7345680" y="411480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0BBEC7-D3DB-41F8-BC28-CF41C300C462}"/>
              </a:ext>
            </a:extLst>
          </p:cNvPr>
          <p:cNvCxnSpPr/>
          <p:nvPr/>
        </p:nvCxnSpPr>
        <p:spPr>
          <a:xfrm flipV="1">
            <a:off x="7346647" y="5118847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87894F8-B32D-4CE0-BED5-B1398A71E43F}"/>
              </a:ext>
            </a:extLst>
          </p:cNvPr>
          <p:cNvSpPr txBox="1"/>
          <p:nvPr/>
        </p:nvSpPr>
        <p:spPr>
          <a:xfrm>
            <a:off x="3464400" y="2375647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pic>
        <p:nvPicPr>
          <p:cNvPr id="53" name="Graphic 1">
            <a:extLst>
              <a:ext uri="{FF2B5EF4-FFF2-40B4-BE49-F238E27FC236}">
                <a16:creationId xmlns:a16="http://schemas.microsoft.com/office/drawing/2014/main" id="{F79D9BCB-5069-4F6F-B73B-9F555175F0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094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70BE3-8B76-4AAD-B26E-E408C0BE24B4}"/>
              </a:ext>
            </a:extLst>
          </p:cNvPr>
          <p:cNvSpPr/>
          <p:nvPr/>
        </p:nvSpPr>
        <p:spPr>
          <a:xfrm>
            <a:off x="457200" y="2281535"/>
            <a:ext cx="8305800" cy="419546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8F885-3F94-4897-B91F-853141C6E3B1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1000C-F9DE-40ED-94F1-62D16057F80A}"/>
              </a:ext>
            </a:extLst>
          </p:cNvPr>
          <p:cNvSpPr/>
          <p:nvPr/>
        </p:nvSpPr>
        <p:spPr>
          <a:xfrm>
            <a:off x="2561091" y="1600200"/>
            <a:ext cx="3642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Hadoop </a:t>
            </a:r>
            <a:r>
              <a:rPr lang="en-US" sz="2800" b="1" dirty="0" err="1">
                <a:latin typeface="Fontin Sans Bold"/>
              </a:rPr>
              <a:t>MapReduce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B5F7D-BDC2-4468-8916-2A85FD351241}"/>
              </a:ext>
            </a:extLst>
          </p:cNvPr>
          <p:cNvSpPr/>
          <p:nvPr/>
        </p:nvSpPr>
        <p:spPr>
          <a:xfrm>
            <a:off x="457200" y="16002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FF0932-9944-47CA-AABC-0CA4B76F972F}"/>
              </a:ext>
            </a:extLst>
          </p:cNvPr>
          <p:cNvSpPr txBox="1">
            <a:spLocks/>
          </p:cNvSpPr>
          <p:nvPr/>
        </p:nvSpPr>
        <p:spPr>
          <a:xfrm>
            <a:off x="609600" y="855221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br>
              <a:rPr lang="en-US" sz="4000" b="1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CC038539-5247-47A6-8496-57AB9E9037C1}"/>
              </a:ext>
            </a:extLst>
          </p:cNvPr>
          <p:cNvSpPr/>
          <p:nvPr/>
        </p:nvSpPr>
        <p:spPr>
          <a:xfrm>
            <a:off x="2154000" y="3041106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93BCC3D0-C29E-47E3-B06A-C1EAA69B6B28}"/>
              </a:ext>
            </a:extLst>
          </p:cNvPr>
          <p:cNvSpPr/>
          <p:nvPr/>
        </p:nvSpPr>
        <p:spPr>
          <a:xfrm>
            <a:off x="3536400" y="297180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E5D1769D-C602-403F-9BAB-7F7244C0CD38}"/>
              </a:ext>
            </a:extLst>
          </p:cNvPr>
          <p:cNvSpPr/>
          <p:nvPr/>
        </p:nvSpPr>
        <p:spPr>
          <a:xfrm>
            <a:off x="2154000" y="4063670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C5AA2D57-886B-4856-A26C-4EF9F78DC817}"/>
              </a:ext>
            </a:extLst>
          </p:cNvPr>
          <p:cNvSpPr/>
          <p:nvPr/>
        </p:nvSpPr>
        <p:spPr>
          <a:xfrm>
            <a:off x="2154000" y="5083073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53B09F31-A1F3-4501-8FAC-788B1910565F}"/>
              </a:ext>
            </a:extLst>
          </p:cNvPr>
          <p:cNvSpPr/>
          <p:nvPr/>
        </p:nvSpPr>
        <p:spPr>
          <a:xfrm>
            <a:off x="3536400" y="400812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69F50A3D-3961-45A9-9A7E-3B1F0CB49111}"/>
              </a:ext>
            </a:extLst>
          </p:cNvPr>
          <p:cNvSpPr/>
          <p:nvPr/>
        </p:nvSpPr>
        <p:spPr>
          <a:xfrm>
            <a:off x="3536400" y="49897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3481F926-BBBA-4EBA-A6E4-4560998AC17F}"/>
              </a:ext>
            </a:extLst>
          </p:cNvPr>
          <p:cNvSpPr/>
          <p:nvPr/>
        </p:nvSpPr>
        <p:spPr>
          <a:xfrm>
            <a:off x="5166789" y="2857052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8558D22E-8DF1-4C3B-87C6-671347BDAF84}"/>
              </a:ext>
            </a:extLst>
          </p:cNvPr>
          <p:cNvSpPr/>
          <p:nvPr/>
        </p:nvSpPr>
        <p:spPr>
          <a:xfrm>
            <a:off x="5166789" y="3998259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7DDA9BF9-1C0E-40CD-9379-7DB85F4F06F8}"/>
              </a:ext>
            </a:extLst>
          </p:cNvPr>
          <p:cNvSpPr/>
          <p:nvPr/>
        </p:nvSpPr>
        <p:spPr>
          <a:xfrm>
            <a:off x="5166789" y="4693920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5C62A263-6C80-41AB-A8FD-343A3E0E1E93}"/>
              </a:ext>
            </a:extLst>
          </p:cNvPr>
          <p:cNvSpPr/>
          <p:nvPr/>
        </p:nvSpPr>
        <p:spPr>
          <a:xfrm>
            <a:off x="5166789" y="5541105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65B4B8FE-E7AF-45FF-A127-1FD61F708810}"/>
              </a:ext>
            </a:extLst>
          </p:cNvPr>
          <p:cNvSpPr/>
          <p:nvPr/>
        </p:nvSpPr>
        <p:spPr>
          <a:xfrm>
            <a:off x="6400800" y="3720115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AEFE670D-F397-4075-A854-D441FD2F52EE}"/>
              </a:ext>
            </a:extLst>
          </p:cNvPr>
          <p:cNvSpPr/>
          <p:nvPr/>
        </p:nvSpPr>
        <p:spPr>
          <a:xfrm>
            <a:off x="6400800" y="4675095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FA704CE8-9BC4-4141-A797-D9041C88AEEE}"/>
              </a:ext>
            </a:extLst>
          </p:cNvPr>
          <p:cNvSpPr/>
          <p:nvPr/>
        </p:nvSpPr>
        <p:spPr>
          <a:xfrm>
            <a:off x="7525606" y="3838965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DFC8A-5D53-47A1-BF0E-0E00B4092831}"/>
              </a:ext>
            </a:extLst>
          </p:cNvPr>
          <p:cNvCxnSpPr/>
          <p:nvPr/>
        </p:nvCxnSpPr>
        <p:spPr>
          <a:xfrm flipV="1">
            <a:off x="4724400" y="3074895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EB521-7A9A-40AD-A26A-0F854EBF11D5}"/>
              </a:ext>
            </a:extLst>
          </p:cNvPr>
          <p:cNvCxnSpPr/>
          <p:nvPr/>
        </p:nvCxnSpPr>
        <p:spPr>
          <a:xfrm>
            <a:off x="4724400" y="421789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467DD5-4198-4702-8DF6-E4EC1D409998}"/>
              </a:ext>
            </a:extLst>
          </p:cNvPr>
          <p:cNvCxnSpPr/>
          <p:nvPr/>
        </p:nvCxnSpPr>
        <p:spPr>
          <a:xfrm flipV="1">
            <a:off x="4739211" y="5009778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894B61-D759-440A-B6E9-2BD3DE9D9807}"/>
              </a:ext>
            </a:extLst>
          </p:cNvPr>
          <p:cNvCxnSpPr/>
          <p:nvPr/>
        </p:nvCxnSpPr>
        <p:spPr>
          <a:xfrm>
            <a:off x="3333600" y="3290048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461BC6-3895-4D90-82CD-2E531B9A980D}"/>
              </a:ext>
            </a:extLst>
          </p:cNvPr>
          <p:cNvCxnSpPr/>
          <p:nvPr/>
        </p:nvCxnSpPr>
        <p:spPr>
          <a:xfrm>
            <a:off x="3333600" y="4419600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B97DB7-093E-4FE4-ADEF-878DF2D2D3AE}"/>
              </a:ext>
            </a:extLst>
          </p:cNvPr>
          <p:cNvCxnSpPr/>
          <p:nvPr/>
        </p:nvCxnSpPr>
        <p:spPr>
          <a:xfrm>
            <a:off x="3333600" y="5228837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6B6FFC-17FA-4CE6-8358-E4A6B08BD485}"/>
              </a:ext>
            </a:extLst>
          </p:cNvPr>
          <p:cNvCxnSpPr/>
          <p:nvPr/>
        </p:nvCxnSpPr>
        <p:spPr>
          <a:xfrm>
            <a:off x="4724400" y="3074895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96EA2C-9A11-40F8-B517-938254070375}"/>
              </a:ext>
            </a:extLst>
          </p:cNvPr>
          <p:cNvCxnSpPr/>
          <p:nvPr/>
        </p:nvCxnSpPr>
        <p:spPr>
          <a:xfrm>
            <a:off x="4724400" y="3074895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31A137-5446-4965-B871-DB3A6F3A4C20}"/>
              </a:ext>
            </a:extLst>
          </p:cNvPr>
          <p:cNvCxnSpPr>
            <a:stCxn id="14" idx="3"/>
          </p:cNvCxnSpPr>
          <p:nvPr/>
        </p:nvCxnSpPr>
        <p:spPr>
          <a:xfrm flipV="1">
            <a:off x="4724400" y="3243666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12D92D-2FDE-4876-8753-CCC52A977292}"/>
              </a:ext>
            </a:extLst>
          </p:cNvPr>
          <p:cNvCxnSpPr>
            <a:stCxn id="15" idx="3"/>
          </p:cNvCxnSpPr>
          <p:nvPr/>
        </p:nvCxnSpPr>
        <p:spPr>
          <a:xfrm>
            <a:off x="4724400" y="5309795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21ECBF-4232-4EB5-A352-00A543700306}"/>
              </a:ext>
            </a:extLst>
          </p:cNvPr>
          <p:cNvCxnSpPr/>
          <p:nvPr/>
        </p:nvCxnSpPr>
        <p:spPr>
          <a:xfrm flipV="1">
            <a:off x="4743752" y="3041106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329982-142E-4F66-9D73-9C6481B567E8}"/>
              </a:ext>
            </a:extLst>
          </p:cNvPr>
          <p:cNvCxnSpPr>
            <a:stCxn id="14" idx="3"/>
          </p:cNvCxnSpPr>
          <p:nvPr/>
        </p:nvCxnSpPr>
        <p:spPr>
          <a:xfrm>
            <a:off x="4724400" y="4328160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581D0-ECC6-4DEC-9D37-496C5A89FE47}"/>
              </a:ext>
            </a:extLst>
          </p:cNvPr>
          <p:cNvCxnSpPr/>
          <p:nvPr/>
        </p:nvCxnSpPr>
        <p:spPr>
          <a:xfrm>
            <a:off x="6153000" y="42178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EB210F-BFFD-456D-A24C-0FD35DFFA2E4}"/>
              </a:ext>
            </a:extLst>
          </p:cNvPr>
          <p:cNvCxnSpPr/>
          <p:nvPr/>
        </p:nvCxnSpPr>
        <p:spPr>
          <a:xfrm>
            <a:off x="6153000" y="51322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C84AB1-82C9-46CD-B909-3C17A89D3DB3}"/>
              </a:ext>
            </a:extLst>
          </p:cNvPr>
          <p:cNvCxnSpPr/>
          <p:nvPr/>
        </p:nvCxnSpPr>
        <p:spPr>
          <a:xfrm flipV="1">
            <a:off x="6153000" y="5172720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0BC250-B190-42B6-BC9A-95CE90EABDCC}"/>
              </a:ext>
            </a:extLst>
          </p:cNvPr>
          <p:cNvCxnSpPr/>
          <p:nvPr/>
        </p:nvCxnSpPr>
        <p:spPr>
          <a:xfrm>
            <a:off x="6189988" y="3152405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C63EBB4F-984C-4906-8957-16FB983A4225}"/>
              </a:ext>
            </a:extLst>
          </p:cNvPr>
          <p:cNvSpPr/>
          <p:nvPr/>
        </p:nvSpPr>
        <p:spPr>
          <a:xfrm>
            <a:off x="513600" y="3594847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C1FDE6-EFF5-4A70-9FBA-ADB0300224F3}"/>
              </a:ext>
            </a:extLst>
          </p:cNvPr>
          <p:cNvCxnSpPr>
            <a:endCxn id="10" idx="1"/>
          </p:cNvCxnSpPr>
          <p:nvPr/>
        </p:nvCxnSpPr>
        <p:spPr>
          <a:xfrm flipV="1">
            <a:off x="1250855" y="3311106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526259-37CC-4413-B7DA-228F8432E18E}"/>
              </a:ext>
            </a:extLst>
          </p:cNvPr>
          <p:cNvCxnSpPr>
            <a:stCxn id="39" idx="2"/>
          </p:cNvCxnSpPr>
          <p:nvPr/>
        </p:nvCxnSpPr>
        <p:spPr>
          <a:xfrm>
            <a:off x="1257600" y="5228837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C8EFD7-3BDF-4BE9-811F-19F0DA1AEDEA}"/>
              </a:ext>
            </a:extLst>
          </p:cNvPr>
          <p:cNvCxnSpPr/>
          <p:nvPr/>
        </p:nvCxnSpPr>
        <p:spPr>
          <a:xfrm>
            <a:off x="1981200" y="4280116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58F9E3-C137-4581-AE56-630586E01C1E}"/>
              </a:ext>
            </a:extLst>
          </p:cNvPr>
          <p:cNvSpPr txBox="1"/>
          <p:nvPr/>
        </p:nvSpPr>
        <p:spPr>
          <a:xfrm>
            <a:off x="4926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E3F8E3-852C-4329-A87F-BBFB022BE6AB}"/>
              </a:ext>
            </a:extLst>
          </p:cNvPr>
          <p:cNvSpPr txBox="1"/>
          <p:nvPr/>
        </p:nvSpPr>
        <p:spPr>
          <a:xfrm>
            <a:off x="13308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285273-8D7D-4EAE-8EA0-924A6EA4D1EE}"/>
              </a:ext>
            </a:extLst>
          </p:cNvPr>
          <p:cNvSpPr txBox="1"/>
          <p:nvPr/>
        </p:nvSpPr>
        <p:spPr>
          <a:xfrm>
            <a:off x="2286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CCCAFD-53A0-4AC2-802F-F1E33506F400}"/>
              </a:ext>
            </a:extLst>
          </p:cNvPr>
          <p:cNvSpPr txBox="1"/>
          <p:nvPr/>
        </p:nvSpPr>
        <p:spPr>
          <a:xfrm>
            <a:off x="51054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8FFD8-0866-4DF2-BF7C-065288899E80}"/>
              </a:ext>
            </a:extLst>
          </p:cNvPr>
          <p:cNvSpPr txBox="1"/>
          <p:nvPr/>
        </p:nvSpPr>
        <p:spPr>
          <a:xfrm>
            <a:off x="6360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6A1F8A-03E3-4B92-8054-D12EBB65D457}"/>
              </a:ext>
            </a:extLst>
          </p:cNvPr>
          <p:cNvSpPr txBox="1"/>
          <p:nvPr/>
        </p:nvSpPr>
        <p:spPr>
          <a:xfrm>
            <a:off x="7565753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9" name="Rounded Rectangle 54">
            <a:extLst>
              <a:ext uri="{FF2B5EF4-FFF2-40B4-BE49-F238E27FC236}">
                <a16:creationId xmlns:a16="http://schemas.microsoft.com/office/drawing/2014/main" id="{F5B0B92C-C3D8-4ABF-8417-42454C901052}"/>
              </a:ext>
            </a:extLst>
          </p:cNvPr>
          <p:cNvSpPr/>
          <p:nvPr/>
        </p:nvSpPr>
        <p:spPr>
          <a:xfrm>
            <a:off x="7589520" y="4854474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8ED8FF-3FC7-4426-A240-8282B1CDF70A}"/>
              </a:ext>
            </a:extLst>
          </p:cNvPr>
          <p:cNvCxnSpPr/>
          <p:nvPr/>
        </p:nvCxnSpPr>
        <p:spPr>
          <a:xfrm>
            <a:off x="7345680" y="411480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0BBEC7-D3DB-41F8-BC28-CF41C300C462}"/>
              </a:ext>
            </a:extLst>
          </p:cNvPr>
          <p:cNvCxnSpPr/>
          <p:nvPr/>
        </p:nvCxnSpPr>
        <p:spPr>
          <a:xfrm flipV="1">
            <a:off x="7346647" y="5118847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87894F8-B32D-4CE0-BED5-B1398A71E43F}"/>
              </a:ext>
            </a:extLst>
          </p:cNvPr>
          <p:cNvSpPr txBox="1"/>
          <p:nvPr/>
        </p:nvSpPr>
        <p:spPr>
          <a:xfrm>
            <a:off x="3464400" y="2375647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pic>
        <p:nvPicPr>
          <p:cNvPr id="53" name="Graphic 1">
            <a:extLst>
              <a:ext uri="{FF2B5EF4-FFF2-40B4-BE49-F238E27FC236}">
                <a16:creationId xmlns:a16="http://schemas.microsoft.com/office/drawing/2014/main" id="{F79D9BCB-5069-4F6F-B73B-9F555175F0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AF9A34E-F729-4FBB-BD62-8B683CC19EA6}"/>
              </a:ext>
            </a:extLst>
          </p:cNvPr>
          <p:cNvSpPr txBox="1">
            <a:spLocks/>
          </p:cNvSpPr>
          <p:nvPr/>
        </p:nvSpPr>
        <p:spPr>
          <a:xfrm>
            <a:off x="526955" y="2994568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Import data into HDFS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</p:spTree>
    <p:extLst>
      <p:ext uri="{BB962C8B-B14F-4D97-AF65-F5344CB8AC3E}">
        <p14:creationId xmlns:p14="http://schemas.microsoft.com/office/powerpoint/2010/main" val="34462858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70BE3-8B76-4AAD-B26E-E408C0BE24B4}"/>
              </a:ext>
            </a:extLst>
          </p:cNvPr>
          <p:cNvSpPr/>
          <p:nvPr/>
        </p:nvSpPr>
        <p:spPr>
          <a:xfrm>
            <a:off x="457200" y="2281535"/>
            <a:ext cx="8305800" cy="419546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8F885-3F94-4897-B91F-853141C6E3B1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1000C-F9DE-40ED-94F1-62D16057F80A}"/>
              </a:ext>
            </a:extLst>
          </p:cNvPr>
          <p:cNvSpPr/>
          <p:nvPr/>
        </p:nvSpPr>
        <p:spPr>
          <a:xfrm>
            <a:off x="2561091" y="1600200"/>
            <a:ext cx="3642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Hadoop </a:t>
            </a:r>
            <a:r>
              <a:rPr lang="en-US" sz="2800" b="1" dirty="0" err="1">
                <a:latin typeface="Fontin Sans Bold"/>
              </a:rPr>
              <a:t>MapReduce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B5F7D-BDC2-4468-8916-2A85FD351241}"/>
              </a:ext>
            </a:extLst>
          </p:cNvPr>
          <p:cNvSpPr/>
          <p:nvPr/>
        </p:nvSpPr>
        <p:spPr>
          <a:xfrm>
            <a:off x="457200" y="16002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FF0932-9944-47CA-AABC-0CA4B76F972F}"/>
              </a:ext>
            </a:extLst>
          </p:cNvPr>
          <p:cNvSpPr txBox="1">
            <a:spLocks/>
          </p:cNvSpPr>
          <p:nvPr/>
        </p:nvSpPr>
        <p:spPr>
          <a:xfrm>
            <a:off x="609600" y="855221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br>
              <a:rPr lang="en-US" sz="4000" b="1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CC038539-5247-47A6-8496-57AB9E9037C1}"/>
              </a:ext>
            </a:extLst>
          </p:cNvPr>
          <p:cNvSpPr/>
          <p:nvPr/>
        </p:nvSpPr>
        <p:spPr>
          <a:xfrm>
            <a:off x="2154000" y="3041106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93BCC3D0-C29E-47E3-B06A-C1EAA69B6B28}"/>
              </a:ext>
            </a:extLst>
          </p:cNvPr>
          <p:cNvSpPr/>
          <p:nvPr/>
        </p:nvSpPr>
        <p:spPr>
          <a:xfrm>
            <a:off x="3536400" y="297180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E5D1769D-C602-403F-9BAB-7F7244C0CD38}"/>
              </a:ext>
            </a:extLst>
          </p:cNvPr>
          <p:cNvSpPr/>
          <p:nvPr/>
        </p:nvSpPr>
        <p:spPr>
          <a:xfrm>
            <a:off x="2154000" y="4063670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C5AA2D57-886B-4856-A26C-4EF9F78DC817}"/>
              </a:ext>
            </a:extLst>
          </p:cNvPr>
          <p:cNvSpPr/>
          <p:nvPr/>
        </p:nvSpPr>
        <p:spPr>
          <a:xfrm>
            <a:off x="2154000" y="5083073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53B09F31-A1F3-4501-8FAC-788B1910565F}"/>
              </a:ext>
            </a:extLst>
          </p:cNvPr>
          <p:cNvSpPr/>
          <p:nvPr/>
        </p:nvSpPr>
        <p:spPr>
          <a:xfrm>
            <a:off x="3536400" y="400812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69F50A3D-3961-45A9-9A7E-3B1F0CB49111}"/>
              </a:ext>
            </a:extLst>
          </p:cNvPr>
          <p:cNvSpPr/>
          <p:nvPr/>
        </p:nvSpPr>
        <p:spPr>
          <a:xfrm>
            <a:off x="3536400" y="49897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3481F926-BBBA-4EBA-A6E4-4560998AC17F}"/>
              </a:ext>
            </a:extLst>
          </p:cNvPr>
          <p:cNvSpPr/>
          <p:nvPr/>
        </p:nvSpPr>
        <p:spPr>
          <a:xfrm>
            <a:off x="5166789" y="2857052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8558D22E-8DF1-4C3B-87C6-671347BDAF84}"/>
              </a:ext>
            </a:extLst>
          </p:cNvPr>
          <p:cNvSpPr/>
          <p:nvPr/>
        </p:nvSpPr>
        <p:spPr>
          <a:xfrm>
            <a:off x="5166789" y="3998259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7DDA9BF9-1C0E-40CD-9379-7DB85F4F06F8}"/>
              </a:ext>
            </a:extLst>
          </p:cNvPr>
          <p:cNvSpPr/>
          <p:nvPr/>
        </p:nvSpPr>
        <p:spPr>
          <a:xfrm>
            <a:off x="5166789" y="4693920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5C62A263-6C80-41AB-A8FD-343A3E0E1E93}"/>
              </a:ext>
            </a:extLst>
          </p:cNvPr>
          <p:cNvSpPr/>
          <p:nvPr/>
        </p:nvSpPr>
        <p:spPr>
          <a:xfrm>
            <a:off x="5166789" y="5541105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65B4B8FE-E7AF-45FF-A127-1FD61F708810}"/>
              </a:ext>
            </a:extLst>
          </p:cNvPr>
          <p:cNvSpPr/>
          <p:nvPr/>
        </p:nvSpPr>
        <p:spPr>
          <a:xfrm>
            <a:off x="6400800" y="3720115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AEFE670D-F397-4075-A854-D441FD2F52EE}"/>
              </a:ext>
            </a:extLst>
          </p:cNvPr>
          <p:cNvSpPr/>
          <p:nvPr/>
        </p:nvSpPr>
        <p:spPr>
          <a:xfrm>
            <a:off x="6400800" y="4675095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FA704CE8-9BC4-4141-A797-D9041C88AEEE}"/>
              </a:ext>
            </a:extLst>
          </p:cNvPr>
          <p:cNvSpPr/>
          <p:nvPr/>
        </p:nvSpPr>
        <p:spPr>
          <a:xfrm>
            <a:off x="7525606" y="3838965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DFC8A-5D53-47A1-BF0E-0E00B4092831}"/>
              </a:ext>
            </a:extLst>
          </p:cNvPr>
          <p:cNvCxnSpPr/>
          <p:nvPr/>
        </p:nvCxnSpPr>
        <p:spPr>
          <a:xfrm flipV="1">
            <a:off x="4724400" y="3074895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EB521-7A9A-40AD-A26A-0F854EBF11D5}"/>
              </a:ext>
            </a:extLst>
          </p:cNvPr>
          <p:cNvCxnSpPr/>
          <p:nvPr/>
        </p:nvCxnSpPr>
        <p:spPr>
          <a:xfrm>
            <a:off x="4724400" y="421789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467DD5-4198-4702-8DF6-E4EC1D409998}"/>
              </a:ext>
            </a:extLst>
          </p:cNvPr>
          <p:cNvCxnSpPr/>
          <p:nvPr/>
        </p:nvCxnSpPr>
        <p:spPr>
          <a:xfrm flipV="1">
            <a:off x="4739211" y="5009778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894B61-D759-440A-B6E9-2BD3DE9D9807}"/>
              </a:ext>
            </a:extLst>
          </p:cNvPr>
          <p:cNvCxnSpPr/>
          <p:nvPr/>
        </p:nvCxnSpPr>
        <p:spPr>
          <a:xfrm>
            <a:off x="3333600" y="3290048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461BC6-3895-4D90-82CD-2E531B9A980D}"/>
              </a:ext>
            </a:extLst>
          </p:cNvPr>
          <p:cNvCxnSpPr/>
          <p:nvPr/>
        </p:nvCxnSpPr>
        <p:spPr>
          <a:xfrm>
            <a:off x="3333600" y="4419600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B97DB7-093E-4FE4-ADEF-878DF2D2D3AE}"/>
              </a:ext>
            </a:extLst>
          </p:cNvPr>
          <p:cNvCxnSpPr/>
          <p:nvPr/>
        </p:nvCxnSpPr>
        <p:spPr>
          <a:xfrm>
            <a:off x="3333600" y="5228837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6B6FFC-17FA-4CE6-8358-E4A6B08BD485}"/>
              </a:ext>
            </a:extLst>
          </p:cNvPr>
          <p:cNvCxnSpPr/>
          <p:nvPr/>
        </p:nvCxnSpPr>
        <p:spPr>
          <a:xfrm>
            <a:off x="4724400" y="3074895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96EA2C-9A11-40F8-B517-938254070375}"/>
              </a:ext>
            </a:extLst>
          </p:cNvPr>
          <p:cNvCxnSpPr/>
          <p:nvPr/>
        </p:nvCxnSpPr>
        <p:spPr>
          <a:xfrm>
            <a:off x="4724400" y="3074895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31A137-5446-4965-B871-DB3A6F3A4C20}"/>
              </a:ext>
            </a:extLst>
          </p:cNvPr>
          <p:cNvCxnSpPr>
            <a:stCxn id="14" idx="3"/>
          </p:cNvCxnSpPr>
          <p:nvPr/>
        </p:nvCxnSpPr>
        <p:spPr>
          <a:xfrm flipV="1">
            <a:off x="4724400" y="3243666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12D92D-2FDE-4876-8753-CCC52A977292}"/>
              </a:ext>
            </a:extLst>
          </p:cNvPr>
          <p:cNvCxnSpPr>
            <a:stCxn id="15" idx="3"/>
          </p:cNvCxnSpPr>
          <p:nvPr/>
        </p:nvCxnSpPr>
        <p:spPr>
          <a:xfrm>
            <a:off x="4724400" y="5309795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21ECBF-4232-4EB5-A352-00A543700306}"/>
              </a:ext>
            </a:extLst>
          </p:cNvPr>
          <p:cNvCxnSpPr/>
          <p:nvPr/>
        </p:nvCxnSpPr>
        <p:spPr>
          <a:xfrm flipV="1">
            <a:off x="4743752" y="3041106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329982-142E-4F66-9D73-9C6481B567E8}"/>
              </a:ext>
            </a:extLst>
          </p:cNvPr>
          <p:cNvCxnSpPr>
            <a:stCxn id="14" idx="3"/>
          </p:cNvCxnSpPr>
          <p:nvPr/>
        </p:nvCxnSpPr>
        <p:spPr>
          <a:xfrm>
            <a:off x="4724400" y="4328160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581D0-ECC6-4DEC-9D37-496C5A89FE47}"/>
              </a:ext>
            </a:extLst>
          </p:cNvPr>
          <p:cNvCxnSpPr/>
          <p:nvPr/>
        </p:nvCxnSpPr>
        <p:spPr>
          <a:xfrm>
            <a:off x="6153000" y="42178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EB210F-BFFD-456D-A24C-0FD35DFFA2E4}"/>
              </a:ext>
            </a:extLst>
          </p:cNvPr>
          <p:cNvCxnSpPr/>
          <p:nvPr/>
        </p:nvCxnSpPr>
        <p:spPr>
          <a:xfrm>
            <a:off x="6153000" y="513229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C84AB1-82C9-46CD-B909-3C17A89D3DB3}"/>
              </a:ext>
            </a:extLst>
          </p:cNvPr>
          <p:cNvCxnSpPr/>
          <p:nvPr/>
        </p:nvCxnSpPr>
        <p:spPr>
          <a:xfrm flipV="1">
            <a:off x="6153000" y="5172720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0BC250-B190-42B6-BC9A-95CE90EABDCC}"/>
              </a:ext>
            </a:extLst>
          </p:cNvPr>
          <p:cNvCxnSpPr/>
          <p:nvPr/>
        </p:nvCxnSpPr>
        <p:spPr>
          <a:xfrm>
            <a:off x="6189988" y="3152405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C63EBB4F-984C-4906-8957-16FB983A4225}"/>
              </a:ext>
            </a:extLst>
          </p:cNvPr>
          <p:cNvSpPr/>
          <p:nvPr/>
        </p:nvSpPr>
        <p:spPr>
          <a:xfrm>
            <a:off x="513600" y="3594847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C1FDE6-EFF5-4A70-9FBA-ADB0300224F3}"/>
              </a:ext>
            </a:extLst>
          </p:cNvPr>
          <p:cNvCxnSpPr>
            <a:endCxn id="10" idx="1"/>
          </p:cNvCxnSpPr>
          <p:nvPr/>
        </p:nvCxnSpPr>
        <p:spPr>
          <a:xfrm flipV="1">
            <a:off x="1250855" y="3311106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526259-37CC-4413-B7DA-228F8432E18E}"/>
              </a:ext>
            </a:extLst>
          </p:cNvPr>
          <p:cNvCxnSpPr>
            <a:stCxn id="39" idx="2"/>
          </p:cNvCxnSpPr>
          <p:nvPr/>
        </p:nvCxnSpPr>
        <p:spPr>
          <a:xfrm>
            <a:off x="1257600" y="5228837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C8EFD7-3BDF-4BE9-811F-19F0DA1AEDEA}"/>
              </a:ext>
            </a:extLst>
          </p:cNvPr>
          <p:cNvCxnSpPr/>
          <p:nvPr/>
        </p:nvCxnSpPr>
        <p:spPr>
          <a:xfrm>
            <a:off x="1981200" y="4280116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58F9E3-C137-4581-AE56-630586E01C1E}"/>
              </a:ext>
            </a:extLst>
          </p:cNvPr>
          <p:cNvSpPr txBox="1"/>
          <p:nvPr/>
        </p:nvSpPr>
        <p:spPr>
          <a:xfrm>
            <a:off x="4926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E3F8E3-852C-4329-A87F-BBFB022BE6AB}"/>
              </a:ext>
            </a:extLst>
          </p:cNvPr>
          <p:cNvSpPr txBox="1"/>
          <p:nvPr/>
        </p:nvSpPr>
        <p:spPr>
          <a:xfrm>
            <a:off x="13308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285273-8D7D-4EAE-8EA0-924A6EA4D1EE}"/>
              </a:ext>
            </a:extLst>
          </p:cNvPr>
          <p:cNvSpPr txBox="1"/>
          <p:nvPr/>
        </p:nvSpPr>
        <p:spPr>
          <a:xfrm>
            <a:off x="2286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CCCAFD-53A0-4AC2-802F-F1E33506F400}"/>
              </a:ext>
            </a:extLst>
          </p:cNvPr>
          <p:cNvSpPr txBox="1"/>
          <p:nvPr/>
        </p:nvSpPr>
        <p:spPr>
          <a:xfrm>
            <a:off x="51054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8FFD8-0866-4DF2-BF7C-065288899E80}"/>
              </a:ext>
            </a:extLst>
          </p:cNvPr>
          <p:cNvSpPr txBox="1"/>
          <p:nvPr/>
        </p:nvSpPr>
        <p:spPr>
          <a:xfrm>
            <a:off x="6360000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6A1F8A-03E3-4B92-8054-D12EBB65D457}"/>
              </a:ext>
            </a:extLst>
          </p:cNvPr>
          <p:cNvSpPr txBox="1"/>
          <p:nvPr/>
        </p:nvSpPr>
        <p:spPr>
          <a:xfrm>
            <a:off x="7565753" y="2382179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9" name="Rounded Rectangle 54">
            <a:extLst>
              <a:ext uri="{FF2B5EF4-FFF2-40B4-BE49-F238E27FC236}">
                <a16:creationId xmlns:a16="http://schemas.microsoft.com/office/drawing/2014/main" id="{F5B0B92C-C3D8-4ABF-8417-42454C901052}"/>
              </a:ext>
            </a:extLst>
          </p:cNvPr>
          <p:cNvSpPr/>
          <p:nvPr/>
        </p:nvSpPr>
        <p:spPr>
          <a:xfrm>
            <a:off x="7589520" y="4854474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8ED8FF-3FC7-4426-A240-8282B1CDF70A}"/>
              </a:ext>
            </a:extLst>
          </p:cNvPr>
          <p:cNvCxnSpPr/>
          <p:nvPr/>
        </p:nvCxnSpPr>
        <p:spPr>
          <a:xfrm>
            <a:off x="7345680" y="411480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0BBEC7-D3DB-41F8-BC28-CF41C300C462}"/>
              </a:ext>
            </a:extLst>
          </p:cNvPr>
          <p:cNvCxnSpPr/>
          <p:nvPr/>
        </p:nvCxnSpPr>
        <p:spPr>
          <a:xfrm flipV="1">
            <a:off x="7346647" y="5118847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87894F8-B32D-4CE0-BED5-B1398A71E43F}"/>
              </a:ext>
            </a:extLst>
          </p:cNvPr>
          <p:cNvSpPr txBox="1"/>
          <p:nvPr/>
        </p:nvSpPr>
        <p:spPr>
          <a:xfrm>
            <a:off x="3464400" y="2375647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pic>
        <p:nvPicPr>
          <p:cNvPr id="53" name="Graphic 1">
            <a:extLst>
              <a:ext uri="{FF2B5EF4-FFF2-40B4-BE49-F238E27FC236}">
                <a16:creationId xmlns:a16="http://schemas.microsoft.com/office/drawing/2014/main" id="{F79D9BCB-5069-4F6F-B73B-9F555175F0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AF9A34E-F729-4FBB-BD62-8B683CC19EA6}"/>
              </a:ext>
            </a:extLst>
          </p:cNvPr>
          <p:cNvSpPr txBox="1">
            <a:spLocks/>
          </p:cNvSpPr>
          <p:nvPr/>
        </p:nvSpPr>
        <p:spPr>
          <a:xfrm>
            <a:off x="526955" y="2994568"/>
            <a:ext cx="1447800" cy="4344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Import data into HDFS</a:t>
            </a:r>
          </a:p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Specify input folder and  </a:t>
            </a:r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  <a:latin typeface="Fontin Sans"/>
              </a:rPr>
              <a:t>InputFormatClass</a:t>
            </a: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 to use </a:t>
            </a:r>
          </a:p>
        </p:txBody>
      </p:sp>
    </p:spTree>
    <p:extLst>
      <p:ext uri="{BB962C8B-B14F-4D97-AF65-F5344CB8AC3E}">
        <p14:creationId xmlns:p14="http://schemas.microsoft.com/office/powerpoint/2010/main" val="37836087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32B8E-5AD0-49AE-9FDB-3C40ADCADE9F}"/>
              </a:ext>
            </a:extLst>
          </p:cNvPr>
          <p:cNvSpPr/>
          <p:nvPr/>
        </p:nvSpPr>
        <p:spPr>
          <a:xfrm>
            <a:off x="457200" y="1855693"/>
            <a:ext cx="8305800" cy="46634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35F250-E7D5-4C8F-B0D4-7597EF6AB927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2A9FF3-C060-4AB2-B003-1360445E9C84}"/>
              </a:ext>
            </a:extLst>
          </p:cNvPr>
          <p:cNvSpPr/>
          <p:nvPr/>
        </p:nvSpPr>
        <p:spPr>
          <a:xfrm>
            <a:off x="838756" y="1259541"/>
            <a:ext cx="7436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Fontin Sans Bold"/>
              </a:rPr>
              <a:t>Hadoop MapReduce – Roles: User vs. Framework</a:t>
            </a:r>
            <a:endParaRPr lang="en-IN" sz="24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86DA5-EBD1-436F-B924-E647944E4D39}"/>
              </a:ext>
            </a:extLst>
          </p:cNvPr>
          <p:cNvSpPr/>
          <p:nvPr/>
        </p:nvSpPr>
        <p:spPr>
          <a:xfrm>
            <a:off x="457200" y="1259541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3458DC-E007-4902-8E9D-0792305B8DD1}"/>
              </a:ext>
            </a:extLst>
          </p:cNvPr>
          <p:cNvSpPr txBox="1">
            <a:spLocks/>
          </p:cNvSpPr>
          <p:nvPr/>
        </p:nvSpPr>
        <p:spPr>
          <a:xfrm>
            <a:off x="685800" y="457200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E7CB7356-D540-4641-84B2-ADF1A403618D}"/>
              </a:ext>
            </a:extLst>
          </p:cNvPr>
          <p:cNvSpPr/>
          <p:nvPr/>
        </p:nvSpPr>
        <p:spPr>
          <a:xfrm>
            <a:off x="2154000" y="3352161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ECDA93B8-1908-4E56-80EC-653CF2F1E8B7}"/>
              </a:ext>
            </a:extLst>
          </p:cNvPr>
          <p:cNvSpPr/>
          <p:nvPr/>
        </p:nvSpPr>
        <p:spPr>
          <a:xfrm>
            <a:off x="3536400" y="32828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39D01835-69B5-4ACB-A4AE-D45584602828}"/>
              </a:ext>
            </a:extLst>
          </p:cNvPr>
          <p:cNvSpPr/>
          <p:nvPr/>
        </p:nvSpPr>
        <p:spPr>
          <a:xfrm>
            <a:off x="2154000" y="4326642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60900AD7-9A6A-439B-8A48-0EB7A07097CC}"/>
              </a:ext>
            </a:extLst>
          </p:cNvPr>
          <p:cNvSpPr/>
          <p:nvPr/>
        </p:nvSpPr>
        <p:spPr>
          <a:xfrm>
            <a:off x="2154000" y="5394128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D69B79AA-9716-4E8E-B747-6AD60BD1A32F}"/>
              </a:ext>
            </a:extLst>
          </p:cNvPr>
          <p:cNvSpPr/>
          <p:nvPr/>
        </p:nvSpPr>
        <p:spPr>
          <a:xfrm>
            <a:off x="3536400" y="431917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47C76E1-68AB-451C-9ECC-E26B2A8E4980}"/>
              </a:ext>
            </a:extLst>
          </p:cNvPr>
          <p:cNvSpPr/>
          <p:nvPr/>
        </p:nvSpPr>
        <p:spPr>
          <a:xfrm>
            <a:off x="3536400" y="530081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46140667-D1AF-4BBA-ABB8-B0816E3DDF2B}"/>
              </a:ext>
            </a:extLst>
          </p:cNvPr>
          <p:cNvSpPr/>
          <p:nvPr/>
        </p:nvSpPr>
        <p:spPr>
          <a:xfrm>
            <a:off x="5166789" y="3168107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0C66A234-90A1-44F3-B34C-C4914A0B21DC}"/>
              </a:ext>
            </a:extLst>
          </p:cNvPr>
          <p:cNvSpPr/>
          <p:nvPr/>
        </p:nvSpPr>
        <p:spPr>
          <a:xfrm>
            <a:off x="5166789" y="4309314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4E539F12-C48D-449C-8C45-15C76E557012}"/>
              </a:ext>
            </a:extLst>
          </p:cNvPr>
          <p:cNvSpPr/>
          <p:nvPr/>
        </p:nvSpPr>
        <p:spPr>
          <a:xfrm>
            <a:off x="5166789" y="5004975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6B02F5B3-20ED-401C-919F-5479B56EAFC3}"/>
              </a:ext>
            </a:extLst>
          </p:cNvPr>
          <p:cNvSpPr/>
          <p:nvPr/>
        </p:nvSpPr>
        <p:spPr>
          <a:xfrm>
            <a:off x="5166789" y="5852160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C209DCD4-D21F-4607-98D4-7612B0F82615}"/>
              </a:ext>
            </a:extLst>
          </p:cNvPr>
          <p:cNvSpPr/>
          <p:nvPr/>
        </p:nvSpPr>
        <p:spPr>
          <a:xfrm>
            <a:off x="6400800" y="4031170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7FFA38E0-ACC7-42C4-8B29-410442BDD8F9}"/>
              </a:ext>
            </a:extLst>
          </p:cNvPr>
          <p:cNvSpPr/>
          <p:nvPr/>
        </p:nvSpPr>
        <p:spPr>
          <a:xfrm>
            <a:off x="6400800" y="4986150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D482E8C0-ACEC-4C3E-85FA-521463C1B3F4}"/>
              </a:ext>
            </a:extLst>
          </p:cNvPr>
          <p:cNvSpPr/>
          <p:nvPr/>
        </p:nvSpPr>
        <p:spPr>
          <a:xfrm>
            <a:off x="7525606" y="4150020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7AA8DC-BADB-4242-B0B9-E163B934222E}"/>
              </a:ext>
            </a:extLst>
          </p:cNvPr>
          <p:cNvCxnSpPr/>
          <p:nvPr/>
        </p:nvCxnSpPr>
        <p:spPr>
          <a:xfrm flipV="1">
            <a:off x="4724400" y="3385950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55CCF3-25F3-4105-B8C3-A7EBD2BE79C2}"/>
              </a:ext>
            </a:extLst>
          </p:cNvPr>
          <p:cNvCxnSpPr/>
          <p:nvPr/>
        </p:nvCxnSpPr>
        <p:spPr>
          <a:xfrm>
            <a:off x="4724400" y="452895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84CE70-E6C4-40F1-93DE-5E6AC102A3A5}"/>
              </a:ext>
            </a:extLst>
          </p:cNvPr>
          <p:cNvCxnSpPr/>
          <p:nvPr/>
        </p:nvCxnSpPr>
        <p:spPr>
          <a:xfrm flipV="1">
            <a:off x="4739211" y="5320833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A26275-AE41-4344-93BA-B7626F836398}"/>
              </a:ext>
            </a:extLst>
          </p:cNvPr>
          <p:cNvCxnSpPr/>
          <p:nvPr/>
        </p:nvCxnSpPr>
        <p:spPr>
          <a:xfrm>
            <a:off x="3333600" y="3601103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BFB317-32E1-46A8-BFBD-E672548DAAF6}"/>
              </a:ext>
            </a:extLst>
          </p:cNvPr>
          <p:cNvCxnSpPr/>
          <p:nvPr/>
        </p:nvCxnSpPr>
        <p:spPr>
          <a:xfrm>
            <a:off x="3333600" y="4730655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CA1BC0-D583-4BA6-B824-A833EAFF15F6}"/>
              </a:ext>
            </a:extLst>
          </p:cNvPr>
          <p:cNvCxnSpPr/>
          <p:nvPr/>
        </p:nvCxnSpPr>
        <p:spPr>
          <a:xfrm>
            <a:off x="3333600" y="5539892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0102CE-C44B-4257-9BBB-71F2D01FEB25}"/>
              </a:ext>
            </a:extLst>
          </p:cNvPr>
          <p:cNvCxnSpPr/>
          <p:nvPr/>
        </p:nvCxnSpPr>
        <p:spPr>
          <a:xfrm>
            <a:off x="4724400" y="3385950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FE59AD-63CE-4BCE-AD74-719D7606365E}"/>
              </a:ext>
            </a:extLst>
          </p:cNvPr>
          <p:cNvCxnSpPr/>
          <p:nvPr/>
        </p:nvCxnSpPr>
        <p:spPr>
          <a:xfrm>
            <a:off x="4724400" y="3385950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68F8D7-0C2A-4555-938A-D815034BE2AD}"/>
              </a:ext>
            </a:extLst>
          </p:cNvPr>
          <p:cNvCxnSpPr>
            <a:stCxn id="14" idx="3"/>
          </p:cNvCxnSpPr>
          <p:nvPr/>
        </p:nvCxnSpPr>
        <p:spPr>
          <a:xfrm flipV="1">
            <a:off x="4724400" y="3554721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2B535F-C4AA-4DE1-9027-593572CFA4C7}"/>
              </a:ext>
            </a:extLst>
          </p:cNvPr>
          <p:cNvCxnSpPr>
            <a:stCxn id="15" idx="3"/>
          </p:cNvCxnSpPr>
          <p:nvPr/>
        </p:nvCxnSpPr>
        <p:spPr>
          <a:xfrm>
            <a:off x="4724400" y="5620850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1C2BF6-E03F-4FDE-9970-147F83DA899D}"/>
              </a:ext>
            </a:extLst>
          </p:cNvPr>
          <p:cNvCxnSpPr/>
          <p:nvPr/>
        </p:nvCxnSpPr>
        <p:spPr>
          <a:xfrm flipV="1">
            <a:off x="4743752" y="3352161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76A2C6-8BE3-4667-B687-582776A75F39}"/>
              </a:ext>
            </a:extLst>
          </p:cNvPr>
          <p:cNvCxnSpPr>
            <a:stCxn id="14" idx="3"/>
          </p:cNvCxnSpPr>
          <p:nvPr/>
        </p:nvCxnSpPr>
        <p:spPr>
          <a:xfrm>
            <a:off x="4724400" y="4639215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A5FCF1-4BD7-490E-9383-E4E9666CC9EF}"/>
              </a:ext>
            </a:extLst>
          </p:cNvPr>
          <p:cNvCxnSpPr/>
          <p:nvPr/>
        </p:nvCxnSpPr>
        <p:spPr>
          <a:xfrm>
            <a:off x="6153000" y="45289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43A8F4-27BF-4123-BB48-B9C292430910}"/>
              </a:ext>
            </a:extLst>
          </p:cNvPr>
          <p:cNvCxnSpPr/>
          <p:nvPr/>
        </p:nvCxnSpPr>
        <p:spPr>
          <a:xfrm>
            <a:off x="6153000" y="54433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C554B5-CE1F-4FDF-B5CB-2D67EBDF0E58}"/>
              </a:ext>
            </a:extLst>
          </p:cNvPr>
          <p:cNvCxnSpPr/>
          <p:nvPr/>
        </p:nvCxnSpPr>
        <p:spPr>
          <a:xfrm flipV="1">
            <a:off x="6153000" y="5483775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5FDAD0-BD1D-4525-BE66-DEBFA39F41A0}"/>
              </a:ext>
            </a:extLst>
          </p:cNvPr>
          <p:cNvCxnSpPr/>
          <p:nvPr/>
        </p:nvCxnSpPr>
        <p:spPr>
          <a:xfrm>
            <a:off x="6189988" y="3463460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4B8ABD8C-7626-40B7-9DEC-18842E914BBA}"/>
              </a:ext>
            </a:extLst>
          </p:cNvPr>
          <p:cNvSpPr/>
          <p:nvPr/>
        </p:nvSpPr>
        <p:spPr>
          <a:xfrm>
            <a:off x="513600" y="3905902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691B8A-A546-4707-A056-AD678A3215EF}"/>
              </a:ext>
            </a:extLst>
          </p:cNvPr>
          <p:cNvCxnSpPr>
            <a:endCxn id="10" idx="1"/>
          </p:cNvCxnSpPr>
          <p:nvPr/>
        </p:nvCxnSpPr>
        <p:spPr>
          <a:xfrm flipV="1">
            <a:off x="1250855" y="3622161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EB0E26-B13C-49FB-8722-C7E7AD2464DB}"/>
              </a:ext>
            </a:extLst>
          </p:cNvPr>
          <p:cNvCxnSpPr>
            <a:stCxn id="39" idx="2"/>
          </p:cNvCxnSpPr>
          <p:nvPr/>
        </p:nvCxnSpPr>
        <p:spPr>
          <a:xfrm>
            <a:off x="1257600" y="5539892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356917-87AF-4C2F-96F7-46ABA2275B1D}"/>
              </a:ext>
            </a:extLst>
          </p:cNvPr>
          <p:cNvCxnSpPr/>
          <p:nvPr/>
        </p:nvCxnSpPr>
        <p:spPr>
          <a:xfrm>
            <a:off x="1981200" y="4591171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8FA703-A963-4A28-A324-90A3C746167A}"/>
              </a:ext>
            </a:extLst>
          </p:cNvPr>
          <p:cNvSpPr txBox="1"/>
          <p:nvPr/>
        </p:nvSpPr>
        <p:spPr>
          <a:xfrm>
            <a:off x="4926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EAB168-91C1-4A57-938E-2C4059C85F2E}"/>
              </a:ext>
            </a:extLst>
          </p:cNvPr>
          <p:cNvSpPr txBox="1"/>
          <p:nvPr/>
        </p:nvSpPr>
        <p:spPr>
          <a:xfrm>
            <a:off x="13308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32A3F6-C13E-4F36-83AD-1D4907B75FC6}"/>
              </a:ext>
            </a:extLst>
          </p:cNvPr>
          <p:cNvSpPr txBox="1"/>
          <p:nvPr/>
        </p:nvSpPr>
        <p:spPr>
          <a:xfrm>
            <a:off x="2286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FB6599-4535-4FE9-AD00-6B174431F6F0}"/>
              </a:ext>
            </a:extLst>
          </p:cNvPr>
          <p:cNvSpPr txBox="1"/>
          <p:nvPr/>
        </p:nvSpPr>
        <p:spPr>
          <a:xfrm>
            <a:off x="51054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8F2EF3-B19F-41F7-BC1A-068CB0148055}"/>
              </a:ext>
            </a:extLst>
          </p:cNvPr>
          <p:cNvSpPr txBox="1"/>
          <p:nvPr/>
        </p:nvSpPr>
        <p:spPr>
          <a:xfrm>
            <a:off x="6360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5BFE5D-C33E-43B3-BF94-6AFE9A325147}"/>
              </a:ext>
            </a:extLst>
          </p:cNvPr>
          <p:cNvSpPr txBox="1"/>
          <p:nvPr/>
        </p:nvSpPr>
        <p:spPr>
          <a:xfrm>
            <a:off x="7565753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9" name="Rounded Rectangle 54">
            <a:extLst>
              <a:ext uri="{FF2B5EF4-FFF2-40B4-BE49-F238E27FC236}">
                <a16:creationId xmlns:a16="http://schemas.microsoft.com/office/drawing/2014/main" id="{AD0F7971-00D8-4369-B23B-EE411A2E59B7}"/>
              </a:ext>
            </a:extLst>
          </p:cNvPr>
          <p:cNvSpPr/>
          <p:nvPr/>
        </p:nvSpPr>
        <p:spPr>
          <a:xfrm>
            <a:off x="7589520" y="5165529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2957D1-85FE-4662-A5B9-0FECC3C691CD}"/>
              </a:ext>
            </a:extLst>
          </p:cNvPr>
          <p:cNvCxnSpPr/>
          <p:nvPr/>
        </p:nvCxnSpPr>
        <p:spPr>
          <a:xfrm>
            <a:off x="7345680" y="442585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573C25-02CB-4302-BCA6-1C0389835C35}"/>
              </a:ext>
            </a:extLst>
          </p:cNvPr>
          <p:cNvCxnSpPr/>
          <p:nvPr/>
        </p:nvCxnSpPr>
        <p:spPr>
          <a:xfrm flipV="1">
            <a:off x="7346647" y="5429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29B6E7B-A676-4F48-90A0-66CEF8C91CDE}"/>
              </a:ext>
            </a:extLst>
          </p:cNvPr>
          <p:cNvSpPr txBox="1"/>
          <p:nvPr/>
        </p:nvSpPr>
        <p:spPr>
          <a:xfrm>
            <a:off x="3464400" y="1828783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E0649D38-82F0-416B-98BA-2E9DCE6325AD}"/>
              </a:ext>
            </a:extLst>
          </p:cNvPr>
          <p:cNvSpPr txBox="1">
            <a:spLocks/>
          </p:cNvSpPr>
          <p:nvPr/>
        </p:nvSpPr>
        <p:spPr>
          <a:xfrm>
            <a:off x="394447" y="2606039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Load data into HDFS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0655B694-E77A-4DF3-9BEA-4789935B28B7}"/>
              </a:ext>
            </a:extLst>
          </p:cNvPr>
          <p:cNvSpPr txBox="1">
            <a:spLocks/>
          </p:cNvSpPr>
          <p:nvPr/>
        </p:nvSpPr>
        <p:spPr>
          <a:xfrm>
            <a:off x="394447" y="2819400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Specify Path &amp; Input Format</a:t>
            </a:r>
          </a:p>
          <a:p>
            <a:pPr algn="l"/>
            <a:endParaRPr lang="en-US" sz="105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53D1B613-4547-4FE7-9738-8B52DAE20B31}"/>
              </a:ext>
            </a:extLst>
          </p:cNvPr>
          <p:cNvSpPr txBox="1">
            <a:spLocks/>
          </p:cNvSpPr>
          <p:nvPr/>
        </p:nvSpPr>
        <p:spPr>
          <a:xfrm>
            <a:off x="1905000" y="2590800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‘Input Splits’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pic>
        <p:nvPicPr>
          <p:cNvPr id="57" name="Graphic 1">
            <a:extLst>
              <a:ext uri="{FF2B5EF4-FFF2-40B4-BE49-F238E27FC236}">
                <a16:creationId xmlns:a16="http://schemas.microsoft.com/office/drawing/2014/main" id="{66E578C2-ED45-402B-B750-68F8C38813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45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F5849F-0D73-4D55-BB50-36AF22D3F80C}"/>
              </a:ext>
            </a:extLst>
          </p:cNvPr>
          <p:cNvSpPr/>
          <p:nvPr/>
        </p:nvSpPr>
        <p:spPr>
          <a:xfrm>
            <a:off x="457200" y="1855693"/>
            <a:ext cx="8305800" cy="46634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0BAFF6-754A-4BB0-B764-01DF5979ED9A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B583C-3359-45E5-B215-B4E7AD01B245}"/>
              </a:ext>
            </a:extLst>
          </p:cNvPr>
          <p:cNvSpPr/>
          <p:nvPr/>
        </p:nvSpPr>
        <p:spPr>
          <a:xfrm>
            <a:off x="838756" y="1259541"/>
            <a:ext cx="7436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Fontin Sans Bold"/>
              </a:rPr>
              <a:t>Hadoop MapReduce – Roles: User vs. Framework</a:t>
            </a:r>
            <a:endParaRPr lang="en-IN" sz="24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320025-D5C4-46F6-AB79-2460F1BF031C}"/>
              </a:ext>
            </a:extLst>
          </p:cNvPr>
          <p:cNvSpPr/>
          <p:nvPr/>
        </p:nvSpPr>
        <p:spPr>
          <a:xfrm>
            <a:off x="457200" y="1259541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DE96EC-1D24-4C0F-9589-D4DAFE5503BD}"/>
              </a:ext>
            </a:extLst>
          </p:cNvPr>
          <p:cNvSpPr txBox="1">
            <a:spLocks/>
          </p:cNvSpPr>
          <p:nvPr/>
        </p:nvSpPr>
        <p:spPr>
          <a:xfrm>
            <a:off x="685800" y="457200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E6E2720D-3702-4C2C-BD48-172D33F4C33D}"/>
              </a:ext>
            </a:extLst>
          </p:cNvPr>
          <p:cNvSpPr/>
          <p:nvPr/>
        </p:nvSpPr>
        <p:spPr>
          <a:xfrm>
            <a:off x="2154000" y="3352161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07D88677-C3F9-42BF-A5A0-7AF18B2A3A36}"/>
              </a:ext>
            </a:extLst>
          </p:cNvPr>
          <p:cNvSpPr/>
          <p:nvPr/>
        </p:nvSpPr>
        <p:spPr>
          <a:xfrm>
            <a:off x="3536400" y="32828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9459145C-64DD-49A8-9841-EF9B1A20FC81}"/>
              </a:ext>
            </a:extLst>
          </p:cNvPr>
          <p:cNvSpPr/>
          <p:nvPr/>
        </p:nvSpPr>
        <p:spPr>
          <a:xfrm>
            <a:off x="2154000" y="4374725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02836363-13FD-460A-A14C-E2BC6F64424E}"/>
              </a:ext>
            </a:extLst>
          </p:cNvPr>
          <p:cNvSpPr/>
          <p:nvPr/>
        </p:nvSpPr>
        <p:spPr>
          <a:xfrm>
            <a:off x="2154000" y="5394128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4BC5D7A4-9A3D-4079-AD61-93827BF3E104}"/>
              </a:ext>
            </a:extLst>
          </p:cNvPr>
          <p:cNvSpPr/>
          <p:nvPr/>
        </p:nvSpPr>
        <p:spPr>
          <a:xfrm>
            <a:off x="3536400" y="431917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80744124-7173-41D8-8823-041C4DE93D4D}"/>
              </a:ext>
            </a:extLst>
          </p:cNvPr>
          <p:cNvSpPr/>
          <p:nvPr/>
        </p:nvSpPr>
        <p:spPr>
          <a:xfrm>
            <a:off x="3536400" y="530081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DF685705-CFC2-42ED-816F-98352385C711}"/>
              </a:ext>
            </a:extLst>
          </p:cNvPr>
          <p:cNvSpPr/>
          <p:nvPr/>
        </p:nvSpPr>
        <p:spPr>
          <a:xfrm>
            <a:off x="5166789" y="3168107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ECB37771-E49F-4214-A99C-2483AED921BE}"/>
              </a:ext>
            </a:extLst>
          </p:cNvPr>
          <p:cNvSpPr/>
          <p:nvPr/>
        </p:nvSpPr>
        <p:spPr>
          <a:xfrm>
            <a:off x="5166789" y="4309314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292F0460-6F82-4980-BA91-B8172940D127}"/>
              </a:ext>
            </a:extLst>
          </p:cNvPr>
          <p:cNvSpPr/>
          <p:nvPr/>
        </p:nvSpPr>
        <p:spPr>
          <a:xfrm>
            <a:off x="5166789" y="5004975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73D34566-3B64-4C2D-8C04-A812370C5773}"/>
              </a:ext>
            </a:extLst>
          </p:cNvPr>
          <p:cNvSpPr/>
          <p:nvPr/>
        </p:nvSpPr>
        <p:spPr>
          <a:xfrm>
            <a:off x="5166789" y="5852160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 &gt;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BC21A8D5-73E3-4264-AB1A-15F993286F5A}"/>
              </a:ext>
            </a:extLst>
          </p:cNvPr>
          <p:cNvSpPr/>
          <p:nvPr/>
        </p:nvSpPr>
        <p:spPr>
          <a:xfrm>
            <a:off x="6400800" y="4031170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566CA41A-4BEB-4F35-A914-18EFCF29956D}"/>
              </a:ext>
            </a:extLst>
          </p:cNvPr>
          <p:cNvSpPr/>
          <p:nvPr/>
        </p:nvSpPr>
        <p:spPr>
          <a:xfrm>
            <a:off x="6400800" y="4986150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2BC5265D-F4C5-4319-926E-6EE0426C8963}"/>
              </a:ext>
            </a:extLst>
          </p:cNvPr>
          <p:cNvSpPr/>
          <p:nvPr/>
        </p:nvSpPr>
        <p:spPr>
          <a:xfrm>
            <a:off x="7525606" y="4150020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BF8533-69E0-4DC9-8538-5B110E58FCCB}"/>
              </a:ext>
            </a:extLst>
          </p:cNvPr>
          <p:cNvCxnSpPr/>
          <p:nvPr/>
        </p:nvCxnSpPr>
        <p:spPr>
          <a:xfrm flipV="1">
            <a:off x="4724400" y="3385950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DC3294-ADBE-4F91-A103-0C34DCB79209}"/>
              </a:ext>
            </a:extLst>
          </p:cNvPr>
          <p:cNvCxnSpPr/>
          <p:nvPr/>
        </p:nvCxnSpPr>
        <p:spPr>
          <a:xfrm>
            <a:off x="4724400" y="452895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5A8441-1A91-484A-B094-C10F741A989A}"/>
              </a:ext>
            </a:extLst>
          </p:cNvPr>
          <p:cNvCxnSpPr/>
          <p:nvPr/>
        </p:nvCxnSpPr>
        <p:spPr>
          <a:xfrm flipV="1">
            <a:off x="4739211" y="5320833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82C031-268F-4338-AC4B-027DD6D609CC}"/>
              </a:ext>
            </a:extLst>
          </p:cNvPr>
          <p:cNvCxnSpPr/>
          <p:nvPr/>
        </p:nvCxnSpPr>
        <p:spPr>
          <a:xfrm>
            <a:off x="3333600" y="3601103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CD15C8-CFC6-42D4-95AD-8BA06503AB57}"/>
              </a:ext>
            </a:extLst>
          </p:cNvPr>
          <p:cNvCxnSpPr/>
          <p:nvPr/>
        </p:nvCxnSpPr>
        <p:spPr>
          <a:xfrm>
            <a:off x="3333600" y="4730655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3E2190-A9AA-4E6F-AABB-5AB079A44F27}"/>
              </a:ext>
            </a:extLst>
          </p:cNvPr>
          <p:cNvCxnSpPr/>
          <p:nvPr/>
        </p:nvCxnSpPr>
        <p:spPr>
          <a:xfrm>
            <a:off x="3333600" y="5539892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79F655-CB19-45C0-A80D-5FDDB8C4A8F5}"/>
              </a:ext>
            </a:extLst>
          </p:cNvPr>
          <p:cNvCxnSpPr/>
          <p:nvPr/>
        </p:nvCxnSpPr>
        <p:spPr>
          <a:xfrm>
            <a:off x="4724400" y="3385950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4AA6EC-1806-4EC3-A268-B760A223211B}"/>
              </a:ext>
            </a:extLst>
          </p:cNvPr>
          <p:cNvCxnSpPr/>
          <p:nvPr/>
        </p:nvCxnSpPr>
        <p:spPr>
          <a:xfrm>
            <a:off x="4724400" y="3385950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0D7BC3-45E8-4A67-9701-D233B288ABD7}"/>
              </a:ext>
            </a:extLst>
          </p:cNvPr>
          <p:cNvCxnSpPr>
            <a:stCxn id="14" idx="3"/>
          </p:cNvCxnSpPr>
          <p:nvPr/>
        </p:nvCxnSpPr>
        <p:spPr>
          <a:xfrm flipV="1">
            <a:off x="4724400" y="3554721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88B7A4-D0A9-4C85-800D-3E6274010F31}"/>
              </a:ext>
            </a:extLst>
          </p:cNvPr>
          <p:cNvCxnSpPr>
            <a:stCxn id="15" idx="3"/>
          </p:cNvCxnSpPr>
          <p:nvPr/>
        </p:nvCxnSpPr>
        <p:spPr>
          <a:xfrm>
            <a:off x="4724400" y="5620850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88939E-862F-4345-9DEC-89D7219612EA}"/>
              </a:ext>
            </a:extLst>
          </p:cNvPr>
          <p:cNvCxnSpPr/>
          <p:nvPr/>
        </p:nvCxnSpPr>
        <p:spPr>
          <a:xfrm flipV="1">
            <a:off x="4743752" y="3352161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A9A145-7588-423B-93E9-253D475A9610}"/>
              </a:ext>
            </a:extLst>
          </p:cNvPr>
          <p:cNvCxnSpPr>
            <a:stCxn id="14" idx="3"/>
          </p:cNvCxnSpPr>
          <p:nvPr/>
        </p:nvCxnSpPr>
        <p:spPr>
          <a:xfrm>
            <a:off x="4724400" y="4639215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37D175-0802-4DD3-AEC0-7E41499CDF55}"/>
              </a:ext>
            </a:extLst>
          </p:cNvPr>
          <p:cNvCxnSpPr/>
          <p:nvPr/>
        </p:nvCxnSpPr>
        <p:spPr>
          <a:xfrm>
            <a:off x="6153000" y="45289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3AD3C2-A708-4338-9B67-D3246238EF5D}"/>
              </a:ext>
            </a:extLst>
          </p:cNvPr>
          <p:cNvCxnSpPr/>
          <p:nvPr/>
        </p:nvCxnSpPr>
        <p:spPr>
          <a:xfrm>
            <a:off x="6153000" y="54433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8AD862-5EF7-4FFC-A6B3-C9C05D7C7AA8}"/>
              </a:ext>
            </a:extLst>
          </p:cNvPr>
          <p:cNvCxnSpPr/>
          <p:nvPr/>
        </p:nvCxnSpPr>
        <p:spPr>
          <a:xfrm flipV="1">
            <a:off x="6153000" y="5483775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233F3A-BA83-4FE7-8321-ADC093B348C1}"/>
              </a:ext>
            </a:extLst>
          </p:cNvPr>
          <p:cNvCxnSpPr/>
          <p:nvPr/>
        </p:nvCxnSpPr>
        <p:spPr>
          <a:xfrm>
            <a:off x="6189988" y="3463460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17100BD9-5C07-4EFB-8CC2-04AD9D7DDCE8}"/>
              </a:ext>
            </a:extLst>
          </p:cNvPr>
          <p:cNvSpPr/>
          <p:nvPr/>
        </p:nvSpPr>
        <p:spPr>
          <a:xfrm>
            <a:off x="513600" y="3905902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6967FC-70BA-47B6-A7BD-4DEE8BBAAD7D}"/>
              </a:ext>
            </a:extLst>
          </p:cNvPr>
          <p:cNvCxnSpPr>
            <a:endCxn id="10" idx="1"/>
          </p:cNvCxnSpPr>
          <p:nvPr/>
        </p:nvCxnSpPr>
        <p:spPr>
          <a:xfrm flipV="1">
            <a:off x="1250855" y="3622161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2BB9C8-B3C5-4651-A603-5228E55E0212}"/>
              </a:ext>
            </a:extLst>
          </p:cNvPr>
          <p:cNvCxnSpPr>
            <a:stCxn id="39" idx="2"/>
          </p:cNvCxnSpPr>
          <p:nvPr/>
        </p:nvCxnSpPr>
        <p:spPr>
          <a:xfrm>
            <a:off x="1257600" y="5539892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53F701-170F-497C-95B5-4E17691DD351}"/>
              </a:ext>
            </a:extLst>
          </p:cNvPr>
          <p:cNvCxnSpPr/>
          <p:nvPr/>
        </p:nvCxnSpPr>
        <p:spPr>
          <a:xfrm>
            <a:off x="1981200" y="4591171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A2177D-37AC-4483-93B6-E1B06B50EBE2}"/>
              </a:ext>
            </a:extLst>
          </p:cNvPr>
          <p:cNvSpPr txBox="1"/>
          <p:nvPr/>
        </p:nvSpPr>
        <p:spPr>
          <a:xfrm>
            <a:off x="4926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0AEDCF-D5E6-418E-8A8D-6C25A433F0C3}"/>
              </a:ext>
            </a:extLst>
          </p:cNvPr>
          <p:cNvSpPr txBox="1"/>
          <p:nvPr/>
        </p:nvSpPr>
        <p:spPr>
          <a:xfrm>
            <a:off x="13308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CB5D2C-FDD7-49EE-8697-889C51FB48CD}"/>
              </a:ext>
            </a:extLst>
          </p:cNvPr>
          <p:cNvSpPr txBox="1"/>
          <p:nvPr/>
        </p:nvSpPr>
        <p:spPr>
          <a:xfrm>
            <a:off x="2286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BEBBD2-D281-4637-BC16-549C3F88B01E}"/>
              </a:ext>
            </a:extLst>
          </p:cNvPr>
          <p:cNvSpPr txBox="1"/>
          <p:nvPr/>
        </p:nvSpPr>
        <p:spPr>
          <a:xfrm>
            <a:off x="51054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8F4F14-33B2-45DB-B465-03C00C682583}"/>
              </a:ext>
            </a:extLst>
          </p:cNvPr>
          <p:cNvSpPr txBox="1"/>
          <p:nvPr/>
        </p:nvSpPr>
        <p:spPr>
          <a:xfrm>
            <a:off x="6360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1F4357-26D3-4730-A576-ED87C30992F8}"/>
              </a:ext>
            </a:extLst>
          </p:cNvPr>
          <p:cNvSpPr txBox="1"/>
          <p:nvPr/>
        </p:nvSpPr>
        <p:spPr>
          <a:xfrm>
            <a:off x="7565753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9" name="Rounded Rectangle 54">
            <a:extLst>
              <a:ext uri="{FF2B5EF4-FFF2-40B4-BE49-F238E27FC236}">
                <a16:creationId xmlns:a16="http://schemas.microsoft.com/office/drawing/2014/main" id="{592C07C8-737A-4396-BF43-54570AFF70BD}"/>
              </a:ext>
            </a:extLst>
          </p:cNvPr>
          <p:cNvSpPr/>
          <p:nvPr/>
        </p:nvSpPr>
        <p:spPr>
          <a:xfrm>
            <a:off x="7589520" y="5165529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28B10D-B4C3-4827-9578-03098C3CC1CF}"/>
              </a:ext>
            </a:extLst>
          </p:cNvPr>
          <p:cNvCxnSpPr/>
          <p:nvPr/>
        </p:nvCxnSpPr>
        <p:spPr>
          <a:xfrm>
            <a:off x="7345680" y="442585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DC2E0D-5B3F-4571-BD60-869610D6CF38}"/>
              </a:ext>
            </a:extLst>
          </p:cNvPr>
          <p:cNvCxnSpPr/>
          <p:nvPr/>
        </p:nvCxnSpPr>
        <p:spPr>
          <a:xfrm flipV="1">
            <a:off x="7346647" y="5429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D47D69-056D-44FD-A1B2-2DAA0F12C32C}"/>
              </a:ext>
            </a:extLst>
          </p:cNvPr>
          <p:cNvSpPr txBox="1"/>
          <p:nvPr/>
        </p:nvSpPr>
        <p:spPr>
          <a:xfrm>
            <a:off x="3464400" y="1828783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633A0B1D-E8A7-4882-8C1F-89A15709D55A}"/>
              </a:ext>
            </a:extLst>
          </p:cNvPr>
          <p:cNvSpPr txBox="1">
            <a:spLocks/>
          </p:cNvSpPr>
          <p:nvPr/>
        </p:nvSpPr>
        <p:spPr>
          <a:xfrm>
            <a:off x="394447" y="2606039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Load data into HDFS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C3D174BC-6776-4F9D-AD08-7199FD10DC41}"/>
              </a:ext>
            </a:extLst>
          </p:cNvPr>
          <p:cNvSpPr txBox="1">
            <a:spLocks/>
          </p:cNvSpPr>
          <p:nvPr/>
        </p:nvSpPr>
        <p:spPr>
          <a:xfrm>
            <a:off x="394447" y="2819400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Specify Path &amp; Input Format</a:t>
            </a:r>
          </a:p>
          <a:p>
            <a:pPr algn="l"/>
            <a:endParaRPr lang="en-US" sz="105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287BED29-B9E7-4D33-84F0-CC4EEA08FF7A}"/>
              </a:ext>
            </a:extLst>
          </p:cNvPr>
          <p:cNvSpPr txBox="1">
            <a:spLocks/>
          </p:cNvSpPr>
          <p:nvPr/>
        </p:nvSpPr>
        <p:spPr>
          <a:xfrm>
            <a:off x="1905000" y="2590800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‘Input Splits’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C03F20B0-3415-45A1-AFF5-9626CD51E889}"/>
              </a:ext>
            </a:extLst>
          </p:cNvPr>
          <p:cNvSpPr txBox="1">
            <a:spLocks/>
          </p:cNvSpPr>
          <p:nvPr/>
        </p:nvSpPr>
        <p:spPr>
          <a:xfrm>
            <a:off x="1905000" y="2804161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individual Records</a:t>
            </a:r>
          </a:p>
        </p:txBody>
      </p:sp>
      <p:pic>
        <p:nvPicPr>
          <p:cNvPr id="58" name="Graphic 1">
            <a:extLst>
              <a:ext uri="{FF2B5EF4-FFF2-40B4-BE49-F238E27FC236}">
                <a16:creationId xmlns:a16="http://schemas.microsoft.com/office/drawing/2014/main" id="{F2032B7A-CDAB-4253-BDE3-F7551F1B94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7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5"/>
          <p:cNvSpPr txBox="1"/>
          <p:nvPr/>
        </p:nvSpPr>
        <p:spPr>
          <a:xfrm>
            <a:off x="820000" y="2185399"/>
            <a:ext cx="11168800" cy="3935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666666"/>
              </a:buClr>
              <a:buSzPts val="1800"/>
            </a:pPr>
            <a:r>
              <a:rPr lang="en-IN" sz="2400" dirty="0">
                <a:latin typeface="Avenir"/>
                <a:sym typeface="Trebuchet MS"/>
              </a:rPr>
              <a:t>Structured data has predefined schema such as field name and data type</a:t>
            </a:r>
          </a:p>
          <a:p>
            <a:pPr marL="800100" lvl="1" indent="-342900">
              <a:lnSpc>
                <a:spcPct val="115000"/>
              </a:lnSpc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  <a:sym typeface="Trebuchet MS"/>
              </a:rPr>
              <a:t>  CSV file with header</a:t>
            </a:r>
          </a:p>
          <a:p>
            <a:pPr marL="800100" lvl="1" indent="-342900">
              <a:lnSpc>
                <a:spcPct val="115000"/>
              </a:lnSpc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  <a:sym typeface="Trebuchet MS"/>
              </a:rPr>
              <a:t>  Records from data bases</a:t>
            </a:r>
          </a:p>
          <a:p>
            <a:pPr>
              <a:lnSpc>
                <a:spcPct val="115000"/>
              </a:lnSpc>
              <a:buClr>
                <a:srgbClr val="666666"/>
              </a:buClr>
              <a:buSzPts val="1800"/>
            </a:pPr>
            <a:endParaRPr lang="en-IN" sz="2400" dirty="0">
              <a:latin typeface="Avenir"/>
              <a:sym typeface="Trebuchet MS"/>
            </a:endParaRPr>
          </a:p>
          <a:p>
            <a:pPr>
              <a:lnSpc>
                <a:spcPct val="115000"/>
              </a:lnSpc>
              <a:buClr>
                <a:srgbClr val="666666"/>
              </a:buClr>
              <a:buSzPts val="1800"/>
            </a:pPr>
            <a:r>
              <a:rPr lang="en-IN" sz="2400" dirty="0">
                <a:latin typeface="Avenir"/>
                <a:sym typeface="Trebuchet MS"/>
              </a:rPr>
              <a:t>Unstructured data don’t have predefined schema </a:t>
            </a:r>
          </a:p>
          <a:p>
            <a:pPr marL="800100" lvl="1" indent="-342900">
              <a:lnSpc>
                <a:spcPct val="115000"/>
              </a:lnSpc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  <a:sym typeface="Trebuchet MS"/>
              </a:rPr>
              <a:t>Text file with column names</a:t>
            </a:r>
          </a:p>
          <a:p>
            <a:pPr marL="800100" lvl="1" indent="-342900">
              <a:lnSpc>
                <a:spcPct val="115000"/>
              </a:lnSpc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  <a:sym typeface="Trebuchet MS"/>
              </a:rPr>
              <a:t>Audio Video </a:t>
            </a:r>
          </a:p>
          <a:p>
            <a:pPr marL="800100" lvl="1" indent="-342900">
              <a:lnSpc>
                <a:spcPct val="115000"/>
              </a:lnSpc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Avenir"/>
                <a:sym typeface="Trebuchet MS"/>
              </a:rPr>
              <a:t>Images</a:t>
            </a:r>
            <a:endParaRPr sz="2400" dirty="0">
              <a:latin typeface="Avenir"/>
              <a:sym typeface="Trebuchet MS"/>
            </a:endParaRPr>
          </a:p>
        </p:txBody>
      </p:sp>
      <p:sp>
        <p:nvSpPr>
          <p:cNvPr id="605" name="Google Shape;605;p6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6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p65"/>
          <p:cNvPicPr preferRelativeResize="0"/>
          <p:nvPr/>
        </p:nvPicPr>
        <p:blipFill rotWithShape="1">
          <a:blip r:embed="rId3">
            <a:alphaModFix/>
          </a:blip>
          <a:srcRect l="11594" t="4095" r="10693" b="4688"/>
          <a:stretch/>
        </p:blipFill>
        <p:spPr>
          <a:xfrm>
            <a:off x="577867" y="248134"/>
            <a:ext cx="1638700" cy="140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1">
            <a:extLst>
              <a:ext uri="{FF2B5EF4-FFF2-40B4-BE49-F238E27FC236}">
                <a16:creationId xmlns:a16="http://schemas.microsoft.com/office/drawing/2014/main" id="{18B0979C-255E-4144-87F7-B7924AFDFD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866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CBC43-29B6-45B5-992D-144BFBDF2D9C}"/>
              </a:ext>
            </a:extLst>
          </p:cNvPr>
          <p:cNvSpPr/>
          <p:nvPr/>
        </p:nvSpPr>
        <p:spPr>
          <a:xfrm>
            <a:off x="457200" y="1855693"/>
            <a:ext cx="8305800" cy="46634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2447A7-6433-4D23-A317-249C661EFEDD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E9659-C801-42D6-9D5C-0428303DCE24}"/>
              </a:ext>
            </a:extLst>
          </p:cNvPr>
          <p:cNvSpPr/>
          <p:nvPr/>
        </p:nvSpPr>
        <p:spPr>
          <a:xfrm>
            <a:off x="838756" y="1259541"/>
            <a:ext cx="7436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Fontin Sans Bold"/>
              </a:rPr>
              <a:t>Hadoop MapReduce – Roles: User vs. Framework</a:t>
            </a:r>
            <a:endParaRPr lang="en-IN" sz="24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E2AA40-FCF7-4084-B638-9D93C1C4A26F}"/>
              </a:ext>
            </a:extLst>
          </p:cNvPr>
          <p:cNvSpPr/>
          <p:nvPr/>
        </p:nvSpPr>
        <p:spPr>
          <a:xfrm>
            <a:off x="457200" y="1259541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ECFB71-576F-4288-B6E4-D4C283B38532}"/>
              </a:ext>
            </a:extLst>
          </p:cNvPr>
          <p:cNvSpPr txBox="1">
            <a:spLocks/>
          </p:cNvSpPr>
          <p:nvPr/>
        </p:nvSpPr>
        <p:spPr>
          <a:xfrm>
            <a:off x="685800" y="457200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B742CD9B-1545-454B-B66E-53B474A1E8C2}"/>
              </a:ext>
            </a:extLst>
          </p:cNvPr>
          <p:cNvSpPr/>
          <p:nvPr/>
        </p:nvSpPr>
        <p:spPr>
          <a:xfrm>
            <a:off x="2154000" y="3352161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B78B1D68-F134-4FAC-B2E1-20DDF5AD7345}"/>
              </a:ext>
            </a:extLst>
          </p:cNvPr>
          <p:cNvSpPr/>
          <p:nvPr/>
        </p:nvSpPr>
        <p:spPr>
          <a:xfrm>
            <a:off x="3536400" y="32828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F6318246-8108-4CB3-98B8-6E6C718E036E}"/>
              </a:ext>
            </a:extLst>
          </p:cNvPr>
          <p:cNvSpPr/>
          <p:nvPr/>
        </p:nvSpPr>
        <p:spPr>
          <a:xfrm>
            <a:off x="2154000" y="4374725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5D87CB09-C5B4-4F44-9D32-DB47AC46F5FC}"/>
              </a:ext>
            </a:extLst>
          </p:cNvPr>
          <p:cNvSpPr/>
          <p:nvPr/>
        </p:nvSpPr>
        <p:spPr>
          <a:xfrm>
            <a:off x="2154000" y="5394128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A8E8AE32-7B1F-4B57-95AB-A502DFF44BB9}"/>
              </a:ext>
            </a:extLst>
          </p:cNvPr>
          <p:cNvSpPr/>
          <p:nvPr/>
        </p:nvSpPr>
        <p:spPr>
          <a:xfrm>
            <a:off x="3536400" y="431917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C7E8D343-CDEF-4BF2-BDF3-E5358B3140D4}"/>
              </a:ext>
            </a:extLst>
          </p:cNvPr>
          <p:cNvSpPr/>
          <p:nvPr/>
        </p:nvSpPr>
        <p:spPr>
          <a:xfrm>
            <a:off x="3536400" y="530081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94482D71-FF7D-4D65-8E23-0B0C620B4F4E}"/>
              </a:ext>
            </a:extLst>
          </p:cNvPr>
          <p:cNvSpPr/>
          <p:nvPr/>
        </p:nvSpPr>
        <p:spPr>
          <a:xfrm>
            <a:off x="5166789" y="3168107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E6EFA6CA-EACA-44E9-9350-50E7BA164102}"/>
              </a:ext>
            </a:extLst>
          </p:cNvPr>
          <p:cNvSpPr/>
          <p:nvPr/>
        </p:nvSpPr>
        <p:spPr>
          <a:xfrm>
            <a:off x="5166789" y="4309314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538ED562-5F89-4C60-9BDE-28BCC0CFE223}"/>
              </a:ext>
            </a:extLst>
          </p:cNvPr>
          <p:cNvSpPr/>
          <p:nvPr/>
        </p:nvSpPr>
        <p:spPr>
          <a:xfrm>
            <a:off x="5166789" y="5004975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2D89D2C0-1574-40F7-89D1-960189363487}"/>
              </a:ext>
            </a:extLst>
          </p:cNvPr>
          <p:cNvSpPr/>
          <p:nvPr/>
        </p:nvSpPr>
        <p:spPr>
          <a:xfrm>
            <a:off x="5166789" y="5852160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B3E9A23F-88C9-447D-9A1C-5F1AA327D217}"/>
              </a:ext>
            </a:extLst>
          </p:cNvPr>
          <p:cNvSpPr/>
          <p:nvPr/>
        </p:nvSpPr>
        <p:spPr>
          <a:xfrm>
            <a:off x="6400800" y="4031170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FECE5FC2-EA2B-44A5-B8A1-0ED16349931A}"/>
              </a:ext>
            </a:extLst>
          </p:cNvPr>
          <p:cNvSpPr/>
          <p:nvPr/>
        </p:nvSpPr>
        <p:spPr>
          <a:xfrm>
            <a:off x="6400800" y="4986150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9520530E-AECA-4EDF-A6CF-8336A64DFA73}"/>
              </a:ext>
            </a:extLst>
          </p:cNvPr>
          <p:cNvSpPr/>
          <p:nvPr/>
        </p:nvSpPr>
        <p:spPr>
          <a:xfrm>
            <a:off x="7525606" y="4150020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724419-9A5D-42DD-BE07-B07C3CBC5E4E}"/>
              </a:ext>
            </a:extLst>
          </p:cNvPr>
          <p:cNvCxnSpPr/>
          <p:nvPr/>
        </p:nvCxnSpPr>
        <p:spPr>
          <a:xfrm flipV="1">
            <a:off x="4724400" y="3385950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3ED003-6AC4-42DF-807B-CC0AECFB61FF}"/>
              </a:ext>
            </a:extLst>
          </p:cNvPr>
          <p:cNvCxnSpPr/>
          <p:nvPr/>
        </p:nvCxnSpPr>
        <p:spPr>
          <a:xfrm>
            <a:off x="4724400" y="452895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D1B15-FF11-4DEC-AA94-6AE92B637061}"/>
              </a:ext>
            </a:extLst>
          </p:cNvPr>
          <p:cNvCxnSpPr/>
          <p:nvPr/>
        </p:nvCxnSpPr>
        <p:spPr>
          <a:xfrm flipV="1">
            <a:off x="4739211" y="5320833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F959CA-1850-4B21-8C8A-BA2DE874C3F8}"/>
              </a:ext>
            </a:extLst>
          </p:cNvPr>
          <p:cNvCxnSpPr/>
          <p:nvPr/>
        </p:nvCxnSpPr>
        <p:spPr>
          <a:xfrm>
            <a:off x="3333600" y="3601103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38BE63-1D40-49E6-83F0-38CE10F6B7AC}"/>
              </a:ext>
            </a:extLst>
          </p:cNvPr>
          <p:cNvCxnSpPr/>
          <p:nvPr/>
        </p:nvCxnSpPr>
        <p:spPr>
          <a:xfrm>
            <a:off x="3333600" y="4730655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589C52-A05E-414D-8E67-B9FF4B856310}"/>
              </a:ext>
            </a:extLst>
          </p:cNvPr>
          <p:cNvCxnSpPr/>
          <p:nvPr/>
        </p:nvCxnSpPr>
        <p:spPr>
          <a:xfrm>
            <a:off x="3333600" y="5539892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E19540-8CE0-4EDB-91A1-A503A6B2DB9D}"/>
              </a:ext>
            </a:extLst>
          </p:cNvPr>
          <p:cNvCxnSpPr/>
          <p:nvPr/>
        </p:nvCxnSpPr>
        <p:spPr>
          <a:xfrm>
            <a:off x="4724400" y="3385950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1F8E90-F488-4567-9DA2-061EA6C3E54F}"/>
              </a:ext>
            </a:extLst>
          </p:cNvPr>
          <p:cNvCxnSpPr/>
          <p:nvPr/>
        </p:nvCxnSpPr>
        <p:spPr>
          <a:xfrm>
            <a:off x="4724400" y="3385950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0A0D8F-F7EA-4006-86E3-E756D3E6CE8A}"/>
              </a:ext>
            </a:extLst>
          </p:cNvPr>
          <p:cNvCxnSpPr>
            <a:stCxn id="14" idx="3"/>
          </p:cNvCxnSpPr>
          <p:nvPr/>
        </p:nvCxnSpPr>
        <p:spPr>
          <a:xfrm flipV="1">
            <a:off x="4724400" y="3554721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8218EE-076E-46B3-A9E3-A712B9FB42B4}"/>
              </a:ext>
            </a:extLst>
          </p:cNvPr>
          <p:cNvCxnSpPr>
            <a:stCxn id="15" idx="3"/>
          </p:cNvCxnSpPr>
          <p:nvPr/>
        </p:nvCxnSpPr>
        <p:spPr>
          <a:xfrm>
            <a:off x="4724400" y="5620850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8EE314-D8CC-48E6-ABDB-EC577766C27F}"/>
              </a:ext>
            </a:extLst>
          </p:cNvPr>
          <p:cNvCxnSpPr/>
          <p:nvPr/>
        </p:nvCxnSpPr>
        <p:spPr>
          <a:xfrm flipV="1">
            <a:off x="4743752" y="3352161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8545F8-6641-447A-B284-7F762409098F}"/>
              </a:ext>
            </a:extLst>
          </p:cNvPr>
          <p:cNvCxnSpPr>
            <a:stCxn id="14" idx="3"/>
          </p:cNvCxnSpPr>
          <p:nvPr/>
        </p:nvCxnSpPr>
        <p:spPr>
          <a:xfrm>
            <a:off x="4724400" y="4639215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24ED6F-3A01-4A5D-B79D-C5157828E210}"/>
              </a:ext>
            </a:extLst>
          </p:cNvPr>
          <p:cNvCxnSpPr/>
          <p:nvPr/>
        </p:nvCxnSpPr>
        <p:spPr>
          <a:xfrm>
            <a:off x="6153000" y="45289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32D745-EDE0-4883-A57E-DF664DBDC035}"/>
              </a:ext>
            </a:extLst>
          </p:cNvPr>
          <p:cNvCxnSpPr/>
          <p:nvPr/>
        </p:nvCxnSpPr>
        <p:spPr>
          <a:xfrm>
            <a:off x="6153000" y="54433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7ABA2B-7A8B-4C04-99D3-04FC76807262}"/>
              </a:ext>
            </a:extLst>
          </p:cNvPr>
          <p:cNvCxnSpPr/>
          <p:nvPr/>
        </p:nvCxnSpPr>
        <p:spPr>
          <a:xfrm flipV="1">
            <a:off x="6153000" y="5483775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410AD3-0229-4B44-A814-CE97D772B4AF}"/>
              </a:ext>
            </a:extLst>
          </p:cNvPr>
          <p:cNvCxnSpPr/>
          <p:nvPr/>
        </p:nvCxnSpPr>
        <p:spPr>
          <a:xfrm>
            <a:off x="6189988" y="3463460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A49F1EFE-EAC8-4FE1-B385-A9D431B43E27}"/>
              </a:ext>
            </a:extLst>
          </p:cNvPr>
          <p:cNvSpPr/>
          <p:nvPr/>
        </p:nvSpPr>
        <p:spPr>
          <a:xfrm>
            <a:off x="513600" y="3905902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931E28-C5CC-4FE2-B130-6FBF8257166F}"/>
              </a:ext>
            </a:extLst>
          </p:cNvPr>
          <p:cNvCxnSpPr>
            <a:endCxn id="10" idx="1"/>
          </p:cNvCxnSpPr>
          <p:nvPr/>
        </p:nvCxnSpPr>
        <p:spPr>
          <a:xfrm flipV="1">
            <a:off x="1250855" y="3622161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CC54A1-CE4C-4EB2-B4B0-A70A5A193A32}"/>
              </a:ext>
            </a:extLst>
          </p:cNvPr>
          <p:cNvCxnSpPr>
            <a:stCxn id="39" idx="2"/>
          </p:cNvCxnSpPr>
          <p:nvPr/>
        </p:nvCxnSpPr>
        <p:spPr>
          <a:xfrm>
            <a:off x="1257600" y="5539892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046CDC-E565-46E6-8C7E-AADD296BD772}"/>
              </a:ext>
            </a:extLst>
          </p:cNvPr>
          <p:cNvCxnSpPr/>
          <p:nvPr/>
        </p:nvCxnSpPr>
        <p:spPr>
          <a:xfrm>
            <a:off x="1981200" y="4591171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C80ED1-1C6F-4B76-8016-A0F9BD21C3FF}"/>
              </a:ext>
            </a:extLst>
          </p:cNvPr>
          <p:cNvSpPr txBox="1"/>
          <p:nvPr/>
        </p:nvSpPr>
        <p:spPr>
          <a:xfrm>
            <a:off x="4926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57E336-2AC7-4BDD-9B62-4E35668F3778}"/>
              </a:ext>
            </a:extLst>
          </p:cNvPr>
          <p:cNvSpPr txBox="1"/>
          <p:nvPr/>
        </p:nvSpPr>
        <p:spPr>
          <a:xfrm>
            <a:off x="13308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ED5DE2-5C87-4CA5-AD9F-0860B9803D34}"/>
              </a:ext>
            </a:extLst>
          </p:cNvPr>
          <p:cNvSpPr txBox="1"/>
          <p:nvPr/>
        </p:nvSpPr>
        <p:spPr>
          <a:xfrm>
            <a:off x="2286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1BBFD2-7936-43B3-A766-C03D8C73CC93}"/>
              </a:ext>
            </a:extLst>
          </p:cNvPr>
          <p:cNvSpPr txBox="1"/>
          <p:nvPr/>
        </p:nvSpPr>
        <p:spPr>
          <a:xfrm>
            <a:off x="51054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383C08-0CE6-4B5C-A3CC-8E2D852F5B15}"/>
              </a:ext>
            </a:extLst>
          </p:cNvPr>
          <p:cNvSpPr txBox="1"/>
          <p:nvPr/>
        </p:nvSpPr>
        <p:spPr>
          <a:xfrm>
            <a:off x="6360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E2E597-9AA9-4854-894C-DA9E18090010}"/>
              </a:ext>
            </a:extLst>
          </p:cNvPr>
          <p:cNvSpPr txBox="1"/>
          <p:nvPr/>
        </p:nvSpPr>
        <p:spPr>
          <a:xfrm>
            <a:off x="7565753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9" name="Rounded Rectangle 54">
            <a:extLst>
              <a:ext uri="{FF2B5EF4-FFF2-40B4-BE49-F238E27FC236}">
                <a16:creationId xmlns:a16="http://schemas.microsoft.com/office/drawing/2014/main" id="{11D7235A-7179-4BE3-9DB0-BB51A12DA97B}"/>
              </a:ext>
            </a:extLst>
          </p:cNvPr>
          <p:cNvSpPr/>
          <p:nvPr/>
        </p:nvSpPr>
        <p:spPr>
          <a:xfrm>
            <a:off x="7589520" y="5165529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65EF64-5F08-4F38-9A3E-730C6C215553}"/>
              </a:ext>
            </a:extLst>
          </p:cNvPr>
          <p:cNvCxnSpPr/>
          <p:nvPr/>
        </p:nvCxnSpPr>
        <p:spPr>
          <a:xfrm>
            <a:off x="7345680" y="442585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2B6D63-AA28-44F3-BC95-E00B486D3FC2}"/>
              </a:ext>
            </a:extLst>
          </p:cNvPr>
          <p:cNvCxnSpPr/>
          <p:nvPr/>
        </p:nvCxnSpPr>
        <p:spPr>
          <a:xfrm flipV="1">
            <a:off x="7346647" y="5429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4FB3F8A-3EBC-4309-A44D-C0DAB24E2E51}"/>
              </a:ext>
            </a:extLst>
          </p:cNvPr>
          <p:cNvSpPr txBox="1"/>
          <p:nvPr/>
        </p:nvSpPr>
        <p:spPr>
          <a:xfrm>
            <a:off x="3464400" y="1828783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63309D26-8A36-4C53-96EE-50E9A3EDEDEE}"/>
              </a:ext>
            </a:extLst>
          </p:cNvPr>
          <p:cNvSpPr txBox="1">
            <a:spLocks/>
          </p:cNvSpPr>
          <p:nvPr/>
        </p:nvSpPr>
        <p:spPr>
          <a:xfrm>
            <a:off x="394447" y="2606039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Load data into HDFS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B1DE4654-614B-4D15-922A-58B68A70D788}"/>
              </a:ext>
            </a:extLst>
          </p:cNvPr>
          <p:cNvSpPr txBox="1">
            <a:spLocks/>
          </p:cNvSpPr>
          <p:nvPr/>
        </p:nvSpPr>
        <p:spPr>
          <a:xfrm>
            <a:off x="394447" y="2819400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Specify Path &amp; Input Format</a:t>
            </a:r>
          </a:p>
          <a:p>
            <a:pPr algn="l"/>
            <a:endParaRPr lang="en-US" sz="105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6F040485-E22D-4E0B-A9CE-4407060F5D2D}"/>
              </a:ext>
            </a:extLst>
          </p:cNvPr>
          <p:cNvSpPr txBox="1">
            <a:spLocks/>
          </p:cNvSpPr>
          <p:nvPr/>
        </p:nvSpPr>
        <p:spPr>
          <a:xfrm>
            <a:off x="1905000" y="2590800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‘Input Splits’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AE2FB7E9-8335-4749-89C8-A9962F07F2FD}"/>
              </a:ext>
            </a:extLst>
          </p:cNvPr>
          <p:cNvSpPr txBox="1">
            <a:spLocks/>
          </p:cNvSpPr>
          <p:nvPr/>
        </p:nvSpPr>
        <p:spPr>
          <a:xfrm>
            <a:off x="1905000" y="2804161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individual Records</a:t>
            </a:r>
          </a:p>
        </p:txBody>
      </p:sp>
      <p:pic>
        <p:nvPicPr>
          <p:cNvPr id="59" name="Graphic 1">
            <a:extLst>
              <a:ext uri="{FF2B5EF4-FFF2-40B4-BE49-F238E27FC236}">
                <a16:creationId xmlns:a16="http://schemas.microsoft.com/office/drawing/2014/main" id="{A5B244F1-BC10-4C09-989C-178E516DB0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785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7153D-89DD-438B-B7E3-4054EFE0B4DF}"/>
              </a:ext>
            </a:extLst>
          </p:cNvPr>
          <p:cNvSpPr/>
          <p:nvPr/>
        </p:nvSpPr>
        <p:spPr>
          <a:xfrm>
            <a:off x="457200" y="1855693"/>
            <a:ext cx="8305800" cy="46634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7692D5-06FB-47F3-BFFE-2B7485ACC665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1ECF13-6B2A-496B-B7DC-7115ACC4F16E}"/>
              </a:ext>
            </a:extLst>
          </p:cNvPr>
          <p:cNvSpPr/>
          <p:nvPr/>
        </p:nvSpPr>
        <p:spPr>
          <a:xfrm>
            <a:off x="838756" y="1259541"/>
            <a:ext cx="7436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Fontin Sans Bold"/>
              </a:rPr>
              <a:t>Hadoop MapReduce – Roles: User vs. Framework</a:t>
            </a:r>
            <a:endParaRPr lang="en-IN" sz="24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E151C-6966-4568-97BE-070C4B7D1EF0}"/>
              </a:ext>
            </a:extLst>
          </p:cNvPr>
          <p:cNvSpPr/>
          <p:nvPr/>
        </p:nvSpPr>
        <p:spPr>
          <a:xfrm>
            <a:off x="457200" y="1259541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4B665E-3807-427F-9523-BF7D6A81AE9D}"/>
              </a:ext>
            </a:extLst>
          </p:cNvPr>
          <p:cNvSpPr txBox="1">
            <a:spLocks/>
          </p:cNvSpPr>
          <p:nvPr/>
        </p:nvSpPr>
        <p:spPr>
          <a:xfrm>
            <a:off x="685800" y="457200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B53870E6-F649-455E-81B3-3EEDE23D6131}"/>
              </a:ext>
            </a:extLst>
          </p:cNvPr>
          <p:cNvSpPr/>
          <p:nvPr/>
        </p:nvSpPr>
        <p:spPr>
          <a:xfrm>
            <a:off x="2154000" y="3352161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819CD989-7A13-45E0-835E-6C38ED852351}"/>
              </a:ext>
            </a:extLst>
          </p:cNvPr>
          <p:cNvSpPr/>
          <p:nvPr/>
        </p:nvSpPr>
        <p:spPr>
          <a:xfrm>
            <a:off x="3536400" y="32828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312B898-6216-48B0-A984-311C38566E90}"/>
              </a:ext>
            </a:extLst>
          </p:cNvPr>
          <p:cNvSpPr/>
          <p:nvPr/>
        </p:nvSpPr>
        <p:spPr>
          <a:xfrm>
            <a:off x="2154000" y="4374725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82DCE748-41CA-4B9C-B828-9825A30E810D}"/>
              </a:ext>
            </a:extLst>
          </p:cNvPr>
          <p:cNvSpPr/>
          <p:nvPr/>
        </p:nvSpPr>
        <p:spPr>
          <a:xfrm>
            <a:off x="2154000" y="5394128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38E02E92-127A-47D0-A8EF-9556B971C184}"/>
              </a:ext>
            </a:extLst>
          </p:cNvPr>
          <p:cNvSpPr/>
          <p:nvPr/>
        </p:nvSpPr>
        <p:spPr>
          <a:xfrm>
            <a:off x="3536400" y="431917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F6784ADB-6DDA-46FB-8498-393ED06DFE48}"/>
              </a:ext>
            </a:extLst>
          </p:cNvPr>
          <p:cNvSpPr/>
          <p:nvPr/>
        </p:nvSpPr>
        <p:spPr>
          <a:xfrm>
            <a:off x="3536400" y="530081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1F3BB9E2-F13A-438F-8234-C70C317873E1}"/>
              </a:ext>
            </a:extLst>
          </p:cNvPr>
          <p:cNvSpPr/>
          <p:nvPr/>
        </p:nvSpPr>
        <p:spPr>
          <a:xfrm>
            <a:off x="5166789" y="3168107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CDDB573A-3B8D-4D11-AA91-CB0D5BB9E6B2}"/>
              </a:ext>
            </a:extLst>
          </p:cNvPr>
          <p:cNvSpPr/>
          <p:nvPr/>
        </p:nvSpPr>
        <p:spPr>
          <a:xfrm>
            <a:off x="5166789" y="4309314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072180A-500B-41ED-B2EE-41DA356ECF98}"/>
              </a:ext>
            </a:extLst>
          </p:cNvPr>
          <p:cNvSpPr/>
          <p:nvPr/>
        </p:nvSpPr>
        <p:spPr>
          <a:xfrm>
            <a:off x="5166789" y="5004975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DF67D0D8-5FA1-4A83-B856-8D4F5A6BC20D}"/>
              </a:ext>
            </a:extLst>
          </p:cNvPr>
          <p:cNvSpPr/>
          <p:nvPr/>
        </p:nvSpPr>
        <p:spPr>
          <a:xfrm>
            <a:off x="5166789" y="5852160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4397D955-2FAB-43FB-8D92-61F5BE4C2A65}"/>
              </a:ext>
            </a:extLst>
          </p:cNvPr>
          <p:cNvSpPr/>
          <p:nvPr/>
        </p:nvSpPr>
        <p:spPr>
          <a:xfrm>
            <a:off x="6400800" y="4031170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65CF1A5D-AA19-4354-97A3-3C9F3F9E232A}"/>
              </a:ext>
            </a:extLst>
          </p:cNvPr>
          <p:cNvSpPr/>
          <p:nvPr/>
        </p:nvSpPr>
        <p:spPr>
          <a:xfrm>
            <a:off x="6400800" y="4986150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A5CEBB92-C452-41B1-9DF0-F3428B143716}"/>
              </a:ext>
            </a:extLst>
          </p:cNvPr>
          <p:cNvSpPr/>
          <p:nvPr/>
        </p:nvSpPr>
        <p:spPr>
          <a:xfrm>
            <a:off x="7525606" y="4150020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372A7C-1B73-4ED6-8D42-963B5F799AFA}"/>
              </a:ext>
            </a:extLst>
          </p:cNvPr>
          <p:cNvCxnSpPr/>
          <p:nvPr/>
        </p:nvCxnSpPr>
        <p:spPr>
          <a:xfrm flipV="1">
            <a:off x="4724400" y="3385950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07EA7E-B509-430F-88DD-AA40AF934D3B}"/>
              </a:ext>
            </a:extLst>
          </p:cNvPr>
          <p:cNvCxnSpPr/>
          <p:nvPr/>
        </p:nvCxnSpPr>
        <p:spPr>
          <a:xfrm>
            <a:off x="4724400" y="452895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224317-6D76-4BCB-A6E9-5B715DB824A6}"/>
              </a:ext>
            </a:extLst>
          </p:cNvPr>
          <p:cNvCxnSpPr/>
          <p:nvPr/>
        </p:nvCxnSpPr>
        <p:spPr>
          <a:xfrm flipV="1">
            <a:off x="4739211" y="5320833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299F29-6E82-413C-9491-DBC7C20EDE95}"/>
              </a:ext>
            </a:extLst>
          </p:cNvPr>
          <p:cNvCxnSpPr/>
          <p:nvPr/>
        </p:nvCxnSpPr>
        <p:spPr>
          <a:xfrm>
            <a:off x="3333600" y="3601103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1858F1-5DEA-4E40-B330-D7C2D8FD9335}"/>
              </a:ext>
            </a:extLst>
          </p:cNvPr>
          <p:cNvCxnSpPr/>
          <p:nvPr/>
        </p:nvCxnSpPr>
        <p:spPr>
          <a:xfrm>
            <a:off x="3333600" y="4730655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29A955-2034-4E97-B008-53820260867A}"/>
              </a:ext>
            </a:extLst>
          </p:cNvPr>
          <p:cNvCxnSpPr/>
          <p:nvPr/>
        </p:nvCxnSpPr>
        <p:spPr>
          <a:xfrm>
            <a:off x="3333600" y="5539892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E5EC79-4B81-4883-AA22-D5072CBEBA61}"/>
              </a:ext>
            </a:extLst>
          </p:cNvPr>
          <p:cNvCxnSpPr/>
          <p:nvPr/>
        </p:nvCxnSpPr>
        <p:spPr>
          <a:xfrm>
            <a:off x="4724400" y="3385950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D5681A-0687-49FC-B161-481E9F48ABB0}"/>
              </a:ext>
            </a:extLst>
          </p:cNvPr>
          <p:cNvCxnSpPr/>
          <p:nvPr/>
        </p:nvCxnSpPr>
        <p:spPr>
          <a:xfrm>
            <a:off x="4724400" y="3385950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B7C20-F4C4-40DC-B16B-74EFE810C4AC}"/>
              </a:ext>
            </a:extLst>
          </p:cNvPr>
          <p:cNvCxnSpPr>
            <a:stCxn id="14" idx="3"/>
          </p:cNvCxnSpPr>
          <p:nvPr/>
        </p:nvCxnSpPr>
        <p:spPr>
          <a:xfrm flipV="1">
            <a:off x="4724400" y="3554721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651394-8022-4976-8A91-A3F237B34CD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724400" y="5620850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38C569-5834-45EE-A8AC-C10D727CD2FF}"/>
              </a:ext>
            </a:extLst>
          </p:cNvPr>
          <p:cNvCxnSpPr/>
          <p:nvPr/>
        </p:nvCxnSpPr>
        <p:spPr>
          <a:xfrm flipV="1">
            <a:off x="4743752" y="3352161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B8CA60-3BC1-43FF-9EB5-3C0CDA2B3C6B}"/>
              </a:ext>
            </a:extLst>
          </p:cNvPr>
          <p:cNvCxnSpPr>
            <a:stCxn id="14" idx="3"/>
          </p:cNvCxnSpPr>
          <p:nvPr/>
        </p:nvCxnSpPr>
        <p:spPr>
          <a:xfrm>
            <a:off x="4724400" y="4639215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0CE313-535A-44E6-A901-C16C0E1437D6}"/>
              </a:ext>
            </a:extLst>
          </p:cNvPr>
          <p:cNvCxnSpPr/>
          <p:nvPr/>
        </p:nvCxnSpPr>
        <p:spPr>
          <a:xfrm>
            <a:off x="6153000" y="45289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A8BFF4-ABA9-4E58-BFE7-6B9CCA298C28}"/>
              </a:ext>
            </a:extLst>
          </p:cNvPr>
          <p:cNvCxnSpPr/>
          <p:nvPr/>
        </p:nvCxnSpPr>
        <p:spPr>
          <a:xfrm>
            <a:off x="6153000" y="54433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1A6DFF-DCD5-47DC-A7B4-F30ECC311933}"/>
              </a:ext>
            </a:extLst>
          </p:cNvPr>
          <p:cNvCxnSpPr/>
          <p:nvPr/>
        </p:nvCxnSpPr>
        <p:spPr>
          <a:xfrm flipV="1">
            <a:off x="6153000" y="5483775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35BC42-7B92-41F7-B5C2-FEA32B7D93F1}"/>
              </a:ext>
            </a:extLst>
          </p:cNvPr>
          <p:cNvCxnSpPr/>
          <p:nvPr/>
        </p:nvCxnSpPr>
        <p:spPr>
          <a:xfrm>
            <a:off x="6189988" y="3463460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DCB18962-FF74-4EE9-8C8F-CD8F3EF84BB9}"/>
              </a:ext>
            </a:extLst>
          </p:cNvPr>
          <p:cNvSpPr/>
          <p:nvPr/>
        </p:nvSpPr>
        <p:spPr>
          <a:xfrm>
            <a:off x="513600" y="3905902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7984BE-8917-4F7A-8F75-15690C421E73}"/>
              </a:ext>
            </a:extLst>
          </p:cNvPr>
          <p:cNvCxnSpPr>
            <a:endCxn id="10" idx="1"/>
          </p:cNvCxnSpPr>
          <p:nvPr/>
        </p:nvCxnSpPr>
        <p:spPr>
          <a:xfrm flipV="1">
            <a:off x="1250855" y="3622161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68D98B-04F1-470B-9844-7043FCCFAD70}"/>
              </a:ext>
            </a:extLst>
          </p:cNvPr>
          <p:cNvCxnSpPr>
            <a:stCxn id="39" idx="2"/>
          </p:cNvCxnSpPr>
          <p:nvPr/>
        </p:nvCxnSpPr>
        <p:spPr>
          <a:xfrm>
            <a:off x="1257600" y="5539892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E4324A-0B4B-408F-97A8-0CB73F2F4C48}"/>
              </a:ext>
            </a:extLst>
          </p:cNvPr>
          <p:cNvCxnSpPr/>
          <p:nvPr/>
        </p:nvCxnSpPr>
        <p:spPr>
          <a:xfrm>
            <a:off x="1981200" y="4591171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5756A3D-8CB6-4921-BBFC-4D0063B9C86B}"/>
              </a:ext>
            </a:extLst>
          </p:cNvPr>
          <p:cNvSpPr txBox="1"/>
          <p:nvPr/>
        </p:nvSpPr>
        <p:spPr>
          <a:xfrm>
            <a:off x="4926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7694C4-C4BD-4DB6-9C75-567BE3E8A53E}"/>
              </a:ext>
            </a:extLst>
          </p:cNvPr>
          <p:cNvSpPr txBox="1"/>
          <p:nvPr/>
        </p:nvSpPr>
        <p:spPr>
          <a:xfrm>
            <a:off x="13308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017084-B2DB-40A4-8CC5-ECF06C3878EA}"/>
              </a:ext>
            </a:extLst>
          </p:cNvPr>
          <p:cNvSpPr txBox="1"/>
          <p:nvPr/>
        </p:nvSpPr>
        <p:spPr>
          <a:xfrm>
            <a:off x="2286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79BF83-8A7F-4EDA-B53F-9D34AFD2142F}"/>
              </a:ext>
            </a:extLst>
          </p:cNvPr>
          <p:cNvSpPr txBox="1"/>
          <p:nvPr/>
        </p:nvSpPr>
        <p:spPr>
          <a:xfrm>
            <a:off x="51054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185AEA-F72D-411F-82F4-8F827BA3C448}"/>
              </a:ext>
            </a:extLst>
          </p:cNvPr>
          <p:cNvSpPr txBox="1"/>
          <p:nvPr/>
        </p:nvSpPr>
        <p:spPr>
          <a:xfrm>
            <a:off x="6360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166372-6E4D-44AC-B928-8925154ED651}"/>
              </a:ext>
            </a:extLst>
          </p:cNvPr>
          <p:cNvSpPr txBox="1"/>
          <p:nvPr/>
        </p:nvSpPr>
        <p:spPr>
          <a:xfrm>
            <a:off x="7565753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9" name="Rounded Rectangle 54">
            <a:extLst>
              <a:ext uri="{FF2B5EF4-FFF2-40B4-BE49-F238E27FC236}">
                <a16:creationId xmlns:a16="http://schemas.microsoft.com/office/drawing/2014/main" id="{C3AA3DB3-65E1-4C88-B3F5-971F2FAAF32D}"/>
              </a:ext>
            </a:extLst>
          </p:cNvPr>
          <p:cNvSpPr/>
          <p:nvPr/>
        </p:nvSpPr>
        <p:spPr>
          <a:xfrm>
            <a:off x="7589520" y="5165529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37840C-322C-42B3-8F0F-094D06AD7BF4}"/>
              </a:ext>
            </a:extLst>
          </p:cNvPr>
          <p:cNvCxnSpPr/>
          <p:nvPr/>
        </p:nvCxnSpPr>
        <p:spPr>
          <a:xfrm>
            <a:off x="7345680" y="442585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26ADF91-B8FC-4DD9-BFA6-9FCE4537E62D}"/>
              </a:ext>
            </a:extLst>
          </p:cNvPr>
          <p:cNvCxnSpPr/>
          <p:nvPr/>
        </p:nvCxnSpPr>
        <p:spPr>
          <a:xfrm flipV="1">
            <a:off x="7346647" y="5429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F8B9B2A-82CF-49AA-9EBC-2FCC4E6C1FE3}"/>
              </a:ext>
            </a:extLst>
          </p:cNvPr>
          <p:cNvSpPr txBox="1"/>
          <p:nvPr/>
        </p:nvSpPr>
        <p:spPr>
          <a:xfrm>
            <a:off x="3464400" y="1828783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A8149D3E-8440-47B7-AC9D-3CC8EF4FDE3E}"/>
              </a:ext>
            </a:extLst>
          </p:cNvPr>
          <p:cNvSpPr txBox="1">
            <a:spLocks/>
          </p:cNvSpPr>
          <p:nvPr/>
        </p:nvSpPr>
        <p:spPr>
          <a:xfrm>
            <a:off x="394447" y="2606039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Load data into HDFS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52FBE44E-F09D-47B3-959A-4404C3018713}"/>
              </a:ext>
            </a:extLst>
          </p:cNvPr>
          <p:cNvSpPr txBox="1">
            <a:spLocks/>
          </p:cNvSpPr>
          <p:nvPr/>
        </p:nvSpPr>
        <p:spPr>
          <a:xfrm>
            <a:off x="394447" y="2819400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Specify Path &amp; Input Format</a:t>
            </a:r>
          </a:p>
          <a:p>
            <a:pPr algn="l"/>
            <a:endParaRPr lang="en-US" sz="105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5A022224-085D-434B-BCC3-D5F9EF935DEE}"/>
              </a:ext>
            </a:extLst>
          </p:cNvPr>
          <p:cNvSpPr txBox="1">
            <a:spLocks/>
          </p:cNvSpPr>
          <p:nvPr/>
        </p:nvSpPr>
        <p:spPr>
          <a:xfrm>
            <a:off x="1905000" y="2590800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‘Input Splits’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F794FB56-08CC-4EB2-A59F-219253A26BA0}"/>
              </a:ext>
            </a:extLst>
          </p:cNvPr>
          <p:cNvSpPr txBox="1">
            <a:spLocks/>
          </p:cNvSpPr>
          <p:nvPr/>
        </p:nvSpPr>
        <p:spPr>
          <a:xfrm>
            <a:off x="1905000" y="2804161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individual Records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29F7F37C-B7EC-4B7B-93F7-0CFD7119B575}"/>
              </a:ext>
            </a:extLst>
          </p:cNvPr>
          <p:cNvSpPr txBox="1">
            <a:spLocks/>
          </p:cNvSpPr>
          <p:nvPr/>
        </p:nvSpPr>
        <p:spPr>
          <a:xfrm>
            <a:off x="3578400" y="2764317"/>
            <a:ext cx="146304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User Defined  Logic</a:t>
            </a:r>
          </a:p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In Mapper’s map()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pic>
        <p:nvPicPr>
          <p:cNvPr id="60" name="Graphic 1">
            <a:extLst>
              <a:ext uri="{FF2B5EF4-FFF2-40B4-BE49-F238E27FC236}">
                <a16:creationId xmlns:a16="http://schemas.microsoft.com/office/drawing/2014/main" id="{F03EAB55-CD70-4113-9818-E77B9C8AC7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96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A0AB2F-7D68-4154-B754-EFD8BF19571A}"/>
              </a:ext>
            </a:extLst>
          </p:cNvPr>
          <p:cNvSpPr/>
          <p:nvPr/>
        </p:nvSpPr>
        <p:spPr>
          <a:xfrm>
            <a:off x="457200" y="1855693"/>
            <a:ext cx="8305800" cy="46634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F4784D-016B-4AC6-9B21-7A19F0638F85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62C55-2FF6-4700-A982-92C59FA5908C}"/>
              </a:ext>
            </a:extLst>
          </p:cNvPr>
          <p:cNvSpPr/>
          <p:nvPr/>
        </p:nvSpPr>
        <p:spPr>
          <a:xfrm>
            <a:off x="838756" y="1259541"/>
            <a:ext cx="7436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Fontin Sans Bold"/>
              </a:rPr>
              <a:t>Hadoop MapReduce – Roles: User vs. Framework</a:t>
            </a:r>
            <a:endParaRPr lang="en-IN" sz="24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37978-00B8-4100-8C23-6CC49C390177}"/>
              </a:ext>
            </a:extLst>
          </p:cNvPr>
          <p:cNvSpPr/>
          <p:nvPr/>
        </p:nvSpPr>
        <p:spPr>
          <a:xfrm>
            <a:off x="457200" y="1259541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2F5DF1-66A8-4814-9C92-5E8E73C1F796}"/>
              </a:ext>
            </a:extLst>
          </p:cNvPr>
          <p:cNvSpPr txBox="1">
            <a:spLocks/>
          </p:cNvSpPr>
          <p:nvPr/>
        </p:nvSpPr>
        <p:spPr>
          <a:xfrm>
            <a:off x="685800" y="457200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8A78BBD2-87AF-4CB8-A142-C7527322DE68}"/>
              </a:ext>
            </a:extLst>
          </p:cNvPr>
          <p:cNvSpPr/>
          <p:nvPr/>
        </p:nvSpPr>
        <p:spPr>
          <a:xfrm>
            <a:off x="2154000" y="3352161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95C0ED43-7220-4063-BB59-895A90E848B4}"/>
              </a:ext>
            </a:extLst>
          </p:cNvPr>
          <p:cNvSpPr/>
          <p:nvPr/>
        </p:nvSpPr>
        <p:spPr>
          <a:xfrm>
            <a:off x="3536400" y="32828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67098473-10CC-436D-9B1D-992881C2DF3D}"/>
              </a:ext>
            </a:extLst>
          </p:cNvPr>
          <p:cNvSpPr/>
          <p:nvPr/>
        </p:nvSpPr>
        <p:spPr>
          <a:xfrm>
            <a:off x="2154000" y="4374725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D8AD9EE5-86C0-4059-85B9-FB45081250B4}"/>
              </a:ext>
            </a:extLst>
          </p:cNvPr>
          <p:cNvSpPr/>
          <p:nvPr/>
        </p:nvSpPr>
        <p:spPr>
          <a:xfrm>
            <a:off x="2154000" y="5394128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9EEA9B58-146A-47B1-AF29-F53FDD548B16}"/>
              </a:ext>
            </a:extLst>
          </p:cNvPr>
          <p:cNvSpPr/>
          <p:nvPr/>
        </p:nvSpPr>
        <p:spPr>
          <a:xfrm>
            <a:off x="3536400" y="431917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C1621A0C-B250-47B0-9A59-A5A9C06C353B}"/>
              </a:ext>
            </a:extLst>
          </p:cNvPr>
          <p:cNvSpPr/>
          <p:nvPr/>
        </p:nvSpPr>
        <p:spPr>
          <a:xfrm>
            <a:off x="3536400" y="530081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1CDF92AE-334D-48BC-BEB7-965864B6B764}"/>
              </a:ext>
            </a:extLst>
          </p:cNvPr>
          <p:cNvSpPr/>
          <p:nvPr/>
        </p:nvSpPr>
        <p:spPr>
          <a:xfrm>
            <a:off x="5166789" y="3168107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D90AEE14-6C88-48A9-8999-A3D1ACE1607B}"/>
              </a:ext>
            </a:extLst>
          </p:cNvPr>
          <p:cNvSpPr/>
          <p:nvPr/>
        </p:nvSpPr>
        <p:spPr>
          <a:xfrm>
            <a:off x="5166789" y="4309314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84F21126-4A0B-47E8-B441-2C8C3AC5796E}"/>
              </a:ext>
            </a:extLst>
          </p:cNvPr>
          <p:cNvSpPr/>
          <p:nvPr/>
        </p:nvSpPr>
        <p:spPr>
          <a:xfrm>
            <a:off x="5166789" y="5004975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DBDB2C9C-CA79-41CA-B871-BAE1895DAEDB}"/>
              </a:ext>
            </a:extLst>
          </p:cNvPr>
          <p:cNvSpPr/>
          <p:nvPr/>
        </p:nvSpPr>
        <p:spPr>
          <a:xfrm>
            <a:off x="5166789" y="5852160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FE95716B-F3B5-4F2F-86F6-A0FE8C01FE25}"/>
              </a:ext>
            </a:extLst>
          </p:cNvPr>
          <p:cNvSpPr/>
          <p:nvPr/>
        </p:nvSpPr>
        <p:spPr>
          <a:xfrm>
            <a:off x="6400800" y="4031170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79A1C934-971B-4C41-98F5-EBA19C831747}"/>
              </a:ext>
            </a:extLst>
          </p:cNvPr>
          <p:cNvSpPr/>
          <p:nvPr/>
        </p:nvSpPr>
        <p:spPr>
          <a:xfrm>
            <a:off x="6400800" y="4986150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C5FF29A5-B6FC-4927-9B36-80259370FB4F}"/>
              </a:ext>
            </a:extLst>
          </p:cNvPr>
          <p:cNvSpPr/>
          <p:nvPr/>
        </p:nvSpPr>
        <p:spPr>
          <a:xfrm>
            <a:off x="7525606" y="4150020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5E985C-7B8F-4845-B952-9CCA05B71B40}"/>
              </a:ext>
            </a:extLst>
          </p:cNvPr>
          <p:cNvCxnSpPr/>
          <p:nvPr/>
        </p:nvCxnSpPr>
        <p:spPr>
          <a:xfrm flipV="1">
            <a:off x="4724400" y="3385950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C6FD20-55F4-4015-84FF-E9CC7AEE39D6}"/>
              </a:ext>
            </a:extLst>
          </p:cNvPr>
          <p:cNvCxnSpPr/>
          <p:nvPr/>
        </p:nvCxnSpPr>
        <p:spPr>
          <a:xfrm>
            <a:off x="4724400" y="452895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9D6AC8-F473-4B67-8749-852942D85D8E}"/>
              </a:ext>
            </a:extLst>
          </p:cNvPr>
          <p:cNvCxnSpPr/>
          <p:nvPr/>
        </p:nvCxnSpPr>
        <p:spPr>
          <a:xfrm flipV="1">
            <a:off x="4739211" y="5320833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22F734-4FE0-476F-929A-2ACE97682A08}"/>
              </a:ext>
            </a:extLst>
          </p:cNvPr>
          <p:cNvCxnSpPr/>
          <p:nvPr/>
        </p:nvCxnSpPr>
        <p:spPr>
          <a:xfrm>
            <a:off x="3333600" y="3601103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B029F-2BB5-4D37-9BA7-E154BC37232F}"/>
              </a:ext>
            </a:extLst>
          </p:cNvPr>
          <p:cNvCxnSpPr/>
          <p:nvPr/>
        </p:nvCxnSpPr>
        <p:spPr>
          <a:xfrm>
            <a:off x="3333600" y="4730655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402107-D8E8-4D70-9A6A-2E931DB2EACC}"/>
              </a:ext>
            </a:extLst>
          </p:cNvPr>
          <p:cNvCxnSpPr/>
          <p:nvPr/>
        </p:nvCxnSpPr>
        <p:spPr>
          <a:xfrm>
            <a:off x="3333600" y="5539892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D7908E-E6B5-4E68-9715-6506D7F5880E}"/>
              </a:ext>
            </a:extLst>
          </p:cNvPr>
          <p:cNvCxnSpPr/>
          <p:nvPr/>
        </p:nvCxnSpPr>
        <p:spPr>
          <a:xfrm>
            <a:off x="4724400" y="3385950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ACEDFB-0E93-4358-AA79-1512EF5AAF95}"/>
              </a:ext>
            </a:extLst>
          </p:cNvPr>
          <p:cNvCxnSpPr/>
          <p:nvPr/>
        </p:nvCxnSpPr>
        <p:spPr>
          <a:xfrm>
            <a:off x="4724400" y="3385950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489E6A-0409-4462-909B-2D9CD8675D57}"/>
              </a:ext>
            </a:extLst>
          </p:cNvPr>
          <p:cNvCxnSpPr>
            <a:stCxn id="14" idx="3"/>
          </p:cNvCxnSpPr>
          <p:nvPr/>
        </p:nvCxnSpPr>
        <p:spPr>
          <a:xfrm flipV="1">
            <a:off x="4724400" y="3554721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25D8E8-1EA6-4B0F-9050-50582F791EC3}"/>
              </a:ext>
            </a:extLst>
          </p:cNvPr>
          <p:cNvCxnSpPr>
            <a:stCxn id="15" idx="3"/>
          </p:cNvCxnSpPr>
          <p:nvPr/>
        </p:nvCxnSpPr>
        <p:spPr>
          <a:xfrm>
            <a:off x="4724400" y="5620850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4E8874-CE4A-4AE7-BA68-03DA4F40C741}"/>
              </a:ext>
            </a:extLst>
          </p:cNvPr>
          <p:cNvCxnSpPr/>
          <p:nvPr/>
        </p:nvCxnSpPr>
        <p:spPr>
          <a:xfrm flipV="1">
            <a:off x="4743752" y="3352161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C88A7A-2FF7-4A31-ADB4-1262E4E3ED68}"/>
              </a:ext>
            </a:extLst>
          </p:cNvPr>
          <p:cNvCxnSpPr>
            <a:stCxn id="14" idx="3"/>
          </p:cNvCxnSpPr>
          <p:nvPr/>
        </p:nvCxnSpPr>
        <p:spPr>
          <a:xfrm>
            <a:off x="4724400" y="4639215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27AACF-6817-436C-8BB4-8E9198C6B66C}"/>
              </a:ext>
            </a:extLst>
          </p:cNvPr>
          <p:cNvCxnSpPr/>
          <p:nvPr/>
        </p:nvCxnSpPr>
        <p:spPr>
          <a:xfrm>
            <a:off x="6153000" y="45289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D60760-0445-4C91-ABE0-D98BFE63C79A}"/>
              </a:ext>
            </a:extLst>
          </p:cNvPr>
          <p:cNvCxnSpPr/>
          <p:nvPr/>
        </p:nvCxnSpPr>
        <p:spPr>
          <a:xfrm>
            <a:off x="6153000" y="54433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9CCF0D-D298-4224-B038-74ECE65F5C3A}"/>
              </a:ext>
            </a:extLst>
          </p:cNvPr>
          <p:cNvCxnSpPr/>
          <p:nvPr/>
        </p:nvCxnSpPr>
        <p:spPr>
          <a:xfrm flipV="1">
            <a:off x="6153000" y="5483775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B4B734-170B-4703-A146-EE1AE6AAF1C3}"/>
              </a:ext>
            </a:extLst>
          </p:cNvPr>
          <p:cNvCxnSpPr/>
          <p:nvPr/>
        </p:nvCxnSpPr>
        <p:spPr>
          <a:xfrm>
            <a:off x="6189988" y="3463460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09FC4548-DCC8-4E1C-BCB5-155008DAA5A2}"/>
              </a:ext>
            </a:extLst>
          </p:cNvPr>
          <p:cNvSpPr/>
          <p:nvPr/>
        </p:nvSpPr>
        <p:spPr>
          <a:xfrm>
            <a:off x="513600" y="3905902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F3B738-8386-4379-9040-36ACEF9CD6DB}"/>
              </a:ext>
            </a:extLst>
          </p:cNvPr>
          <p:cNvCxnSpPr>
            <a:endCxn id="10" idx="1"/>
          </p:cNvCxnSpPr>
          <p:nvPr/>
        </p:nvCxnSpPr>
        <p:spPr>
          <a:xfrm flipV="1">
            <a:off x="1250855" y="3622161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DE2907-2D3F-44F6-9228-0EAA61022CEE}"/>
              </a:ext>
            </a:extLst>
          </p:cNvPr>
          <p:cNvCxnSpPr>
            <a:stCxn id="39" idx="2"/>
          </p:cNvCxnSpPr>
          <p:nvPr/>
        </p:nvCxnSpPr>
        <p:spPr>
          <a:xfrm>
            <a:off x="1257600" y="5539892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2BA8E4-304A-4FDF-880A-89581071018F}"/>
              </a:ext>
            </a:extLst>
          </p:cNvPr>
          <p:cNvCxnSpPr/>
          <p:nvPr/>
        </p:nvCxnSpPr>
        <p:spPr>
          <a:xfrm>
            <a:off x="1981200" y="4591171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520D3B9-6195-4AAC-AEAA-C3BA230AF396}"/>
              </a:ext>
            </a:extLst>
          </p:cNvPr>
          <p:cNvSpPr txBox="1"/>
          <p:nvPr/>
        </p:nvSpPr>
        <p:spPr>
          <a:xfrm>
            <a:off x="4926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EAE4E8-411B-46FC-899D-D0B50730D5C8}"/>
              </a:ext>
            </a:extLst>
          </p:cNvPr>
          <p:cNvSpPr txBox="1"/>
          <p:nvPr/>
        </p:nvSpPr>
        <p:spPr>
          <a:xfrm>
            <a:off x="13308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09BA8D-F3AD-44A7-AA2B-2D1419361A9A}"/>
              </a:ext>
            </a:extLst>
          </p:cNvPr>
          <p:cNvSpPr txBox="1"/>
          <p:nvPr/>
        </p:nvSpPr>
        <p:spPr>
          <a:xfrm>
            <a:off x="2286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A4F576-858D-46C6-B35B-59BC65384C11}"/>
              </a:ext>
            </a:extLst>
          </p:cNvPr>
          <p:cNvSpPr txBox="1"/>
          <p:nvPr/>
        </p:nvSpPr>
        <p:spPr>
          <a:xfrm>
            <a:off x="51054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636F9-A25F-4ED3-BFB1-1E2C9A4548E0}"/>
              </a:ext>
            </a:extLst>
          </p:cNvPr>
          <p:cNvSpPr txBox="1"/>
          <p:nvPr/>
        </p:nvSpPr>
        <p:spPr>
          <a:xfrm>
            <a:off x="6360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F436FE-8251-422A-B275-AD920BA59011}"/>
              </a:ext>
            </a:extLst>
          </p:cNvPr>
          <p:cNvSpPr txBox="1"/>
          <p:nvPr/>
        </p:nvSpPr>
        <p:spPr>
          <a:xfrm>
            <a:off x="7565753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9" name="Rounded Rectangle 54">
            <a:extLst>
              <a:ext uri="{FF2B5EF4-FFF2-40B4-BE49-F238E27FC236}">
                <a16:creationId xmlns:a16="http://schemas.microsoft.com/office/drawing/2014/main" id="{0F6220EB-D00A-4E00-A0E6-3FE6691DAFBB}"/>
              </a:ext>
            </a:extLst>
          </p:cNvPr>
          <p:cNvSpPr/>
          <p:nvPr/>
        </p:nvSpPr>
        <p:spPr>
          <a:xfrm>
            <a:off x="7589520" y="5165529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305480-F3BA-4389-99BE-90E89ED0E6A2}"/>
              </a:ext>
            </a:extLst>
          </p:cNvPr>
          <p:cNvCxnSpPr/>
          <p:nvPr/>
        </p:nvCxnSpPr>
        <p:spPr>
          <a:xfrm>
            <a:off x="7345680" y="442585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8C26AF-9D59-4E1F-BC7F-0ABD222A1F20}"/>
              </a:ext>
            </a:extLst>
          </p:cNvPr>
          <p:cNvCxnSpPr/>
          <p:nvPr/>
        </p:nvCxnSpPr>
        <p:spPr>
          <a:xfrm flipV="1">
            <a:off x="7346647" y="5429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893433-AF00-4F6E-81AE-2BD80DD4594E}"/>
              </a:ext>
            </a:extLst>
          </p:cNvPr>
          <p:cNvSpPr txBox="1"/>
          <p:nvPr/>
        </p:nvSpPr>
        <p:spPr>
          <a:xfrm>
            <a:off x="3464400" y="1828783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D59A4DCD-6BA9-46AF-A1A7-341F475B450A}"/>
              </a:ext>
            </a:extLst>
          </p:cNvPr>
          <p:cNvSpPr txBox="1">
            <a:spLocks/>
          </p:cNvSpPr>
          <p:nvPr/>
        </p:nvSpPr>
        <p:spPr>
          <a:xfrm>
            <a:off x="394447" y="2606039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Load data into HDFS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B9E315A-43E3-4636-9944-89FE0B5FA6AA}"/>
              </a:ext>
            </a:extLst>
          </p:cNvPr>
          <p:cNvSpPr txBox="1">
            <a:spLocks/>
          </p:cNvSpPr>
          <p:nvPr/>
        </p:nvSpPr>
        <p:spPr>
          <a:xfrm>
            <a:off x="394447" y="2819400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Specify Path &amp; Input Format</a:t>
            </a:r>
          </a:p>
          <a:p>
            <a:pPr algn="l"/>
            <a:endParaRPr lang="en-US" sz="105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D5527C13-2A72-462A-98E0-13A419E6D2D5}"/>
              </a:ext>
            </a:extLst>
          </p:cNvPr>
          <p:cNvSpPr txBox="1">
            <a:spLocks/>
          </p:cNvSpPr>
          <p:nvPr/>
        </p:nvSpPr>
        <p:spPr>
          <a:xfrm>
            <a:off x="1905000" y="2590800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‘Input Splits’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DF4A6934-0B9B-432B-9071-B98EDD4C342D}"/>
              </a:ext>
            </a:extLst>
          </p:cNvPr>
          <p:cNvSpPr txBox="1">
            <a:spLocks/>
          </p:cNvSpPr>
          <p:nvPr/>
        </p:nvSpPr>
        <p:spPr>
          <a:xfrm>
            <a:off x="1905000" y="2804161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individual Records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5E02D0C4-BAEC-4ADD-AA2D-A69EAD35121B}"/>
              </a:ext>
            </a:extLst>
          </p:cNvPr>
          <p:cNvSpPr txBox="1">
            <a:spLocks/>
          </p:cNvSpPr>
          <p:nvPr/>
        </p:nvSpPr>
        <p:spPr>
          <a:xfrm>
            <a:off x="3528060" y="2777704"/>
            <a:ext cx="146304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User Defined  Logic</a:t>
            </a:r>
          </a:p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In Mapper’s map()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pic>
        <p:nvPicPr>
          <p:cNvPr id="61" name="Graphic 1">
            <a:extLst>
              <a:ext uri="{FF2B5EF4-FFF2-40B4-BE49-F238E27FC236}">
                <a16:creationId xmlns:a16="http://schemas.microsoft.com/office/drawing/2014/main" id="{43B73D9F-4B8A-4A23-A743-E6CA2048C7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610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A88568-A603-4664-85A1-1C04456DEFC6}"/>
              </a:ext>
            </a:extLst>
          </p:cNvPr>
          <p:cNvSpPr/>
          <p:nvPr/>
        </p:nvSpPr>
        <p:spPr>
          <a:xfrm>
            <a:off x="457200" y="1855693"/>
            <a:ext cx="8305800" cy="46634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8DD18-CAAD-49E4-9B42-B23508AE213D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332B8-B4B1-4403-91B1-90E93014AEFF}"/>
              </a:ext>
            </a:extLst>
          </p:cNvPr>
          <p:cNvSpPr/>
          <p:nvPr/>
        </p:nvSpPr>
        <p:spPr>
          <a:xfrm>
            <a:off x="838756" y="1259541"/>
            <a:ext cx="7436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Fontin Sans Bold"/>
              </a:rPr>
              <a:t>Hadoop MapReduce – Roles: User vs. Framework</a:t>
            </a:r>
            <a:endParaRPr lang="en-IN" sz="24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9F8AFC-AA06-48E3-B9AD-5A4C866A2C96}"/>
              </a:ext>
            </a:extLst>
          </p:cNvPr>
          <p:cNvSpPr/>
          <p:nvPr/>
        </p:nvSpPr>
        <p:spPr>
          <a:xfrm>
            <a:off x="457200" y="1259541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6C239B-3E38-4DF1-8558-E12F826F0D04}"/>
              </a:ext>
            </a:extLst>
          </p:cNvPr>
          <p:cNvSpPr txBox="1">
            <a:spLocks/>
          </p:cNvSpPr>
          <p:nvPr/>
        </p:nvSpPr>
        <p:spPr>
          <a:xfrm>
            <a:off x="685800" y="457200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86913CD0-1D57-4A63-8D9A-C5BA073F286C}"/>
              </a:ext>
            </a:extLst>
          </p:cNvPr>
          <p:cNvSpPr/>
          <p:nvPr/>
        </p:nvSpPr>
        <p:spPr>
          <a:xfrm>
            <a:off x="2154000" y="3352161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69182366-AF21-4629-B456-C226C6BF91D5}"/>
              </a:ext>
            </a:extLst>
          </p:cNvPr>
          <p:cNvSpPr/>
          <p:nvPr/>
        </p:nvSpPr>
        <p:spPr>
          <a:xfrm>
            <a:off x="3536400" y="32828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1E23CF5C-0EFC-411E-8A6F-658D631DBA94}"/>
              </a:ext>
            </a:extLst>
          </p:cNvPr>
          <p:cNvSpPr/>
          <p:nvPr/>
        </p:nvSpPr>
        <p:spPr>
          <a:xfrm>
            <a:off x="2154000" y="4374725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F1E455AB-56C6-4217-81FB-D33898EAA041}"/>
              </a:ext>
            </a:extLst>
          </p:cNvPr>
          <p:cNvSpPr/>
          <p:nvPr/>
        </p:nvSpPr>
        <p:spPr>
          <a:xfrm>
            <a:off x="2154000" y="5394128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487DBE09-9450-435A-A41F-653CFF1B7870}"/>
              </a:ext>
            </a:extLst>
          </p:cNvPr>
          <p:cNvSpPr/>
          <p:nvPr/>
        </p:nvSpPr>
        <p:spPr>
          <a:xfrm>
            <a:off x="3536400" y="431917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152B9877-08A7-47ED-B138-2C74BC702306}"/>
              </a:ext>
            </a:extLst>
          </p:cNvPr>
          <p:cNvSpPr/>
          <p:nvPr/>
        </p:nvSpPr>
        <p:spPr>
          <a:xfrm>
            <a:off x="3536400" y="530081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C644D34B-58BF-4BEC-AAFF-04B57D667025}"/>
              </a:ext>
            </a:extLst>
          </p:cNvPr>
          <p:cNvSpPr/>
          <p:nvPr/>
        </p:nvSpPr>
        <p:spPr>
          <a:xfrm>
            <a:off x="5166789" y="3168107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D7604BBA-3EE5-4F50-ACF8-F1377F94229E}"/>
              </a:ext>
            </a:extLst>
          </p:cNvPr>
          <p:cNvSpPr/>
          <p:nvPr/>
        </p:nvSpPr>
        <p:spPr>
          <a:xfrm>
            <a:off x="5166789" y="4309314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86E15331-6328-462E-A2D6-6E9214E419CD}"/>
              </a:ext>
            </a:extLst>
          </p:cNvPr>
          <p:cNvSpPr/>
          <p:nvPr/>
        </p:nvSpPr>
        <p:spPr>
          <a:xfrm>
            <a:off x="5166789" y="5004975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DD5A8C7D-F19E-40AE-BE54-5591FE5E877B}"/>
              </a:ext>
            </a:extLst>
          </p:cNvPr>
          <p:cNvSpPr/>
          <p:nvPr/>
        </p:nvSpPr>
        <p:spPr>
          <a:xfrm>
            <a:off x="5166789" y="5852160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9975B128-BBB4-4573-9A47-9C8DCF1DBC72}"/>
              </a:ext>
            </a:extLst>
          </p:cNvPr>
          <p:cNvSpPr/>
          <p:nvPr/>
        </p:nvSpPr>
        <p:spPr>
          <a:xfrm>
            <a:off x="6400800" y="4031170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62EBB78C-B653-47D7-8086-B33B4E3E850A}"/>
              </a:ext>
            </a:extLst>
          </p:cNvPr>
          <p:cNvSpPr/>
          <p:nvPr/>
        </p:nvSpPr>
        <p:spPr>
          <a:xfrm>
            <a:off x="6400800" y="4986150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2D7A549F-9986-47EA-A1F7-64497E9CD579}"/>
              </a:ext>
            </a:extLst>
          </p:cNvPr>
          <p:cNvSpPr/>
          <p:nvPr/>
        </p:nvSpPr>
        <p:spPr>
          <a:xfrm>
            <a:off x="7525606" y="4150020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BCB73D-C84D-4589-9AC9-2D9B98BD3688}"/>
              </a:ext>
            </a:extLst>
          </p:cNvPr>
          <p:cNvCxnSpPr/>
          <p:nvPr/>
        </p:nvCxnSpPr>
        <p:spPr>
          <a:xfrm flipV="1">
            <a:off x="4724400" y="3385950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8400CC-694C-4A7F-B12A-4806B6449C12}"/>
              </a:ext>
            </a:extLst>
          </p:cNvPr>
          <p:cNvCxnSpPr/>
          <p:nvPr/>
        </p:nvCxnSpPr>
        <p:spPr>
          <a:xfrm>
            <a:off x="4724400" y="452895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B4316F-9943-4755-8447-DAC59AEA1973}"/>
              </a:ext>
            </a:extLst>
          </p:cNvPr>
          <p:cNvCxnSpPr/>
          <p:nvPr/>
        </p:nvCxnSpPr>
        <p:spPr>
          <a:xfrm flipV="1">
            <a:off x="4739211" y="5320833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F3DF0F-AE54-49B1-AD5C-1AC65F552EF1}"/>
              </a:ext>
            </a:extLst>
          </p:cNvPr>
          <p:cNvCxnSpPr/>
          <p:nvPr/>
        </p:nvCxnSpPr>
        <p:spPr>
          <a:xfrm>
            <a:off x="3333600" y="3601103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724D54-BE9F-4078-AB94-FA8EB3FB7674}"/>
              </a:ext>
            </a:extLst>
          </p:cNvPr>
          <p:cNvCxnSpPr/>
          <p:nvPr/>
        </p:nvCxnSpPr>
        <p:spPr>
          <a:xfrm>
            <a:off x="3333600" y="4730655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374768-686B-464A-B1D0-31442E3EE18A}"/>
              </a:ext>
            </a:extLst>
          </p:cNvPr>
          <p:cNvCxnSpPr/>
          <p:nvPr/>
        </p:nvCxnSpPr>
        <p:spPr>
          <a:xfrm>
            <a:off x="3333600" y="5539892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131E9C-9B4D-4FEB-A71E-C90A34688F6B}"/>
              </a:ext>
            </a:extLst>
          </p:cNvPr>
          <p:cNvCxnSpPr/>
          <p:nvPr/>
        </p:nvCxnSpPr>
        <p:spPr>
          <a:xfrm>
            <a:off x="4724400" y="3385950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37787C-4DDC-435B-8187-9C3ECCCD2A18}"/>
              </a:ext>
            </a:extLst>
          </p:cNvPr>
          <p:cNvCxnSpPr/>
          <p:nvPr/>
        </p:nvCxnSpPr>
        <p:spPr>
          <a:xfrm>
            <a:off x="4724400" y="3385950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A867A0-FD12-49F7-BDD1-142966F8BE6C}"/>
              </a:ext>
            </a:extLst>
          </p:cNvPr>
          <p:cNvCxnSpPr>
            <a:stCxn id="14" idx="3"/>
          </p:cNvCxnSpPr>
          <p:nvPr/>
        </p:nvCxnSpPr>
        <p:spPr>
          <a:xfrm flipV="1">
            <a:off x="4724400" y="3554721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158F53-0780-4495-BC7C-C0B6B2084C30}"/>
              </a:ext>
            </a:extLst>
          </p:cNvPr>
          <p:cNvCxnSpPr>
            <a:stCxn id="15" idx="3"/>
          </p:cNvCxnSpPr>
          <p:nvPr/>
        </p:nvCxnSpPr>
        <p:spPr>
          <a:xfrm>
            <a:off x="4724400" y="5620850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3C0FC8-266B-430B-ABEE-0C7679354EEF}"/>
              </a:ext>
            </a:extLst>
          </p:cNvPr>
          <p:cNvCxnSpPr/>
          <p:nvPr/>
        </p:nvCxnSpPr>
        <p:spPr>
          <a:xfrm flipV="1">
            <a:off x="4743752" y="3352161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97EF09-ACCB-4410-B622-B93A7424B71F}"/>
              </a:ext>
            </a:extLst>
          </p:cNvPr>
          <p:cNvCxnSpPr>
            <a:stCxn id="14" idx="3"/>
          </p:cNvCxnSpPr>
          <p:nvPr/>
        </p:nvCxnSpPr>
        <p:spPr>
          <a:xfrm>
            <a:off x="4724400" y="4639215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6377E-3404-487A-8C29-832E754CA63C}"/>
              </a:ext>
            </a:extLst>
          </p:cNvPr>
          <p:cNvCxnSpPr/>
          <p:nvPr/>
        </p:nvCxnSpPr>
        <p:spPr>
          <a:xfrm>
            <a:off x="6153000" y="45289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A7B905-7658-43E8-A2AA-3FC1AAF3DEB0}"/>
              </a:ext>
            </a:extLst>
          </p:cNvPr>
          <p:cNvCxnSpPr/>
          <p:nvPr/>
        </p:nvCxnSpPr>
        <p:spPr>
          <a:xfrm>
            <a:off x="6153000" y="54433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43EA1A-3028-4801-AF38-9CFD3D53FA86}"/>
              </a:ext>
            </a:extLst>
          </p:cNvPr>
          <p:cNvCxnSpPr/>
          <p:nvPr/>
        </p:nvCxnSpPr>
        <p:spPr>
          <a:xfrm flipV="1">
            <a:off x="6153000" y="5483775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4144A8-3F26-4986-AF98-EDE44D577E9C}"/>
              </a:ext>
            </a:extLst>
          </p:cNvPr>
          <p:cNvCxnSpPr/>
          <p:nvPr/>
        </p:nvCxnSpPr>
        <p:spPr>
          <a:xfrm>
            <a:off x="6189988" y="3463460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6C0FBFA1-8E23-4E75-AEEA-7292C86A93DB}"/>
              </a:ext>
            </a:extLst>
          </p:cNvPr>
          <p:cNvSpPr/>
          <p:nvPr/>
        </p:nvSpPr>
        <p:spPr>
          <a:xfrm>
            <a:off x="513600" y="3905902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20A476-468C-4151-A4A1-70BBA057CCD0}"/>
              </a:ext>
            </a:extLst>
          </p:cNvPr>
          <p:cNvCxnSpPr>
            <a:endCxn id="10" idx="1"/>
          </p:cNvCxnSpPr>
          <p:nvPr/>
        </p:nvCxnSpPr>
        <p:spPr>
          <a:xfrm flipV="1">
            <a:off x="1250855" y="3622161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D54178-BB65-4A4C-A72C-4CFDAD20B453}"/>
              </a:ext>
            </a:extLst>
          </p:cNvPr>
          <p:cNvCxnSpPr>
            <a:stCxn id="39" idx="2"/>
          </p:cNvCxnSpPr>
          <p:nvPr/>
        </p:nvCxnSpPr>
        <p:spPr>
          <a:xfrm>
            <a:off x="1257600" y="5539892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C37A74-3748-4C1E-9B73-3D8519BAA867}"/>
              </a:ext>
            </a:extLst>
          </p:cNvPr>
          <p:cNvCxnSpPr/>
          <p:nvPr/>
        </p:nvCxnSpPr>
        <p:spPr>
          <a:xfrm>
            <a:off x="1981200" y="4591171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4635BA-283B-4022-A12D-A702BA743BEF}"/>
              </a:ext>
            </a:extLst>
          </p:cNvPr>
          <p:cNvSpPr txBox="1"/>
          <p:nvPr/>
        </p:nvSpPr>
        <p:spPr>
          <a:xfrm>
            <a:off x="4926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3B7E5D-0DD3-48A3-BFC0-CA3CDF8BEEC2}"/>
              </a:ext>
            </a:extLst>
          </p:cNvPr>
          <p:cNvSpPr txBox="1"/>
          <p:nvPr/>
        </p:nvSpPr>
        <p:spPr>
          <a:xfrm>
            <a:off x="13308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677A29-7163-4967-8C07-E73D300CBC6A}"/>
              </a:ext>
            </a:extLst>
          </p:cNvPr>
          <p:cNvSpPr txBox="1"/>
          <p:nvPr/>
        </p:nvSpPr>
        <p:spPr>
          <a:xfrm>
            <a:off x="2286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B7990C-1CBE-4115-A519-433EC19B0C1C}"/>
              </a:ext>
            </a:extLst>
          </p:cNvPr>
          <p:cNvSpPr txBox="1"/>
          <p:nvPr/>
        </p:nvSpPr>
        <p:spPr>
          <a:xfrm>
            <a:off x="51054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32B385-D7C0-4304-97B8-8C56F8108EFE}"/>
              </a:ext>
            </a:extLst>
          </p:cNvPr>
          <p:cNvSpPr txBox="1"/>
          <p:nvPr/>
        </p:nvSpPr>
        <p:spPr>
          <a:xfrm>
            <a:off x="6360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330C62-A1F6-4660-8359-46F9E43D6245}"/>
              </a:ext>
            </a:extLst>
          </p:cNvPr>
          <p:cNvSpPr txBox="1"/>
          <p:nvPr/>
        </p:nvSpPr>
        <p:spPr>
          <a:xfrm>
            <a:off x="7565753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9" name="Rounded Rectangle 54">
            <a:extLst>
              <a:ext uri="{FF2B5EF4-FFF2-40B4-BE49-F238E27FC236}">
                <a16:creationId xmlns:a16="http://schemas.microsoft.com/office/drawing/2014/main" id="{90ACB09E-55DE-446E-A857-BFB61E195EB3}"/>
              </a:ext>
            </a:extLst>
          </p:cNvPr>
          <p:cNvSpPr/>
          <p:nvPr/>
        </p:nvSpPr>
        <p:spPr>
          <a:xfrm>
            <a:off x="7589520" y="5165529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FF84C6-332F-4DF0-B36C-49DF52175C85}"/>
              </a:ext>
            </a:extLst>
          </p:cNvPr>
          <p:cNvCxnSpPr/>
          <p:nvPr/>
        </p:nvCxnSpPr>
        <p:spPr>
          <a:xfrm>
            <a:off x="7345680" y="442585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EBE0C6-684F-4C38-901C-CD0E551EFEE9}"/>
              </a:ext>
            </a:extLst>
          </p:cNvPr>
          <p:cNvCxnSpPr/>
          <p:nvPr/>
        </p:nvCxnSpPr>
        <p:spPr>
          <a:xfrm flipV="1">
            <a:off x="7346647" y="5429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68D3667-4B0E-4100-AE39-C30B7E19145D}"/>
              </a:ext>
            </a:extLst>
          </p:cNvPr>
          <p:cNvSpPr txBox="1"/>
          <p:nvPr/>
        </p:nvSpPr>
        <p:spPr>
          <a:xfrm>
            <a:off x="3464400" y="1828783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CA140FAA-382F-416C-B179-CAF0978D8FCB}"/>
              </a:ext>
            </a:extLst>
          </p:cNvPr>
          <p:cNvSpPr txBox="1">
            <a:spLocks/>
          </p:cNvSpPr>
          <p:nvPr/>
        </p:nvSpPr>
        <p:spPr>
          <a:xfrm>
            <a:off x="394447" y="2606039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Load data into HDFS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C529A8C3-B71F-46B3-8751-68BBF6E1E835}"/>
              </a:ext>
            </a:extLst>
          </p:cNvPr>
          <p:cNvSpPr txBox="1">
            <a:spLocks/>
          </p:cNvSpPr>
          <p:nvPr/>
        </p:nvSpPr>
        <p:spPr>
          <a:xfrm>
            <a:off x="394447" y="2819400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Specify Path &amp; Input Format</a:t>
            </a:r>
          </a:p>
          <a:p>
            <a:pPr algn="l"/>
            <a:endParaRPr lang="en-US" sz="105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E929E148-1D60-4141-8F93-09160D060EE0}"/>
              </a:ext>
            </a:extLst>
          </p:cNvPr>
          <p:cNvSpPr txBox="1">
            <a:spLocks/>
          </p:cNvSpPr>
          <p:nvPr/>
        </p:nvSpPr>
        <p:spPr>
          <a:xfrm>
            <a:off x="1905000" y="2590800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‘Input Splits’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7611BA89-85D5-44C9-9040-EEA574984616}"/>
              </a:ext>
            </a:extLst>
          </p:cNvPr>
          <p:cNvSpPr txBox="1">
            <a:spLocks/>
          </p:cNvSpPr>
          <p:nvPr/>
        </p:nvSpPr>
        <p:spPr>
          <a:xfrm>
            <a:off x="1905000" y="2804161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individual Records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927C85CD-F877-454F-9680-DEDDDDF9662D}"/>
              </a:ext>
            </a:extLst>
          </p:cNvPr>
          <p:cNvSpPr txBox="1">
            <a:spLocks/>
          </p:cNvSpPr>
          <p:nvPr/>
        </p:nvSpPr>
        <p:spPr>
          <a:xfrm>
            <a:off x="3578400" y="2779265"/>
            <a:ext cx="146304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User Defined  Logic</a:t>
            </a:r>
          </a:p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In Mapper’s map()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pic>
        <p:nvPicPr>
          <p:cNvPr id="62" name="Graphic 1">
            <a:extLst>
              <a:ext uri="{FF2B5EF4-FFF2-40B4-BE49-F238E27FC236}">
                <a16:creationId xmlns:a16="http://schemas.microsoft.com/office/drawing/2014/main" id="{9853BA5F-673A-4E07-AB34-E55C810761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975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EDCBC-0F45-4C72-9BF3-96A9E9595FCB}"/>
              </a:ext>
            </a:extLst>
          </p:cNvPr>
          <p:cNvSpPr/>
          <p:nvPr/>
        </p:nvSpPr>
        <p:spPr>
          <a:xfrm>
            <a:off x="457200" y="1855693"/>
            <a:ext cx="8305800" cy="46634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2CD68-54A6-4AA3-80C0-895738E86306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1F8B6-B1C1-40DA-8089-6CBC527F39F3}"/>
              </a:ext>
            </a:extLst>
          </p:cNvPr>
          <p:cNvSpPr/>
          <p:nvPr/>
        </p:nvSpPr>
        <p:spPr>
          <a:xfrm>
            <a:off x="838756" y="1259541"/>
            <a:ext cx="7436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Fontin Sans Bold"/>
              </a:rPr>
              <a:t>Hadoop MapReduce – Roles: User vs. Framework</a:t>
            </a:r>
            <a:endParaRPr lang="en-IN" sz="24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29C629-D276-4344-B654-D650E6F0463B}"/>
              </a:ext>
            </a:extLst>
          </p:cNvPr>
          <p:cNvSpPr/>
          <p:nvPr/>
        </p:nvSpPr>
        <p:spPr>
          <a:xfrm>
            <a:off x="457200" y="1259541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E4DEFAF-C987-45B7-BF14-AE64FB53662A}"/>
              </a:ext>
            </a:extLst>
          </p:cNvPr>
          <p:cNvSpPr txBox="1">
            <a:spLocks/>
          </p:cNvSpPr>
          <p:nvPr/>
        </p:nvSpPr>
        <p:spPr>
          <a:xfrm>
            <a:off x="670881" y="47165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07D2614C-545F-45B4-9463-9F82620A1DCA}"/>
              </a:ext>
            </a:extLst>
          </p:cNvPr>
          <p:cNvSpPr/>
          <p:nvPr/>
        </p:nvSpPr>
        <p:spPr>
          <a:xfrm>
            <a:off x="2154000" y="3352161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King Queen King&gt;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6CFB875A-E172-4186-992C-ADCA8A67FCD2}"/>
              </a:ext>
            </a:extLst>
          </p:cNvPr>
          <p:cNvSpPr/>
          <p:nvPr/>
        </p:nvSpPr>
        <p:spPr>
          <a:xfrm>
            <a:off x="3551211" y="3314164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EE65BD02-7843-4FCF-B4FD-D08E3E6097BB}"/>
              </a:ext>
            </a:extLst>
          </p:cNvPr>
          <p:cNvSpPr/>
          <p:nvPr/>
        </p:nvSpPr>
        <p:spPr>
          <a:xfrm>
            <a:off x="2154000" y="4374725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BB1B3C90-D91A-43BE-839B-60893D343F3C}"/>
              </a:ext>
            </a:extLst>
          </p:cNvPr>
          <p:cNvSpPr/>
          <p:nvPr/>
        </p:nvSpPr>
        <p:spPr>
          <a:xfrm>
            <a:off x="2154000" y="5394128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02CD551F-EE7F-4A97-8282-AE3B6A2A51D3}"/>
              </a:ext>
            </a:extLst>
          </p:cNvPr>
          <p:cNvSpPr/>
          <p:nvPr/>
        </p:nvSpPr>
        <p:spPr>
          <a:xfrm>
            <a:off x="3536400" y="431917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D435985-8C26-486E-A7D2-5158ADE60E9D}"/>
              </a:ext>
            </a:extLst>
          </p:cNvPr>
          <p:cNvSpPr/>
          <p:nvPr/>
        </p:nvSpPr>
        <p:spPr>
          <a:xfrm>
            <a:off x="3536400" y="530081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F0BE2D4D-E7F7-463C-B046-DB8CC2D73EE7}"/>
              </a:ext>
            </a:extLst>
          </p:cNvPr>
          <p:cNvSpPr/>
          <p:nvPr/>
        </p:nvSpPr>
        <p:spPr>
          <a:xfrm>
            <a:off x="5166789" y="3168107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1C626629-984A-4D07-90E5-4CF66DEC0238}"/>
              </a:ext>
            </a:extLst>
          </p:cNvPr>
          <p:cNvSpPr/>
          <p:nvPr/>
        </p:nvSpPr>
        <p:spPr>
          <a:xfrm>
            <a:off x="5166789" y="4309314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EC38F85C-32B6-4B94-AF20-C69E683380A9}"/>
              </a:ext>
            </a:extLst>
          </p:cNvPr>
          <p:cNvSpPr/>
          <p:nvPr/>
        </p:nvSpPr>
        <p:spPr>
          <a:xfrm>
            <a:off x="5166789" y="5004975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9F7E71FA-0370-4CAE-8137-21D8E36A70E7}"/>
              </a:ext>
            </a:extLst>
          </p:cNvPr>
          <p:cNvSpPr/>
          <p:nvPr/>
        </p:nvSpPr>
        <p:spPr>
          <a:xfrm>
            <a:off x="5166789" y="5852160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376FC71F-DF0C-4DC1-9666-EF3A0F0F95AA}"/>
              </a:ext>
            </a:extLst>
          </p:cNvPr>
          <p:cNvSpPr/>
          <p:nvPr/>
        </p:nvSpPr>
        <p:spPr>
          <a:xfrm>
            <a:off x="6400800" y="4031170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A1D8DCDD-1299-4087-8AFF-3285237DAEE8}"/>
              </a:ext>
            </a:extLst>
          </p:cNvPr>
          <p:cNvSpPr/>
          <p:nvPr/>
        </p:nvSpPr>
        <p:spPr>
          <a:xfrm>
            <a:off x="6400800" y="4986150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8F062ADE-61B4-45F3-9CAB-B8266409B17D}"/>
              </a:ext>
            </a:extLst>
          </p:cNvPr>
          <p:cNvSpPr/>
          <p:nvPr/>
        </p:nvSpPr>
        <p:spPr>
          <a:xfrm>
            <a:off x="7525606" y="4150020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2C436A-2ADF-4989-A055-3B265BBC0A0C}"/>
              </a:ext>
            </a:extLst>
          </p:cNvPr>
          <p:cNvCxnSpPr/>
          <p:nvPr/>
        </p:nvCxnSpPr>
        <p:spPr>
          <a:xfrm flipV="1">
            <a:off x="4724400" y="3385950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8091DC-4DA7-46D0-8FB5-AAF05479DEBB}"/>
              </a:ext>
            </a:extLst>
          </p:cNvPr>
          <p:cNvCxnSpPr/>
          <p:nvPr/>
        </p:nvCxnSpPr>
        <p:spPr>
          <a:xfrm>
            <a:off x="4724400" y="452895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FA703F-0245-4E89-AC37-073EA7775A24}"/>
              </a:ext>
            </a:extLst>
          </p:cNvPr>
          <p:cNvCxnSpPr/>
          <p:nvPr/>
        </p:nvCxnSpPr>
        <p:spPr>
          <a:xfrm flipV="1">
            <a:off x="4739211" y="5320833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0A8855-A9E6-45DE-B19C-088292093063}"/>
              </a:ext>
            </a:extLst>
          </p:cNvPr>
          <p:cNvCxnSpPr/>
          <p:nvPr/>
        </p:nvCxnSpPr>
        <p:spPr>
          <a:xfrm>
            <a:off x="3333600" y="3601103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9DC388-86E9-4B1B-A88D-A0403020B941}"/>
              </a:ext>
            </a:extLst>
          </p:cNvPr>
          <p:cNvCxnSpPr/>
          <p:nvPr/>
        </p:nvCxnSpPr>
        <p:spPr>
          <a:xfrm>
            <a:off x="3333600" y="4730655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EA167D-625D-4696-A28C-BCC984ECBE9A}"/>
              </a:ext>
            </a:extLst>
          </p:cNvPr>
          <p:cNvCxnSpPr/>
          <p:nvPr/>
        </p:nvCxnSpPr>
        <p:spPr>
          <a:xfrm>
            <a:off x="3333600" y="5539892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97208A-2EC0-4C7A-B095-8DF7C84EE435}"/>
              </a:ext>
            </a:extLst>
          </p:cNvPr>
          <p:cNvCxnSpPr/>
          <p:nvPr/>
        </p:nvCxnSpPr>
        <p:spPr>
          <a:xfrm>
            <a:off x="4724400" y="3385950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7CC8AA-D2A6-4C34-A49E-6708FA5F9321}"/>
              </a:ext>
            </a:extLst>
          </p:cNvPr>
          <p:cNvCxnSpPr/>
          <p:nvPr/>
        </p:nvCxnSpPr>
        <p:spPr>
          <a:xfrm>
            <a:off x="4724400" y="3385950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197DFA-0E0C-4517-9029-623A9B256AE3}"/>
              </a:ext>
            </a:extLst>
          </p:cNvPr>
          <p:cNvCxnSpPr>
            <a:stCxn id="14" idx="3"/>
          </p:cNvCxnSpPr>
          <p:nvPr/>
        </p:nvCxnSpPr>
        <p:spPr>
          <a:xfrm flipV="1">
            <a:off x="4724400" y="3554721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78E5AD-881A-4AF5-B585-93274CED893B}"/>
              </a:ext>
            </a:extLst>
          </p:cNvPr>
          <p:cNvCxnSpPr>
            <a:stCxn id="15" idx="3"/>
          </p:cNvCxnSpPr>
          <p:nvPr/>
        </p:nvCxnSpPr>
        <p:spPr>
          <a:xfrm>
            <a:off x="4724400" y="5620850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3D6B9F-6551-491C-A792-12B06CA3F788}"/>
              </a:ext>
            </a:extLst>
          </p:cNvPr>
          <p:cNvCxnSpPr/>
          <p:nvPr/>
        </p:nvCxnSpPr>
        <p:spPr>
          <a:xfrm flipV="1">
            <a:off x="4743752" y="3352161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0C4895-8AF8-4B81-B8CD-AC0D1C611DBF}"/>
              </a:ext>
            </a:extLst>
          </p:cNvPr>
          <p:cNvCxnSpPr>
            <a:stCxn id="14" idx="3"/>
          </p:cNvCxnSpPr>
          <p:nvPr/>
        </p:nvCxnSpPr>
        <p:spPr>
          <a:xfrm>
            <a:off x="4724400" y="4639215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17AA91-50B8-4564-95FA-A030FC63A241}"/>
              </a:ext>
            </a:extLst>
          </p:cNvPr>
          <p:cNvCxnSpPr/>
          <p:nvPr/>
        </p:nvCxnSpPr>
        <p:spPr>
          <a:xfrm>
            <a:off x="6153000" y="45289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FE7A6F-043B-40FD-A436-CE9FF301B792}"/>
              </a:ext>
            </a:extLst>
          </p:cNvPr>
          <p:cNvCxnSpPr/>
          <p:nvPr/>
        </p:nvCxnSpPr>
        <p:spPr>
          <a:xfrm>
            <a:off x="6153000" y="54433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4203E5-B913-431E-859A-ACB4C2C1A199}"/>
              </a:ext>
            </a:extLst>
          </p:cNvPr>
          <p:cNvCxnSpPr/>
          <p:nvPr/>
        </p:nvCxnSpPr>
        <p:spPr>
          <a:xfrm flipV="1">
            <a:off x="6153000" y="5483775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1B7664-2532-49C0-B164-CA9B8621AC38}"/>
              </a:ext>
            </a:extLst>
          </p:cNvPr>
          <p:cNvCxnSpPr/>
          <p:nvPr/>
        </p:nvCxnSpPr>
        <p:spPr>
          <a:xfrm>
            <a:off x="6189988" y="3463460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A3D49981-6930-40F4-BBAF-8FE5B6F4DF81}"/>
              </a:ext>
            </a:extLst>
          </p:cNvPr>
          <p:cNvSpPr/>
          <p:nvPr/>
        </p:nvSpPr>
        <p:spPr>
          <a:xfrm>
            <a:off x="528600" y="3951196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D9B511-7C27-4150-AD67-D60EA8C9B923}"/>
              </a:ext>
            </a:extLst>
          </p:cNvPr>
          <p:cNvCxnSpPr>
            <a:endCxn id="10" idx="1"/>
          </p:cNvCxnSpPr>
          <p:nvPr/>
        </p:nvCxnSpPr>
        <p:spPr>
          <a:xfrm flipV="1">
            <a:off x="1250855" y="3622161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5CB0F2-375F-4880-82AF-644D3DF09E14}"/>
              </a:ext>
            </a:extLst>
          </p:cNvPr>
          <p:cNvCxnSpPr>
            <a:stCxn id="39" idx="2"/>
          </p:cNvCxnSpPr>
          <p:nvPr/>
        </p:nvCxnSpPr>
        <p:spPr>
          <a:xfrm>
            <a:off x="1272600" y="5585186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759473-9F99-46F4-8117-8AB23438B6D9}"/>
              </a:ext>
            </a:extLst>
          </p:cNvPr>
          <p:cNvCxnSpPr/>
          <p:nvPr/>
        </p:nvCxnSpPr>
        <p:spPr>
          <a:xfrm>
            <a:off x="1981200" y="4591171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990ECAD-ADD5-403B-8711-6CE2BCF3FECE}"/>
              </a:ext>
            </a:extLst>
          </p:cNvPr>
          <p:cNvSpPr txBox="1"/>
          <p:nvPr/>
        </p:nvSpPr>
        <p:spPr>
          <a:xfrm>
            <a:off x="4926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07A809-FDDD-4220-8C06-E8DD19CA17B7}"/>
              </a:ext>
            </a:extLst>
          </p:cNvPr>
          <p:cNvSpPr txBox="1"/>
          <p:nvPr/>
        </p:nvSpPr>
        <p:spPr>
          <a:xfrm>
            <a:off x="13308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70A0CA-97E8-462E-9E9D-015C6304A79B}"/>
              </a:ext>
            </a:extLst>
          </p:cNvPr>
          <p:cNvSpPr txBox="1"/>
          <p:nvPr/>
        </p:nvSpPr>
        <p:spPr>
          <a:xfrm>
            <a:off x="2286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989814-F56C-44D4-AF52-C7443215BEDC}"/>
              </a:ext>
            </a:extLst>
          </p:cNvPr>
          <p:cNvSpPr txBox="1"/>
          <p:nvPr/>
        </p:nvSpPr>
        <p:spPr>
          <a:xfrm>
            <a:off x="51054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7A06B9-6D3D-4779-A30B-86FFE244A3B6}"/>
              </a:ext>
            </a:extLst>
          </p:cNvPr>
          <p:cNvSpPr txBox="1"/>
          <p:nvPr/>
        </p:nvSpPr>
        <p:spPr>
          <a:xfrm>
            <a:off x="6360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14FD70-6A05-4D0A-88C7-B5A493EE56F4}"/>
              </a:ext>
            </a:extLst>
          </p:cNvPr>
          <p:cNvSpPr txBox="1"/>
          <p:nvPr/>
        </p:nvSpPr>
        <p:spPr>
          <a:xfrm>
            <a:off x="7565753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9" name="Rounded Rectangle 54">
            <a:extLst>
              <a:ext uri="{FF2B5EF4-FFF2-40B4-BE49-F238E27FC236}">
                <a16:creationId xmlns:a16="http://schemas.microsoft.com/office/drawing/2014/main" id="{4A006AF3-3D76-4088-94E0-C1D26B0B3C3A}"/>
              </a:ext>
            </a:extLst>
          </p:cNvPr>
          <p:cNvSpPr/>
          <p:nvPr/>
        </p:nvSpPr>
        <p:spPr>
          <a:xfrm>
            <a:off x="7589520" y="5165529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E11BCE-0ED5-4E1A-8074-C84B8F32CFAD}"/>
              </a:ext>
            </a:extLst>
          </p:cNvPr>
          <p:cNvCxnSpPr/>
          <p:nvPr/>
        </p:nvCxnSpPr>
        <p:spPr>
          <a:xfrm>
            <a:off x="7345680" y="442585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80DD25-6A38-4222-9773-E6B851A6A308}"/>
              </a:ext>
            </a:extLst>
          </p:cNvPr>
          <p:cNvCxnSpPr/>
          <p:nvPr/>
        </p:nvCxnSpPr>
        <p:spPr>
          <a:xfrm flipV="1">
            <a:off x="7346647" y="5429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3997DA-4C16-4A2C-936B-CADBDB254AF2}"/>
              </a:ext>
            </a:extLst>
          </p:cNvPr>
          <p:cNvSpPr txBox="1"/>
          <p:nvPr/>
        </p:nvSpPr>
        <p:spPr>
          <a:xfrm>
            <a:off x="3464400" y="1828783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9E6617B6-62F7-4C4E-A4FB-69405D424DF6}"/>
              </a:ext>
            </a:extLst>
          </p:cNvPr>
          <p:cNvSpPr txBox="1">
            <a:spLocks/>
          </p:cNvSpPr>
          <p:nvPr/>
        </p:nvSpPr>
        <p:spPr>
          <a:xfrm>
            <a:off x="394447" y="2606039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Load data into HDFS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6F5AA503-7D15-4199-907E-4D135271236A}"/>
              </a:ext>
            </a:extLst>
          </p:cNvPr>
          <p:cNvSpPr txBox="1">
            <a:spLocks/>
          </p:cNvSpPr>
          <p:nvPr/>
        </p:nvSpPr>
        <p:spPr>
          <a:xfrm>
            <a:off x="394447" y="2819400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Specify Path &amp; Input Format</a:t>
            </a:r>
          </a:p>
          <a:p>
            <a:pPr algn="l"/>
            <a:endParaRPr lang="en-US" sz="105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375068FA-00B8-4F08-9FE4-DF8CD087334F}"/>
              </a:ext>
            </a:extLst>
          </p:cNvPr>
          <p:cNvSpPr txBox="1">
            <a:spLocks/>
          </p:cNvSpPr>
          <p:nvPr/>
        </p:nvSpPr>
        <p:spPr>
          <a:xfrm>
            <a:off x="1905000" y="2590800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‘Input Splits’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292A4914-CB4A-4623-9843-748D5C5646D4}"/>
              </a:ext>
            </a:extLst>
          </p:cNvPr>
          <p:cNvSpPr txBox="1">
            <a:spLocks/>
          </p:cNvSpPr>
          <p:nvPr/>
        </p:nvSpPr>
        <p:spPr>
          <a:xfrm>
            <a:off x="1905000" y="2804161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individual Records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F432E3D-9BEA-464F-9A77-F33A7FF98804}"/>
              </a:ext>
            </a:extLst>
          </p:cNvPr>
          <p:cNvSpPr txBox="1">
            <a:spLocks/>
          </p:cNvSpPr>
          <p:nvPr/>
        </p:nvSpPr>
        <p:spPr>
          <a:xfrm>
            <a:off x="3548170" y="2793366"/>
            <a:ext cx="146304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User Defined  Logic</a:t>
            </a:r>
          </a:p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In Mapper’s map()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B75160B7-5712-4AD6-A1B2-5CF8A8719A24}"/>
              </a:ext>
            </a:extLst>
          </p:cNvPr>
          <p:cNvSpPr txBox="1">
            <a:spLocks/>
          </p:cNvSpPr>
          <p:nvPr/>
        </p:nvSpPr>
        <p:spPr>
          <a:xfrm>
            <a:off x="5952566" y="2640321"/>
            <a:ext cx="13716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User Defined Logic in </a:t>
            </a:r>
          </a:p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Reducer’s reduce</a:t>
            </a:r>
          </a:p>
        </p:txBody>
      </p:sp>
      <p:pic>
        <p:nvPicPr>
          <p:cNvPr id="63" name="Graphic 1">
            <a:extLst>
              <a:ext uri="{FF2B5EF4-FFF2-40B4-BE49-F238E27FC236}">
                <a16:creationId xmlns:a16="http://schemas.microsoft.com/office/drawing/2014/main" id="{C04DBFD0-38ED-4D0B-9BB6-BE5AF5249B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838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CF99B-9D7D-4345-9AEF-E3094C94A5DF}"/>
              </a:ext>
            </a:extLst>
          </p:cNvPr>
          <p:cNvSpPr/>
          <p:nvPr/>
        </p:nvSpPr>
        <p:spPr>
          <a:xfrm>
            <a:off x="457200" y="1855693"/>
            <a:ext cx="8305800" cy="46634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53373B-19F2-408C-A5AA-8DFD5F0D5407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B17C4-FDFD-41C0-A478-C61CE222466D}"/>
              </a:ext>
            </a:extLst>
          </p:cNvPr>
          <p:cNvSpPr/>
          <p:nvPr/>
        </p:nvSpPr>
        <p:spPr>
          <a:xfrm>
            <a:off x="838756" y="1259541"/>
            <a:ext cx="7436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Fontin Sans Bold"/>
              </a:rPr>
              <a:t>Hadoop MapReduce – Roles: User vs. Framework</a:t>
            </a:r>
            <a:endParaRPr lang="en-IN" sz="24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2F0D1-8193-43CF-8341-2700C361AEE6}"/>
              </a:ext>
            </a:extLst>
          </p:cNvPr>
          <p:cNvSpPr/>
          <p:nvPr/>
        </p:nvSpPr>
        <p:spPr>
          <a:xfrm>
            <a:off x="457200" y="1259541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229659-BC36-4C05-8D5F-09A2A3ADEEDA}"/>
              </a:ext>
            </a:extLst>
          </p:cNvPr>
          <p:cNvSpPr txBox="1">
            <a:spLocks/>
          </p:cNvSpPr>
          <p:nvPr/>
        </p:nvSpPr>
        <p:spPr>
          <a:xfrm>
            <a:off x="685800" y="457200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87A37481-6E2B-4DA8-A0D7-574AE360DE8C}"/>
              </a:ext>
            </a:extLst>
          </p:cNvPr>
          <p:cNvSpPr/>
          <p:nvPr/>
        </p:nvSpPr>
        <p:spPr>
          <a:xfrm>
            <a:off x="2154000" y="3352161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5AE326C4-6A70-46C7-9BC8-B023471BC712}"/>
              </a:ext>
            </a:extLst>
          </p:cNvPr>
          <p:cNvSpPr/>
          <p:nvPr/>
        </p:nvSpPr>
        <p:spPr>
          <a:xfrm>
            <a:off x="3536400" y="32828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DD4FE5D5-665F-4D46-B814-C4F193B30300}"/>
              </a:ext>
            </a:extLst>
          </p:cNvPr>
          <p:cNvSpPr/>
          <p:nvPr/>
        </p:nvSpPr>
        <p:spPr>
          <a:xfrm>
            <a:off x="2154000" y="4374725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2177DC70-06AB-49A3-9057-F3326E42D2F7}"/>
              </a:ext>
            </a:extLst>
          </p:cNvPr>
          <p:cNvSpPr/>
          <p:nvPr/>
        </p:nvSpPr>
        <p:spPr>
          <a:xfrm>
            <a:off x="2154000" y="5394128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348216AC-3229-451C-9D52-3A435975974B}"/>
              </a:ext>
            </a:extLst>
          </p:cNvPr>
          <p:cNvSpPr/>
          <p:nvPr/>
        </p:nvSpPr>
        <p:spPr>
          <a:xfrm>
            <a:off x="3536400" y="431917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7B932AF8-7647-416F-8152-DF5A0CD4CEBF}"/>
              </a:ext>
            </a:extLst>
          </p:cNvPr>
          <p:cNvSpPr/>
          <p:nvPr/>
        </p:nvSpPr>
        <p:spPr>
          <a:xfrm>
            <a:off x="3536400" y="530081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D510F83B-3746-4EA3-9C6B-C6B4A0DB15BA}"/>
              </a:ext>
            </a:extLst>
          </p:cNvPr>
          <p:cNvSpPr/>
          <p:nvPr/>
        </p:nvSpPr>
        <p:spPr>
          <a:xfrm>
            <a:off x="5166789" y="3168107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11DBA190-000F-4263-A328-7AA575B347AE}"/>
              </a:ext>
            </a:extLst>
          </p:cNvPr>
          <p:cNvSpPr/>
          <p:nvPr/>
        </p:nvSpPr>
        <p:spPr>
          <a:xfrm>
            <a:off x="5166789" y="4309314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EB39F982-171D-4FEA-AF7B-9F14BDFF57ED}"/>
              </a:ext>
            </a:extLst>
          </p:cNvPr>
          <p:cNvSpPr/>
          <p:nvPr/>
        </p:nvSpPr>
        <p:spPr>
          <a:xfrm>
            <a:off x="5166789" y="5004975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D9BA2AF4-C6C0-4D94-BBA5-B32510FF7F40}"/>
              </a:ext>
            </a:extLst>
          </p:cNvPr>
          <p:cNvSpPr/>
          <p:nvPr/>
        </p:nvSpPr>
        <p:spPr>
          <a:xfrm>
            <a:off x="5166789" y="5852160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 &gt;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578D04DA-10E9-4E10-BF27-52179E63B670}"/>
              </a:ext>
            </a:extLst>
          </p:cNvPr>
          <p:cNvSpPr/>
          <p:nvPr/>
        </p:nvSpPr>
        <p:spPr>
          <a:xfrm>
            <a:off x="6400800" y="4031170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17115B50-9F8B-4C9B-BA86-A0BBC3A59608}"/>
              </a:ext>
            </a:extLst>
          </p:cNvPr>
          <p:cNvSpPr/>
          <p:nvPr/>
        </p:nvSpPr>
        <p:spPr>
          <a:xfrm>
            <a:off x="6400800" y="4986150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47072404-E315-4198-8745-A8DCC451D5E9}"/>
              </a:ext>
            </a:extLst>
          </p:cNvPr>
          <p:cNvSpPr/>
          <p:nvPr/>
        </p:nvSpPr>
        <p:spPr>
          <a:xfrm>
            <a:off x="7525606" y="4150020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086E43-2092-4884-AC59-0EA71FB6C9FA}"/>
              </a:ext>
            </a:extLst>
          </p:cNvPr>
          <p:cNvCxnSpPr/>
          <p:nvPr/>
        </p:nvCxnSpPr>
        <p:spPr>
          <a:xfrm flipV="1">
            <a:off x="4724400" y="3385950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AEEA8E-69CF-4175-BE65-96F452420D3C}"/>
              </a:ext>
            </a:extLst>
          </p:cNvPr>
          <p:cNvCxnSpPr/>
          <p:nvPr/>
        </p:nvCxnSpPr>
        <p:spPr>
          <a:xfrm>
            <a:off x="4724400" y="452895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2731C5-EE40-46F3-B6B1-1F1AAC08E5AF}"/>
              </a:ext>
            </a:extLst>
          </p:cNvPr>
          <p:cNvCxnSpPr/>
          <p:nvPr/>
        </p:nvCxnSpPr>
        <p:spPr>
          <a:xfrm flipV="1">
            <a:off x="4739211" y="5320833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ED5F87-762C-428C-94AD-3561CF0773AC}"/>
              </a:ext>
            </a:extLst>
          </p:cNvPr>
          <p:cNvCxnSpPr/>
          <p:nvPr/>
        </p:nvCxnSpPr>
        <p:spPr>
          <a:xfrm>
            <a:off x="3333600" y="3601103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753883-ECF0-46A7-8FE5-A9A1F3250CF7}"/>
              </a:ext>
            </a:extLst>
          </p:cNvPr>
          <p:cNvCxnSpPr/>
          <p:nvPr/>
        </p:nvCxnSpPr>
        <p:spPr>
          <a:xfrm>
            <a:off x="3333600" y="4730655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2D7405-27F8-4F99-9C23-0C6113E33AEE}"/>
              </a:ext>
            </a:extLst>
          </p:cNvPr>
          <p:cNvCxnSpPr/>
          <p:nvPr/>
        </p:nvCxnSpPr>
        <p:spPr>
          <a:xfrm>
            <a:off x="3333600" y="5539892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76FC1B-3180-4AAF-B630-BDC4C3FE7E50}"/>
              </a:ext>
            </a:extLst>
          </p:cNvPr>
          <p:cNvCxnSpPr/>
          <p:nvPr/>
        </p:nvCxnSpPr>
        <p:spPr>
          <a:xfrm>
            <a:off x="4724400" y="3385950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3DE2CD-8821-4FFA-B4C5-819F7FA441A0}"/>
              </a:ext>
            </a:extLst>
          </p:cNvPr>
          <p:cNvCxnSpPr/>
          <p:nvPr/>
        </p:nvCxnSpPr>
        <p:spPr>
          <a:xfrm>
            <a:off x="4724400" y="3385950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2FBCD0-E30D-4011-A8E9-E8DE4A478599}"/>
              </a:ext>
            </a:extLst>
          </p:cNvPr>
          <p:cNvCxnSpPr>
            <a:stCxn id="14" idx="3"/>
          </p:cNvCxnSpPr>
          <p:nvPr/>
        </p:nvCxnSpPr>
        <p:spPr>
          <a:xfrm flipV="1">
            <a:off x="4724400" y="3554721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8A923E-6502-46FC-8AE2-13F2719D27DF}"/>
              </a:ext>
            </a:extLst>
          </p:cNvPr>
          <p:cNvCxnSpPr>
            <a:stCxn id="15" idx="3"/>
          </p:cNvCxnSpPr>
          <p:nvPr/>
        </p:nvCxnSpPr>
        <p:spPr>
          <a:xfrm>
            <a:off x="4724400" y="5620850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25CEEA-9888-4FAB-A915-63667E620451}"/>
              </a:ext>
            </a:extLst>
          </p:cNvPr>
          <p:cNvCxnSpPr/>
          <p:nvPr/>
        </p:nvCxnSpPr>
        <p:spPr>
          <a:xfrm flipV="1">
            <a:off x="4743752" y="3352161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901E9E-20F5-4F37-942A-24B7ADE89271}"/>
              </a:ext>
            </a:extLst>
          </p:cNvPr>
          <p:cNvCxnSpPr>
            <a:stCxn id="14" idx="3"/>
          </p:cNvCxnSpPr>
          <p:nvPr/>
        </p:nvCxnSpPr>
        <p:spPr>
          <a:xfrm>
            <a:off x="4724400" y="4639215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D76C2-8849-40C4-8279-064B03CF5D97}"/>
              </a:ext>
            </a:extLst>
          </p:cNvPr>
          <p:cNvCxnSpPr/>
          <p:nvPr/>
        </p:nvCxnSpPr>
        <p:spPr>
          <a:xfrm>
            <a:off x="6153000" y="45289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AB8277-C443-4EA0-96CC-FD92AA233C0F}"/>
              </a:ext>
            </a:extLst>
          </p:cNvPr>
          <p:cNvCxnSpPr/>
          <p:nvPr/>
        </p:nvCxnSpPr>
        <p:spPr>
          <a:xfrm>
            <a:off x="6153000" y="54433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4ED2E0-97D2-46BB-87C4-77FBF3C20231}"/>
              </a:ext>
            </a:extLst>
          </p:cNvPr>
          <p:cNvCxnSpPr/>
          <p:nvPr/>
        </p:nvCxnSpPr>
        <p:spPr>
          <a:xfrm flipV="1">
            <a:off x="6153000" y="5483775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9D9D6B-FC11-402C-BAF6-DF3D97049F6F}"/>
              </a:ext>
            </a:extLst>
          </p:cNvPr>
          <p:cNvCxnSpPr/>
          <p:nvPr/>
        </p:nvCxnSpPr>
        <p:spPr>
          <a:xfrm>
            <a:off x="6189988" y="3463460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0F2A813D-F87B-4FF6-BB6D-AFEDC6804B1E}"/>
              </a:ext>
            </a:extLst>
          </p:cNvPr>
          <p:cNvSpPr/>
          <p:nvPr/>
        </p:nvSpPr>
        <p:spPr>
          <a:xfrm>
            <a:off x="513600" y="3905902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54617C-A00C-4214-8F60-97FCB3EF672B}"/>
              </a:ext>
            </a:extLst>
          </p:cNvPr>
          <p:cNvCxnSpPr>
            <a:endCxn id="10" idx="1"/>
          </p:cNvCxnSpPr>
          <p:nvPr/>
        </p:nvCxnSpPr>
        <p:spPr>
          <a:xfrm flipV="1">
            <a:off x="1250855" y="3622161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021056-5841-4C68-8BE3-EF7D7A71E7E6}"/>
              </a:ext>
            </a:extLst>
          </p:cNvPr>
          <p:cNvCxnSpPr>
            <a:stCxn id="39" idx="2"/>
          </p:cNvCxnSpPr>
          <p:nvPr/>
        </p:nvCxnSpPr>
        <p:spPr>
          <a:xfrm>
            <a:off x="1257600" y="5539892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E3546D-41C1-4F15-9FF9-E95F59A86C6F}"/>
              </a:ext>
            </a:extLst>
          </p:cNvPr>
          <p:cNvCxnSpPr/>
          <p:nvPr/>
        </p:nvCxnSpPr>
        <p:spPr>
          <a:xfrm>
            <a:off x="1981200" y="4591171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C8686B-D32E-486D-90AA-80B54069CEAC}"/>
              </a:ext>
            </a:extLst>
          </p:cNvPr>
          <p:cNvSpPr txBox="1"/>
          <p:nvPr/>
        </p:nvSpPr>
        <p:spPr>
          <a:xfrm>
            <a:off x="4926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329D7A-4B0B-4A2C-8551-CC194EFBB38C}"/>
              </a:ext>
            </a:extLst>
          </p:cNvPr>
          <p:cNvSpPr txBox="1"/>
          <p:nvPr/>
        </p:nvSpPr>
        <p:spPr>
          <a:xfrm>
            <a:off x="13308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A950FA-84FB-4463-AD60-A3A37529C457}"/>
              </a:ext>
            </a:extLst>
          </p:cNvPr>
          <p:cNvSpPr txBox="1"/>
          <p:nvPr/>
        </p:nvSpPr>
        <p:spPr>
          <a:xfrm>
            <a:off x="2286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F7B142-C151-40B1-813E-129986CE8EBD}"/>
              </a:ext>
            </a:extLst>
          </p:cNvPr>
          <p:cNvSpPr txBox="1"/>
          <p:nvPr/>
        </p:nvSpPr>
        <p:spPr>
          <a:xfrm>
            <a:off x="51054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579037-DE6D-4A94-B901-A8464A99B4D3}"/>
              </a:ext>
            </a:extLst>
          </p:cNvPr>
          <p:cNvSpPr txBox="1"/>
          <p:nvPr/>
        </p:nvSpPr>
        <p:spPr>
          <a:xfrm>
            <a:off x="6360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7F051-AD3C-4FCC-AA10-FB3DF38BD17E}"/>
              </a:ext>
            </a:extLst>
          </p:cNvPr>
          <p:cNvSpPr txBox="1"/>
          <p:nvPr/>
        </p:nvSpPr>
        <p:spPr>
          <a:xfrm>
            <a:off x="7565753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9" name="Rounded Rectangle 54">
            <a:extLst>
              <a:ext uri="{FF2B5EF4-FFF2-40B4-BE49-F238E27FC236}">
                <a16:creationId xmlns:a16="http://schemas.microsoft.com/office/drawing/2014/main" id="{2A1E9823-C5E9-41C0-ADA2-EEBCA710B389}"/>
              </a:ext>
            </a:extLst>
          </p:cNvPr>
          <p:cNvSpPr/>
          <p:nvPr/>
        </p:nvSpPr>
        <p:spPr>
          <a:xfrm>
            <a:off x="7589520" y="5165529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404866-530A-485B-B901-EE4FBD171013}"/>
              </a:ext>
            </a:extLst>
          </p:cNvPr>
          <p:cNvCxnSpPr/>
          <p:nvPr/>
        </p:nvCxnSpPr>
        <p:spPr>
          <a:xfrm>
            <a:off x="7345680" y="442585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B96E02-E6BB-4B27-8DB0-20FCBDE211B1}"/>
              </a:ext>
            </a:extLst>
          </p:cNvPr>
          <p:cNvCxnSpPr/>
          <p:nvPr/>
        </p:nvCxnSpPr>
        <p:spPr>
          <a:xfrm flipV="1">
            <a:off x="7346647" y="5429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173DADE-4D49-4C6D-89DF-9C6D9848432C}"/>
              </a:ext>
            </a:extLst>
          </p:cNvPr>
          <p:cNvSpPr txBox="1"/>
          <p:nvPr/>
        </p:nvSpPr>
        <p:spPr>
          <a:xfrm>
            <a:off x="3464400" y="1828783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AFC1A119-FD09-4EA1-87A1-007E190E9594}"/>
              </a:ext>
            </a:extLst>
          </p:cNvPr>
          <p:cNvSpPr txBox="1">
            <a:spLocks/>
          </p:cNvSpPr>
          <p:nvPr/>
        </p:nvSpPr>
        <p:spPr>
          <a:xfrm>
            <a:off x="394447" y="2606039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Load data into HDFS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8A241758-1FC3-43E8-8976-76BA909B6FAC}"/>
              </a:ext>
            </a:extLst>
          </p:cNvPr>
          <p:cNvSpPr txBox="1">
            <a:spLocks/>
          </p:cNvSpPr>
          <p:nvPr/>
        </p:nvSpPr>
        <p:spPr>
          <a:xfrm>
            <a:off x="394447" y="2819400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Specify Path &amp; Input Format</a:t>
            </a:r>
          </a:p>
          <a:p>
            <a:pPr algn="l"/>
            <a:endParaRPr lang="en-US" sz="105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E1AA6A24-4A40-43C2-95B5-5EB2C32CFBC8}"/>
              </a:ext>
            </a:extLst>
          </p:cNvPr>
          <p:cNvSpPr txBox="1">
            <a:spLocks/>
          </p:cNvSpPr>
          <p:nvPr/>
        </p:nvSpPr>
        <p:spPr>
          <a:xfrm>
            <a:off x="1905000" y="2590800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‘Input Splits’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F858FE79-EEB7-4C7F-A673-61A19D43F4D8}"/>
              </a:ext>
            </a:extLst>
          </p:cNvPr>
          <p:cNvSpPr txBox="1">
            <a:spLocks/>
          </p:cNvSpPr>
          <p:nvPr/>
        </p:nvSpPr>
        <p:spPr>
          <a:xfrm>
            <a:off x="1905000" y="2804161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individual Records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15726A8C-BCA3-4462-AE29-7A6BB541F305}"/>
              </a:ext>
            </a:extLst>
          </p:cNvPr>
          <p:cNvSpPr txBox="1">
            <a:spLocks/>
          </p:cNvSpPr>
          <p:nvPr/>
        </p:nvSpPr>
        <p:spPr>
          <a:xfrm>
            <a:off x="3642360" y="2840134"/>
            <a:ext cx="146304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User Defined  Logic</a:t>
            </a:r>
          </a:p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In Mapper’s map()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898A44C1-8990-4425-A257-DE7A0912747A}"/>
              </a:ext>
            </a:extLst>
          </p:cNvPr>
          <p:cNvSpPr txBox="1">
            <a:spLocks/>
          </p:cNvSpPr>
          <p:nvPr/>
        </p:nvSpPr>
        <p:spPr>
          <a:xfrm>
            <a:off x="5952566" y="2640321"/>
            <a:ext cx="13716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User Defined Logic in </a:t>
            </a:r>
          </a:p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Reducer’s reduce</a:t>
            </a:r>
          </a:p>
        </p:txBody>
      </p:sp>
      <p:pic>
        <p:nvPicPr>
          <p:cNvPr id="64" name="Graphic 1">
            <a:extLst>
              <a:ext uri="{FF2B5EF4-FFF2-40B4-BE49-F238E27FC236}">
                <a16:creationId xmlns:a16="http://schemas.microsoft.com/office/drawing/2014/main" id="{0B37F431-548A-4EF9-97C0-FFB9501710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879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E6E867-4E3E-47AA-BAB6-A5E13C8DA912}"/>
              </a:ext>
            </a:extLst>
          </p:cNvPr>
          <p:cNvSpPr/>
          <p:nvPr/>
        </p:nvSpPr>
        <p:spPr>
          <a:xfrm>
            <a:off x="457200" y="1855693"/>
            <a:ext cx="8305800" cy="46634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4F287-5942-46B2-B686-33E15332B049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A64DE-4E06-491B-985A-E10D228CF770}"/>
              </a:ext>
            </a:extLst>
          </p:cNvPr>
          <p:cNvSpPr/>
          <p:nvPr/>
        </p:nvSpPr>
        <p:spPr>
          <a:xfrm>
            <a:off x="838756" y="1259541"/>
            <a:ext cx="7436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Fontin Sans Bold"/>
              </a:rPr>
              <a:t>Hadoop MapReduce – Roles: User vs. Framework</a:t>
            </a:r>
            <a:endParaRPr lang="en-IN" sz="24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F8F4A-1219-4546-8F6A-C9661451C968}"/>
              </a:ext>
            </a:extLst>
          </p:cNvPr>
          <p:cNvSpPr/>
          <p:nvPr/>
        </p:nvSpPr>
        <p:spPr>
          <a:xfrm>
            <a:off x="457200" y="1259541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536472-3F91-48E4-8E71-5EAB3856B91A}"/>
              </a:ext>
            </a:extLst>
          </p:cNvPr>
          <p:cNvSpPr txBox="1">
            <a:spLocks/>
          </p:cNvSpPr>
          <p:nvPr/>
        </p:nvSpPr>
        <p:spPr>
          <a:xfrm>
            <a:off x="685800" y="457200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8865B28C-36A2-4E1D-9571-F19765AC9693}"/>
              </a:ext>
            </a:extLst>
          </p:cNvPr>
          <p:cNvSpPr/>
          <p:nvPr/>
        </p:nvSpPr>
        <p:spPr>
          <a:xfrm>
            <a:off x="2154000" y="3352161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6B974166-F1C3-4CAA-BA99-912B94EE992D}"/>
              </a:ext>
            </a:extLst>
          </p:cNvPr>
          <p:cNvSpPr/>
          <p:nvPr/>
        </p:nvSpPr>
        <p:spPr>
          <a:xfrm>
            <a:off x="3536400" y="32828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2B9287F3-7911-4C53-9588-E8C728D6D6B8}"/>
              </a:ext>
            </a:extLst>
          </p:cNvPr>
          <p:cNvSpPr/>
          <p:nvPr/>
        </p:nvSpPr>
        <p:spPr>
          <a:xfrm>
            <a:off x="2154000" y="4374725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712CED7D-D08A-447A-87CC-4B56CECBA1F3}"/>
              </a:ext>
            </a:extLst>
          </p:cNvPr>
          <p:cNvSpPr/>
          <p:nvPr/>
        </p:nvSpPr>
        <p:spPr>
          <a:xfrm>
            <a:off x="2154000" y="5394128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5C156878-E87C-4C81-9CD1-FBE7D969A90C}"/>
              </a:ext>
            </a:extLst>
          </p:cNvPr>
          <p:cNvSpPr/>
          <p:nvPr/>
        </p:nvSpPr>
        <p:spPr>
          <a:xfrm>
            <a:off x="3536400" y="431917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AB302EBD-7629-4DBC-8456-CE45629C2759}"/>
              </a:ext>
            </a:extLst>
          </p:cNvPr>
          <p:cNvSpPr/>
          <p:nvPr/>
        </p:nvSpPr>
        <p:spPr>
          <a:xfrm>
            <a:off x="3536400" y="530081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07F5987B-FCB1-4EF2-8348-9D096E358C61}"/>
              </a:ext>
            </a:extLst>
          </p:cNvPr>
          <p:cNvSpPr/>
          <p:nvPr/>
        </p:nvSpPr>
        <p:spPr>
          <a:xfrm>
            <a:off x="5166789" y="3168107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3FA76AF8-0D36-41B9-B241-4DA32BB68433}"/>
              </a:ext>
            </a:extLst>
          </p:cNvPr>
          <p:cNvSpPr/>
          <p:nvPr/>
        </p:nvSpPr>
        <p:spPr>
          <a:xfrm>
            <a:off x="5166789" y="4309314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64257F17-DB92-4151-9E6F-F17A59B20587}"/>
              </a:ext>
            </a:extLst>
          </p:cNvPr>
          <p:cNvSpPr/>
          <p:nvPr/>
        </p:nvSpPr>
        <p:spPr>
          <a:xfrm>
            <a:off x="5166789" y="5004975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242F09CF-63CA-4593-B9DA-4911669654AC}"/>
              </a:ext>
            </a:extLst>
          </p:cNvPr>
          <p:cNvSpPr/>
          <p:nvPr/>
        </p:nvSpPr>
        <p:spPr>
          <a:xfrm>
            <a:off x="5166789" y="5852160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 &gt;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9632D575-625A-4F12-B88D-6D68A8BA2730}"/>
              </a:ext>
            </a:extLst>
          </p:cNvPr>
          <p:cNvSpPr/>
          <p:nvPr/>
        </p:nvSpPr>
        <p:spPr>
          <a:xfrm>
            <a:off x="6400800" y="4031170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ED3089D2-EA38-4471-9637-DCBA1900D610}"/>
              </a:ext>
            </a:extLst>
          </p:cNvPr>
          <p:cNvSpPr/>
          <p:nvPr/>
        </p:nvSpPr>
        <p:spPr>
          <a:xfrm>
            <a:off x="6400800" y="4986150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5095F71F-8951-4932-ACB0-913566620641}"/>
              </a:ext>
            </a:extLst>
          </p:cNvPr>
          <p:cNvSpPr/>
          <p:nvPr/>
        </p:nvSpPr>
        <p:spPr>
          <a:xfrm>
            <a:off x="7525606" y="4150020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BF90F2-4712-4E69-A305-86AF3DA31257}"/>
              </a:ext>
            </a:extLst>
          </p:cNvPr>
          <p:cNvCxnSpPr/>
          <p:nvPr/>
        </p:nvCxnSpPr>
        <p:spPr>
          <a:xfrm flipV="1">
            <a:off x="4724400" y="3385950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C431A8-C9AE-4017-A9A5-DEF6626396A6}"/>
              </a:ext>
            </a:extLst>
          </p:cNvPr>
          <p:cNvCxnSpPr/>
          <p:nvPr/>
        </p:nvCxnSpPr>
        <p:spPr>
          <a:xfrm>
            <a:off x="4724400" y="452895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9A958D-E613-466F-992C-35ABB9904F18}"/>
              </a:ext>
            </a:extLst>
          </p:cNvPr>
          <p:cNvCxnSpPr/>
          <p:nvPr/>
        </p:nvCxnSpPr>
        <p:spPr>
          <a:xfrm flipV="1">
            <a:off x="4739211" y="5320833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D5E3CB-178D-467A-96F2-1C7AF7BA3698}"/>
              </a:ext>
            </a:extLst>
          </p:cNvPr>
          <p:cNvCxnSpPr/>
          <p:nvPr/>
        </p:nvCxnSpPr>
        <p:spPr>
          <a:xfrm>
            <a:off x="3333600" y="3601103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79DA15-6704-4FE1-A383-924A46432B5A}"/>
              </a:ext>
            </a:extLst>
          </p:cNvPr>
          <p:cNvCxnSpPr/>
          <p:nvPr/>
        </p:nvCxnSpPr>
        <p:spPr>
          <a:xfrm>
            <a:off x="3333600" y="4730655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E9CB2A-AD61-4D0D-B132-9D603DEBECB8}"/>
              </a:ext>
            </a:extLst>
          </p:cNvPr>
          <p:cNvCxnSpPr/>
          <p:nvPr/>
        </p:nvCxnSpPr>
        <p:spPr>
          <a:xfrm>
            <a:off x="3333600" y="5539892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9B4E6B-4212-4374-9432-EA68A1365770}"/>
              </a:ext>
            </a:extLst>
          </p:cNvPr>
          <p:cNvCxnSpPr/>
          <p:nvPr/>
        </p:nvCxnSpPr>
        <p:spPr>
          <a:xfrm>
            <a:off x="4724400" y="3385950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CFEEA9-C950-4601-98A2-05C8C51F3BE7}"/>
              </a:ext>
            </a:extLst>
          </p:cNvPr>
          <p:cNvCxnSpPr/>
          <p:nvPr/>
        </p:nvCxnSpPr>
        <p:spPr>
          <a:xfrm>
            <a:off x="4724400" y="3385950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D4D1F6-2B16-4093-ACF5-740428015CD1}"/>
              </a:ext>
            </a:extLst>
          </p:cNvPr>
          <p:cNvCxnSpPr>
            <a:stCxn id="14" idx="3"/>
          </p:cNvCxnSpPr>
          <p:nvPr/>
        </p:nvCxnSpPr>
        <p:spPr>
          <a:xfrm flipV="1">
            <a:off x="4724400" y="3554721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67C4D2-0441-4EFF-AED6-D504145A81B8}"/>
              </a:ext>
            </a:extLst>
          </p:cNvPr>
          <p:cNvCxnSpPr>
            <a:stCxn id="15" idx="3"/>
          </p:cNvCxnSpPr>
          <p:nvPr/>
        </p:nvCxnSpPr>
        <p:spPr>
          <a:xfrm>
            <a:off x="4724400" y="5620850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ED065C-9445-4C1D-A610-511686C108BE}"/>
              </a:ext>
            </a:extLst>
          </p:cNvPr>
          <p:cNvCxnSpPr/>
          <p:nvPr/>
        </p:nvCxnSpPr>
        <p:spPr>
          <a:xfrm flipV="1">
            <a:off x="4743752" y="3352161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B35D62-C52F-4C98-9CC1-EF6906990637}"/>
              </a:ext>
            </a:extLst>
          </p:cNvPr>
          <p:cNvCxnSpPr>
            <a:stCxn id="14" idx="3"/>
          </p:cNvCxnSpPr>
          <p:nvPr/>
        </p:nvCxnSpPr>
        <p:spPr>
          <a:xfrm>
            <a:off x="4724400" y="4639215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94285B-98F1-44CA-AE0E-295CED549FF6}"/>
              </a:ext>
            </a:extLst>
          </p:cNvPr>
          <p:cNvCxnSpPr/>
          <p:nvPr/>
        </p:nvCxnSpPr>
        <p:spPr>
          <a:xfrm>
            <a:off x="6153000" y="45289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549346-716C-4D16-8813-440B8593A8F1}"/>
              </a:ext>
            </a:extLst>
          </p:cNvPr>
          <p:cNvCxnSpPr/>
          <p:nvPr/>
        </p:nvCxnSpPr>
        <p:spPr>
          <a:xfrm>
            <a:off x="6153000" y="54433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1DD5AB-FD74-4915-9E88-1D3713F79D6F}"/>
              </a:ext>
            </a:extLst>
          </p:cNvPr>
          <p:cNvCxnSpPr/>
          <p:nvPr/>
        </p:nvCxnSpPr>
        <p:spPr>
          <a:xfrm flipV="1">
            <a:off x="6153000" y="5483775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2C2695-C8D0-45FF-974B-12979D63A4F1}"/>
              </a:ext>
            </a:extLst>
          </p:cNvPr>
          <p:cNvCxnSpPr/>
          <p:nvPr/>
        </p:nvCxnSpPr>
        <p:spPr>
          <a:xfrm>
            <a:off x="6189988" y="3463460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EBADDBFA-5FB6-45AD-8C48-0408398C5467}"/>
              </a:ext>
            </a:extLst>
          </p:cNvPr>
          <p:cNvSpPr/>
          <p:nvPr/>
        </p:nvSpPr>
        <p:spPr>
          <a:xfrm>
            <a:off x="475768" y="3862441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FC512C-8CDA-4409-B136-AF37C978531F}"/>
              </a:ext>
            </a:extLst>
          </p:cNvPr>
          <p:cNvCxnSpPr>
            <a:endCxn id="10" idx="1"/>
          </p:cNvCxnSpPr>
          <p:nvPr/>
        </p:nvCxnSpPr>
        <p:spPr>
          <a:xfrm flipV="1">
            <a:off x="1250855" y="3622161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2EE6A2-E22E-4006-A50C-013832A890DA}"/>
              </a:ext>
            </a:extLst>
          </p:cNvPr>
          <p:cNvCxnSpPr>
            <a:stCxn id="39" idx="2"/>
          </p:cNvCxnSpPr>
          <p:nvPr/>
        </p:nvCxnSpPr>
        <p:spPr>
          <a:xfrm>
            <a:off x="1219768" y="5496431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17CF75-E149-44BB-9AF4-73DEE06BE2AA}"/>
              </a:ext>
            </a:extLst>
          </p:cNvPr>
          <p:cNvCxnSpPr/>
          <p:nvPr/>
        </p:nvCxnSpPr>
        <p:spPr>
          <a:xfrm>
            <a:off x="1981200" y="4591171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AD33E3-1F88-4D36-AADF-7BA8B9DEE1DC}"/>
              </a:ext>
            </a:extLst>
          </p:cNvPr>
          <p:cNvSpPr txBox="1"/>
          <p:nvPr/>
        </p:nvSpPr>
        <p:spPr>
          <a:xfrm>
            <a:off x="4926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83547F-146C-4601-9768-85F5ACE7D202}"/>
              </a:ext>
            </a:extLst>
          </p:cNvPr>
          <p:cNvSpPr txBox="1"/>
          <p:nvPr/>
        </p:nvSpPr>
        <p:spPr>
          <a:xfrm>
            <a:off x="13308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023487-7B68-4E45-95EE-ABA55AB2AC8D}"/>
              </a:ext>
            </a:extLst>
          </p:cNvPr>
          <p:cNvSpPr txBox="1"/>
          <p:nvPr/>
        </p:nvSpPr>
        <p:spPr>
          <a:xfrm>
            <a:off x="2286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CCE63-63B2-48D0-BB8B-E0CE802EBD24}"/>
              </a:ext>
            </a:extLst>
          </p:cNvPr>
          <p:cNvSpPr txBox="1"/>
          <p:nvPr/>
        </p:nvSpPr>
        <p:spPr>
          <a:xfrm>
            <a:off x="51054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11864E-F5A8-4CA6-AD9F-F86827E52B44}"/>
              </a:ext>
            </a:extLst>
          </p:cNvPr>
          <p:cNvSpPr txBox="1"/>
          <p:nvPr/>
        </p:nvSpPr>
        <p:spPr>
          <a:xfrm>
            <a:off x="6360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360FFF-7BAA-489E-AD83-9A03C0A4E6AD}"/>
              </a:ext>
            </a:extLst>
          </p:cNvPr>
          <p:cNvSpPr txBox="1"/>
          <p:nvPr/>
        </p:nvSpPr>
        <p:spPr>
          <a:xfrm>
            <a:off x="7565753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9" name="Rounded Rectangle 54">
            <a:extLst>
              <a:ext uri="{FF2B5EF4-FFF2-40B4-BE49-F238E27FC236}">
                <a16:creationId xmlns:a16="http://schemas.microsoft.com/office/drawing/2014/main" id="{5384CEDA-37C6-47A6-B850-5AB88CA6B3C5}"/>
              </a:ext>
            </a:extLst>
          </p:cNvPr>
          <p:cNvSpPr/>
          <p:nvPr/>
        </p:nvSpPr>
        <p:spPr>
          <a:xfrm>
            <a:off x="7589520" y="5165529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DE062C-CCA1-4D22-87E3-835D659D5794}"/>
              </a:ext>
            </a:extLst>
          </p:cNvPr>
          <p:cNvCxnSpPr/>
          <p:nvPr/>
        </p:nvCxnSpPr>
        <p:spPr>
          <a:xfrm>
            <a:off x="7345680" y="442585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A1D445-B29F-4C70-B56A-2A443518D008}"/>
              </a:ext>
            </a:extLst>
          </p:cNvPr>
          <p:cNvCxnSpPr/>
          <p:nvPr/>
        </p:nvCxnSpPr>
        <p:spPr>
          <a:xfrm flipV="1">
            <a:off x="7346647" y="5429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EDE530-3013-40AD-AFDA-8EDF5D8BCE5D}"/>
              </a:ext>
            </a:extLst>
          </p:cNvPr>
          <p:cNvSpPr txBox="1"/>
          <p:nvPr/>
        </p:nvSpPr>
        <p:spPr>
          <a:xfrm>
            <a:off x="3464400" y="1828783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5344C3E5-59E6-4C05-95B6-C8FF7ED6CDC5}"/>
              </a:ext>
            </a:extLst>
          </p:cNvPr>
          <p:cNvSpPr txBox="1">
            <a:spLocks/>
          </p:cNvSpPr>
          <p:nvPr/>
        </p:nvSpPr>
        <p:spPr>
          <a:xfrm>
            <a:off x="394447" y="2606039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Load data into HDFS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3C654B7F-C144-41BD-8F69-69868E859090}"/>
              </a:ext>
            </a:extLst>
          </p:cNvPr>
          <p:cNvSpPr txBox="1">
            <a:spLocks/>
          </p:cNvSpPr>
          <p:nvPr/>
        </p:nvSpPr>
        <p:spPr>
          <a:xfrm>
            <a:off x="394447" y="2819400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Specify Path &amp; Input Format</a:t>
            </a:r>
          </a:p>
          <a:p>
            <a:pPr algn="l"/>
            <a:endParaRPr lang="en-US" sz="105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21625E55-35B9-42E2-A674-9FD68B88D20D}"/>
              </a:ext>
            </a:extLst>
          </p:cNvPr>
          <p:cNvSpPr txBox="1">
            <a:spLocks/>
          </p:cNvSpPr>
          <p:nvPr/>
        </p:nvSpPr>
        <p:spPr>
          <a:xfrm>
            <a:off x="1905000" y="2590800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‘Input Splits’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ACCC4046-E308-441B-8B9C-2055FB6F7518}"/>
              </a:ext>
            </a:extLst>
          </p:cNvPr>
          <p:cNvSpPr txBox="1">
            <a:spLocks/>
          </p:cNvSpPr>
          <p:nvPr/>
        </p:nvSpPr>
        <p:spPr>
          <a:xfrm>
            <a:off x="1905000" y="2804161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individual Records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3DAA5A04-58D7-4B28-9568-F799700547F0}"/>
              </a:ext>
            </a:extLst>
          </p:cNvPr>
          <p:cNvSpPr txBox="1">
            <a:spLocks/>
          </p:cNvSpPr>
          <p:nvPr/>
        </p:nvSpPr>
        <p:spPr>
          <a:xfrm>
            <a:off x="3518079" y="2629437"/>
            <a:ext cx="146304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User Defined  Logic</a:t>
            </a:r>
          </a:p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In Mapper’s map()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20D23575-EEF6-4A73-879A-81881EB02564}"/>
              </a:ext>
            </a:extLst>
          </p:cNvPr>
          <p:cNvSpPr txBox="1">
            <a:spLocks/>
          </p:cNvSpPr>
          <p:nvPr/>
        </p:nvSpPr>
        <p:spPr>
          <a:xfrm>
            <a:off x="6096001" y="2821048"/>
            <a:ext cx="1310640" cy="488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User Defined Logic in </a:t>
            </a:r>
          </a:p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Reducer’s reduce()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47C3F1DC-238C-4642-A02E-723DA0537F23}"/>
              </a:ext>
            </a:extLst>
          </p:cNvPr>
          <p:cNvSpPr txBox="1">
            <a:spLocks/>
          </p:cNvSpPr>
          <p:nvPr/>
        </p:nvSpPr>
        <p:spPr>
          <a:xfrm>
            <a:off x="7239000" y="2654121"/>
            <a:ext cx="1554480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Specify Path &amp; Output format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pic>
        <p:nvPicPr>
          <p:cNvPr id="65" name="Graphic 1">
            <a:extLst>
              <a:ext uri="{FF2B5EF4-FFF2-40B4-BE49-F238E27FC236}">
                <a16:creationId xmlns:a16="http://schemas.microsoft.com/office/drawing/2014/main" id="{34879C84-30BF-48ED-9980-6C65280843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795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5427D-B698-4B31-A3F4-74CDD1AB469D}"/>
              </a:ext>
            </a:extLst>
          </p:cNvPr>
          <p:cNvSpPr/>
          <p:nvPr/>
        </p:nvSpPr>
        <p:spPr>
          <a:xfrm>
            <a:off x="457200" y="1855693"/>
            <a:ext cx="8305800" cy="46634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B7373-1458-4F13-A0D6-2B20F812682F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D05F9-088F-4125-B791-19BC3EB797EE}"/>
              </a:ext>
            </a:extLst>
          </p:cNvPr>
          <p:cNvSpPr/>
          <p:nvPr/>
        </p:nvSpPr>
        <p:spPr>
          <a:xfrm>
            <a:off x="838756" y="1259541"/>
            <a:ext cx="7436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Fontin Sans Bold"/>
              </a:rPr>
              <a:t>Hadoop MapReduce – Roles: User vs. Framework</a:t>
            </a:r>
            <a:endParaRPr lang="en-IN" sz="24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5A578-7475-4E7B-89D2-92CAD9129068}"/>
              </a:ext>
            </a:extLst>
          </p:cNvPr>
          <p:cNvSpPr/>
          <p:nvPr/>
        </p:nvSpPr>
        <p:spPr>
          <a:xfrm>
            <a:off x="457200" y="1259541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9D4B61-E6AC-4947-95FF-10220AB4EC6F}"/>
              </a:ext>
            </a:extLst>
          </p:cNvPr>
          <p:cNvSpPr txBox="1">
            <a:spLocks/>
          </p:cNvSpPr>
          <p:nvPr/>
        </p:nvSpPr>
        <p:spPr>
          <a:xfrm>
            <a:off x="685800" y="457200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EE96999D-4AFF-48A1-B3AE-0149CEA2B4EB}"/>
              </a:ext>
            </a:extLst>
          </p:cNvPr>
          <p:cNvSpPr/>
          <p:nvPr/>
        </p:nvSpPr>
        <p:spPr>
          <a:xfrm>
            <a:off x="2154000" y="3352161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8E9708C5-5043-44EB-BBEB-A7AE1FABFB13}"/>
              </a:ext>
            </a:extLst>
          </p:cNvPr>
          <p:cNvSpPr/>
          <p:nvPr/>
        </p:nvSpPr>
        <p:spPr>
          <a:xfrm>
            <a:off x="3536400" y="32828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9A1877BA-7922-49F7-9A8D-25944770CF57}"/>
              </a:ext>
            </a:extLst>
          </p:cNvPr>
          <p:cNvSpPr/>
          <p:nvPr/>
        </p:nvSpPr>
        <p:spPr>
          <a:xfrm>
            <a:off x="2154000" y="4374725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CB959553-B1D1-4566-B6A1-7A830363FA7C}"/>
              </a:ext>
            </a:extLst>
          </p:cNvPr>
          <p:cNvSpPr/>
          <p:nvPr/>
        </p:nvSpPr>
        <p:spPr>
          <a:xfrm>
            <a:off x="2154000" y="5394128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094E6CE2-07EF-4A4E-961D-EA29CE78DF99}"/>
              </a:ext>
            </a:extLst>
          </p:cNvPr>
          <p:cNvSpPr/>
          <p:nvPr/>
        </p:nvSpPr>
        <p:spPr>
          <a:xfrm>
            <a:off x="3536400" y="431917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690C9AC1-42C5-4F53-A32F-B40F1E971694}"/>
              </a:ext>
            </a:extLst>
          </p:cNvPr>
          <p:cNvSpPr/>
          <p:nvPr/>
        </p:nvSpPr>
        <p:spPr>
          <a:xfrm>
            <a:off x="3536400" y="530081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A151AAAA-B87A-4A5E-9DE1-251A2F544876}"/>
              </a:ext>
            </a:extLst>
          </p:cNvPr>
          <p:cNvSpPr/>
          <p:nvPr/>
        </p:nvSpPr>
        <p:spPr>
          <a:xfrm>
            <a:off x="5166789" y="3168107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8F4E91E3-F677-4CEA-AE2F-A4B8EF22E7D9}"/>
              </a:ext>
            </a:extLst>
          </p:cNvPr>
          <p:cNvSpPr/>
          <p:nvPr/>
        </p:nvSpPr>
        <p:spPr>
          <a:xfrm>
            <a:off x="5166789" y="4309314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CB8BBC15-4A80-4EC7-85A4-C1CFD65EE40F}"/>
              </a:ext>
            </a:extLst>
          </p:cNvPr>
          <p:cNvSpPr/>
          <p:nvPr/>
        </p:nvSpPr>
        <p:spPr>
          <a:xfrm>
            <a:off x="5166789" y="5004975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AB2EF0B9-5B52-4D5B-B65C-C7ABB9A0FF1F}"/>
              </a:ext>
            </a:extLst>
          </p:cNvPr>
          <p:cNvSpPr/>
          <p:nvPr/>
        </p:nvSpPr>
        <p:spPr>
          <a:xfrm>
            <a:off x="5166789" y="5852160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 &gt;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C1E39F5A-157C-4AD5-AD89-41E775D843C7}"/>
              </a:ext>
            </a:extLst>
          </p:cNvPr>
          <p:cNvSpPr/>
          <p:nvPr/>
        </p:nvSpPr>
        <p:spPr>
          <a:xfrm>
            <a:off x="6400800" y="4031170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C7C5D724-BE0D-4C15-AB80-9B34DCD3A7F4}"/>
              </a:ext>
            </a:extLst>
          </p:cNvPr>
          <p:cNvSpPr/>
          <p:nvPr/>
        </p:nvSpPr>
        <p:spPr>
          <a:xfrm>
            <a:off x="6400800" y="4986150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A3D0DC3B-3D9E-4690-8613-28FA0F49344D}"/>
              </a:ext>
            </a:extLst>
          </p:cNvPr>
          <p:cNvSpPr/>
          <p:nvPr/>
        </p:nvSpPr>
        <p:spPr>
          <a:xfrm>
            <a:off x="7525606" y="4150020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475017-414C-4FCA-AA70-113141B267B0}"/>
              </a:ext>
            </a:extLst>
          </p:cNvPr>
          <p:cNvCxnSpPr/>
          <p:nvPr/>
        </p:nvCxnSpPr>
        <p:spPr>
          <a:xfrm flipV="1">
            <a:off x="4724400" y="3385950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4028E0-1ECF-44A2-88AA-A4AB794323AD}"/>
              </a:ext>
            </a:extLst>
          </p:cNvPr>
          <p:cNvCxnSpPr/>
          <p:nvPr/>
        </p:nvCxnSpPr>
        <p:spPr>
          <a:xfrm>
            <a:off x="4724400" y="452895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4060F-50EC-4968-A792-A6E0521CD582}"/>
              </a:ext>
            </a:extLst>
          </p:cNvPr>
          <p:cNvCxnSpPr/>
          <p:nvPr/>
        </p:nvCxnSpPr>
        <p:spPr>
          <a:xfrm flipV="1">
            <a:off x="4739211" y="5320833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36697B-E9BA-489D-9678-52C43277E769}"/>
              </a:ext>
            </a:extLst>
          </p:cNvPr>
          <p:cNvCxnSpPr/>
          <p:nvPr/>
        </p:nvCxnSpPr>
        <p:spPr>
          <a:xfrm>
            <a:off x="3333600" y="3601103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439E37-560B-4F83-B181-43D7539B6699}"/>
              </a:ext>
            </a:extLst>
          </p:cNvPr>
          <p:cNvCxnSpPr/>
          <p:nvPr/>
        </p:nvCxnSpPr>
        <p:spPr>
          <a:xfrm>
            <a:off x="3333600" y="4730655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11C10E-073E-4F07-9E43-70A99F8A7C58}"/>
              </a:ext>
            </a:extLst>
          </p:cNvPr>
          <p:cNvCxnSpPr/>
          <p:nvPr/>
        </p:nvCxnSpPr>
        <p:spPr>
          <a:xfrm>
            <a:off x="3333600" y="5539892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96BCFA-E4EF-4B03-872C-ED1E973B24A2}"/>
              </a:ext>
            </a:extLst>
          </p:cNvPr>
          <p:cNvCxnSpPr/>
          <p:nvPr/>
        </p:nvCxnSpPr>
        <p:spPr>
          <a:xfrm>
            <a:off x="4724400" y="3385950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2390B4-DD50-4DA4-A5A0-46B384F8ED85}"/>
              </a:ext>
            </a:extLst>
          </p:cNvPr>
          <p:cNvCxnSpPr/>
          <p:nvPr/>
        </p:nvCxnSpPr>
        <p:spPr>
          <a:xfrm>
            <a:off x="4724400" y="3385950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C7594-FCBC-493C-973A-0085C02F0A17}"/>
              </a:ext>
            </a:extLst>
          </p:cNvPr>
          <p:cNvCxnSpPr>
            <a:stCxn id="14" idx="3"/>
          </p:cNvCxnSpPr>
          <p:nvPr/>
        </p:nvCxnSpPr>
        <p:spPr>
          <a:xfrm flipV="1">
            <a:off x="4724400" y="3554721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0C640E-6E87-4177-9C46-68F3B9C9C3F3}"/>
              </a:ext>
            </a:extLst>
          </p:cNvPr>
          <p:cNvCxnSpPr>
            <a:stCxn id="15" idx="3"/>
          </p:cNvCxnSpPr>
          <p:nvPr/>
        </p:nvCxnSpPr>
        <p:spPr>
          <a:xfrm>
            <a:off x="4724400" y="5620850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17804-A351-47C9-A6F9-F6AC7719B972}"/>
              </a:ext>
            </a:extLst>
          </p:cNvPr>
          <p:cNvCxnSpPr/>
          <p:nvPr/>
        </p:nvCxnSpPr>
        <p:spPr>
          <a:xfrm flipV="1">
            <a:off x="4743752" y="3352161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335E7E-F50C-4219-9C29-BAA3C2ACBEA8}"/>
              </a:ext>
            </a:extLst>
          </p:cNvPr>
          <p:cNvCxnSpPr>
            <a:stCxn id="14" idx="3"/>
          </p:cNvCxnSpPr>
          <p:nvPr/>
        </p:nvCxnSpPr>
        <p:spPr>
          <a:xfrm>
            <a:off x="4724400" y="4639215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F24FCE-F5CD-45C1-99A6-AAC6D2AFAE09}"/>
              </a:ext>
            </a:extLst>
          </p:cNvPr>
          <p:cNvCxnSpPr/>
          <p:nvPr/>
        </p:nvCxnSpPr>
        <p:spPr>
          <a:xfrm>
            <a:off x="6153000" y="45289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72BA8F-D744-47B2-8554-955E8847E53D}"/>
              </a:ext>
            </a:extLst>
          </p:cNvPr>
          <p:cNvCxnSpPr/>
          <p:nvPr/>
        </p:nvCxnSpPr>
        <p:spPr>
          <a:xfrm>
            <a:off x="6153000" y="54433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4B55AF-9AD3-402D-8040-132564173CE7}"/>
              </a:ext>
            </a:extLst>
          </p:cNvPr>
          <p:cNvCxnSpPr/>
          <p:nvPr/>
        </p:nvCxnSpPr>
        <p:spPr>
          <a:xfrm flipV="1">
            <a:off x="6153000" y="5483775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BB2CD3-9CDF-443E-ACB5-810B57BCC2AC}"/>
              </a:ext>
            </a:extLst>
          </p:cNvPr>
          <p:cNvCxnSpPr/>
          <p:nvPr/>
        </p:nvCxnSpPr>
        <p:spPr>
          <a:xfrm>
            <a:off x="6189988" y="3463460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7A73740A-C813-4BF4-AB9E-008C05575EC5}"/>
              </a:ext>
            </a:extLst>
          </p:cNvPr>
          <p:cNvSpPr/>
          <p:nvPr/>
        </p:nvSpPr>
        <p:spPr>
          <a:xfrm>
            <a:off x="513600" y="3905902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61F671-208D-4569-881A-BDA4FB7DCF22}"/>
              </a:ext>
            </a:extLst>
          </p:cNvPr>
          <p:cNvCxnSpPr>
            <a:endCxn id="10" idx="1"/>
          </p:cNvCxnSpPr>
          <p:nvPr/>
        </p:nvCxnSpPr>
        <p:spPr>
          <a:xfrm flipV="1">
            <a:off x="1250855" y="3622161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10902A-805D-4D6D-A7C2-0212E2B11D7D}"/>
              </a:ext>
            </a:extLst>
          </p:cNvPr>
          <p:cNvCxnSpPr>
            <a:stCxn id="39" idx="2"/>
          </p:cNvCxnSpPr>
          <p:nvPr/>
        </p:nvCxnSpPr>
        <p:spPr>
          <a:xfrm>
            <a:off x="1257600" y="5539892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BBC501-17F4-42F6-94F8-8189B37A5A18}"/>
              </a:ext>
            </a:extLst>
          </p:cNvPr>
          <p:cNvCxnSpPr/>
          <p:nvPr/>
        </p:nvCxnSpPr>
        <p:spPr>
          <a:xfrm>
            <a:off x="1981200" y="4591171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196A394-834B-489C-A9BA-E0D6D38DD166}"/>
              </a:ext>
            </a:extLst>
          </p:cNvPr>
          <p:cNvSpPr txBox="1"/>
          <p:nvPr/>
        </p:nvSpPr>
        <p:spPr>
          <a:xfrm>
            <a:off x="4926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3C209B-56A1-4B2E-8F5B-0636A1C7E71A}"/>
              </a:ext>
            </a:extLst>
          </p:cNvPr>
          <p:cNvSpPr txBox="1"/>
          <p:nvPr/>
        </p:nvSpPr>
        <p:spPr>
          <a:xfrm>
            <a:off x="13308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79994C-2E9E-4E3C-8E17-04C3171383C2}"/>
              </a:ext>
            </a:extLst>
          </p:cNvPr>
          <p:cNvSpPr txBox="1"/>
          <p:nvPr/>
        </p:nvSpPr>
        <p:spPr>
          <a:xfrm>
            <a:off x="2286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46803D-051E-4780-B43B-8D63BBB28A5A}"/>
              </a:ext>
            </a:extLst>
          </p:cNvPr>
          <p:cNvSpPr txBox="1"/>
          <p:nvPr/>
        </p:nvSpPr>
        <p:spPr>
          <a:xfrm>
            <a:off x="51054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89666D-ACDD-4259-9D8B-C5900F6C1412}"/>
              </a:ext>
            </a:extLst>
          </p:cNvPr>
          <p:cNvSpPr txBox="1"/>
          <p:nvPr/>
        </p:nvSpPr>
        <p:spPr>
          <a:xfrm>
            <a:off x="6360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D8D04E-72C3-4AAB-8589-DE9936E58732}"/>
              </a:ext>
            </a:extLst>
          </p:cNvPr>
          <p:cNvSpPr txBox="1"/>
          <p:nvPr/>
        </p:nvSpPr>
        <p:spPr>
          <a:xfrm>
            <a:off x="7565753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9" name="Rounded Rectangle 54">
            <a:extLst>
              <a:ext uri="{FF2B5EF4-FFF2-40B4-BE49-F238E27FC236}">
                <a16:creationId xmlns:a16="http://schemas.microsoft.com/office/drawing/2014/main" id="{FDE4FB34-4386-4E9D-BF18-0D04DEB4E513}"/>
              </a:ext>
            </a:extLst>
          </p:cNvPr>
          <p:cNvSpPr/>
          <p:nvPr/>
        </p:nvSpPr>
        <p:spPr>
          <a:xfrm>
            <a:off x="7589520" y="5165529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20980E8-741C-4D3E-8C03-331A87E09928}"/>
              </a:ext>
            </a:extLst>
          </p:cNvPr>
          <p:cNvCxnSpPr/>
          <p:nvPr/>
        </p:nvCxnSpPr>
        <p:spPr>
          <a:xfrm>
            <a:off x="7345680" y="442585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EA8B10-FCAB-414C-8807-5EABF6988FAC}"/>
              </a:ext>
            </a:extLst>
          </p:cNvPr>
          <p:cNvCxnSpPr/>
          <p:nvPr/>
        </p:nvCxnSpPr>
        <p:spPr>
          <a:xfrm flipV="1">
            <a:off x="7346647" y="5429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438609-2164-4EE0-8C18-92B1A276D900}"/>
              </a:ext>
            </a:extLst>
          </p:cNvPr>
          <p:cNvSpPr txBox="1"/>
          <p:nvPr/>
        </p:nvSpPr>
        <p:spPr>
          <a:xfrm>
            <a:off x="3464400" y="1828783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C4DAD92A-6B89-4A5E-8146-49CF8799D172}"/>
              </a:ext>
            </a:extLst>
          </p:cNvPr>
          <p:cNvSpPr txBox="1">
            <a:spLocks/>
          </p:cNvSpPr>
          <p:nvPr/>
        </p:nvSpPr>
        <p:spPr>
          <a:xfrm>
            <a:off x="394447" y="2606039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Load data into HDFS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B9488A3-6C80-440C-9D40-BFDC42BE1995}"/>
              </a:ext>
            </a:extLst>
          </p:cNvPr>
          <p:cNvSpPr txBox="1">
            <a:spLocks/>
          </p:cNvSpPr>
          <p:nvPr/>
        </p:nvSpPr>
        <p:spPr>
          <a:xfrm>
            <a:off x="394447" y="2819400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Specify Path &amp; Input Format</a:t>
            </a:r>
          </a:p>
          <a:p>
            <a:pPr algn="l"/>
            <a:endParaRPr lang="en-US" sz="105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8542B6BE-9F4B-4D66-B2D3-FCA6EC38C4EF}"/>
              </a:ext>
            </a:extLst>
          </p:cNvPr>
          <p:cNvSpPr txBox="1">
            <a:spLocks/>
          </p:cNvSpPr>
          <p:nvPr/>
        </p:nvSpPr>
        <p:spPr>
          <a:xfrm>
            <a:off x="1905000" y="2590800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‘Input Splits’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A80EF73C-C400-433D-AE04-EC376532DAE5}"/>
              </a:ext>
            </a:extLst>
          </p:cNvPr>
          <p:cNvSpPr txBox="1">
            <a:spLocks/>
          </p:cNvSpPr>
          <p:nvPr/>
        </p:nvSpPr>
        <p:spPr>
          <a:xfrm>
            <a:off x="1905000" y="2804161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individual Records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A9A48916-5D01-4BA7-991C-864296570A3D}"/>
              </a:ext>
            </a:extLst>
          </p:cNvPr>
          <p:cNvSpPr txBox="1">
            <a:spLocks/>
          </p:cNvSpPr>
          <p:nvPr/>
        </p:nvSpPr>
        <p:spPr>
          <a:xfrm>
            <a:off x="3534127" y="2809570"/>
            <a:ext cx="146304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User Defined  Logic</a:t>
            </a:r>
          </a:p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In Mapper’s map()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20A32870-E250-49D0-BDC8-AAEF78D5402C}"/>
              </a:ext>
            </a:extLst>
          </p:cNvPr>
          <p:cNvSpPr txBox="1">
            <a:spLocks/>
          </p:cNvSpPr>
          <p:nvPr/>
        </p:nvSpPr>
        <p:spPr>
          <a:xfrm>
            <a:off x="6240039" y="2921129"/>
            <a:ext cx="13716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User Defined Logic in </a:t>
            </a:r>
          </a:p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Reducer’s reduce()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1F4C72BC-D97F-4B8A-82FD-E51F9EE9BFFB}"/>
              </a:ext>
            </a:extLst>
          </p:cNvPr>
          <p:cNvSpPr txBox="1">
            <a:spLocks/>
          </p:cNvSpPr>
          <p:nvPr/>
        </p:nvSpPr>
        <p:spPr>
          <a:xfrm>
            <a:off x="7239000" y="2654121"/>
            <a:ext cx="1554480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Specify Path &amp; Output format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pic>
        <p:nvPicPr>
          <p:cNvPr id="69" name="Graphic 1">
            <a:extLst>
              <a:ext uri="{FF2B5EF4-FFF2-40B4-BE49-F238E27FC236}">
                <a16:creationId xmlns:a16="http://schemas.microsoft.com/office/drawing/2014/main" id="{17F1CF03-9A76-4139-811C-A8494764E2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294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E14DE-39D5-4D33-B3FB-31E82DFF8FDC}"/>
              </a:ext>
            </a:extLst>
          </p:cNvPr>
          <p:cNvSpPr/>
          <p:nvPr/>
        </p:nvSpPr>
        <p:spPr>
          <a:xfrm>
            <a:off x="457200" y="1855693"/>
            <a:ext cx="8305800" cy="46634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22BDEB-301E-4810-8DBE-1F0FBAA236A6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5E90F-EF70-44C1-9455-DB3106A7E585}"/>
              </a:ext>
            </a:extLst>
          </p:cNvPr>
          <p:cNvSpPr/>
          <p:nvPr/>
        </p:nvSpPr>
        <p:spPr>
          <a:xfrm>
            <a:off x="838756" y="1259541"/>
            <a:ext cx="7436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Fontin Sans Bold"/>
              </a:rPr>
              <a:t>Hadoop MapReduce – Roles: User vs. Framework</a:t>
            </a:r>
            <a:endParaRPr lang="en-IN" sz="24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256C2C-BF96-47E4-BA40-702788932EE6}"/>
              </a:ext>
            </a:extLst>
          </p:cNvPr>
          <p:cNvSpPr/>
          <p:nvPr/>
        </p:nvSpPr>
        <p:spPr>
          <a:xfrm>
            <a:off x="457200" y="1259541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26459C0-9B5F-46A8-9DCF-A4D78ABB130D}"/>
              </a:ext>
            </a:extLst>
          </p:cNvPr>
          <p:cNvSpPr txBox="1">
            <a:spLocks/>
          </p:cNvSpPr>
          <p:nvPr/>
        </p:nvSpPr>
        <p:spPr>
          <a:xfrm>
            <a:off x="685800" y="457200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3F16F8A0-8C10-4499-9E79-4DBEF3B63ECA}"/>
              </a:ext>
            </a:extLst>
          </p:cNvPr>
          <p:cNvSpPr/>
          <p:nvPr/>
        </p:nvSpPr>
        <p:spPr>
          <a:xfrm>
            <a:off x="2154000" y="3352161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C03363B0-5A48-414E-95C8-30D4AD3F50F1}"/>
              </a:ext>
            </a:extLst>
          </p:cNvPr>
          <p:cNvSpPr/>
          <p:nvPr/>
        </p:nvSpPr>
        <p:spPr>
          <a:xfrm>
            <a:off x="3536400" y="32828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4874BB69-4017-45FE-84FB-80B673DF3B4F}"/>
              </a:ext>
            </a:extLst>
          </p:cNvPr>
          <p:cNvSpPr/>
          <p:nvPr/>
        </p:nvSpPr>
        <p:spPr>
          <a:xfrm>
            <a:off x="2154000" y="4374725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88069921-2812-43B4-A3CF-BDABCA157B74}"/>
              </a:ext>
            </a:extLst>
          </p:cNvPr>
          <p:cNvSpPr/>
          <p:nvPr/>
        </p:nvSpPr>
        <p:spPr>
          <a:xfrm>
            <a:off x="2154000" y="5394128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5EB2A320-4BE9-41F4-A75A-D609111BBA63}"/>
              </a:ext>
            </a:extLst>
          </p:cNvPr>
          <p:cNvSpPr/>
          <p:nvPr/>
        </p:nvSpPr>
        <p:spPr>
          <a:xfrm>
            <a:off x="3536400" y="431917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179604D7-62C1-42D1-B12D-61EA91E34482}"/>
              </a:ext>
            </a:extLst>
          </p:cNvPr>
          <p:cNvSpPr/>
          <p:nvPr/>
        </p:nvSpPr>
        <p:spPr>
          <a:xfrm>
            <a:off x="3536400" y="530081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6AED0149-671F-4542-A0DC-676F7580663F}"/>
              </a:ext>
            </a:extLst>
          </p:cNvPr>
          <p:cNvSpPr/>
          <p:nvPr/>
        </p:nvSpPr>
        <p:spPr>
          <a:xfrm>
            <a:off x="5166789" y="3168107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2645AD3E-6BFF-43F4-A27A-F4772C9BE577}"/>
              </a:ext>
            </a:extLst>
          </p:cNvPr>
          <p:cNvSpPr/>
          <p:nvPr/>
        </p:nvSpPr>
        <p:spPr>
          <a:xfrm>
            <a:off x="5166789" y="4309314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A5400361-57C6-495F-8091-A1FEB22E1CB1}"/>
              </a:ext>
            </a:extLst>
          </p:cNvPr>
          <p:cNvSpPr/>
          <p:nvPr/>
        </p:nvSpPr>
        <p:spPr>
          <a:xfrm>
            <a:off x="5166789" y="5004975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6AB2FE75-E924-4237-A1A3-F6940207ABD1}"/>
              </a:ext>
            </a:extLst>
          </p:cNvPr>
          <p:cNvSpPr/>
          <p:nvPr/>
        </p:nvSpPr>
        <p:spPr>
          <a:xfrm>
            <a:off x="5166789" y="5852160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 &gt;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438E10A4-799C-48AB-8EC1-76AE4E9A6B1C}"/>
              </a:ext>
            </a:extLst>
          </p:cNvPr>
          <p:cNvSpPr/>
          <p:nvPr/>
        </p:nvSpPr>
        <p:spPr>
          <a:xfrm>
            <a:off x="6400800" y="4031170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AD7CDC9A-5A39-4D93-95F5-F272ED74A580}"/>
              </a:ext>
            </a:extLst>
          </p:cNvPr>
          <p:cNvSpPr/>
          <p:nvPr/>
        </p:nvSpPr>
        <p:spPr>
          <a:xfrm>
            <a:off x="6400800" y="4986150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2D8A3D9C-4756-4042-8EB4-07D6F8D4867C}"/>
              </a:ext>
            </a:extLst>
          </p:cNvPr>
          <p:cNvSpPr/>
          <p:nvPr/>
        </p:nvSpPr>
        <p:spPr>
          <a:xfrm>
            <a:off x="7525606" y="4150020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EBCD9E-EEF7-4DC9-B450-6FDBC1E28662}"/>
              </a:ext>
            </a:extLst>
          </p:cNvPr>
          <p:cNvCxnSpPr/>
          <p:nvPr/>
        </p:nvCxnSpPr>
        <p:spPr>
          <a:xfrm flipV="1">
            <a:off x="4724400" y="3385950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B22867-B09C-43B7-A647-DE12320D117C}"/>
              </a:ext>
            </a:extLst>
          </p:cNvPr>
          <p:cNvCxnSpPr/>
          <p:nvPr/>
        </p:nvCxnSpPr>
        <p:spPr>
          <a:xfrm>
            <a:off x="4724400" y="452895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E0A752-D24E-4183-BE48-97E9364798C3}"/>
              </a:ext>
            </a:extLst>
          </p:cNvPr>
          <p:cNvCxnSpPr/>
          <p:nvPr/>
        </p:nvCxnSpPr>
        <p:spPr>
          <a:xfrm flipV="1">
            <a:off x="4739211" y="5320833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B05CE6-FE4B-47BE-88E6-F75FB908148D}"/>
              </a:ext>
            </a:extLst>
          </p:cNvPr>
          <p:cNvCxnSpPr/>
          <p:nvPr/>
        </p:nvCxnSpPr>
        <p:spPr>
          <a:xfrm>
            <a:off x="3333600" y="3601103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CCC4DB-09B8-4A57-A439-7AEA352DC766}"/>
              </a:ext>
            </a:extLst>
          </p:cNvPr>
          <p:cNvCxnSpPr/>
          <p:nvPr/>
        </p:nvCxnSpPr>
        <p:spPr>
          <a:xfrm>
            <a:off x="3333600" y="4730655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C7243F-2AA2-49D0-BA8C-35044663B22F}"/>
              </a:ext>
            </a:extLst>
          </p:cNvPr>
          <p:cNvCxnSpPr/>
          <p:nvPr/>
        </p:nvCxnSpPr>
        <p:spPr>
          <a:xfrm>
            <a:off x="3333600" y="5539892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2068DB-6BB9-4C5B-BE63-1784B0BFEF33}"/>
              </a:ext>
            </a:extLst>
          </p:cNvPr>
          <p:cNvCxnSpPr/>
          <p:nvPr/>
        </p:nvCxnSpPr>
        <p:spPr>
          <a:xfrm>
            <a:off x="4724400" y="3385950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9776F-B1CE-4EB4-BE9D-DF9EE8420B49}"/>
              </a:ext>
            </a:extLst>
          </p:cNvPr>
          <p:cNvCxnSpPr/>
          <p:nvPr/>
        </p:nvCxnSpPr>
        <p:spPr>
          <a:xfrm>
            <a:off x="4724400" y="3385950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2E4075-CB24-4D9D-91E4-0C3DD183ADB0}"/>
              </a:ext>
            </a:extLst>
          </p:cNvPr>
          <p:cNvCxnSpPr>
            <a:stCxn id="14" idx="3"/>
          </p:cNvCxnSpPr>
          <p:nvPr/>
        </p:nvCxnSpPr>
        <p:spPr>
          <a:xfrm flipV="1">
            <a:off x="4724400" y="3554721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3866FC-F5F6-45FA-A140-69C63465BAFC}"/>
              </a:ext>
            </a:extLst>
          </p:cNvPr>
          <p:cNvCxnSpPr>
            <a:stCxn id="15" idx="3"/>
          </p:cNvCxnSpPr>
          <p:nvPr/>
        </p:nvCxnSpPr>
        <p:spPr>
          <a:xfrm>
            <a:off x="4724400" y="5620850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952D9F-AF5D-42D3-9D98-8F66B2DDBC97}"/>
              </a:ext>
            </a:extLst>
          </p:cNvPr>
          <p:cNvCxnSpPr/>
          <p:nvPr/>
        </p:nvCxnSpPr>
        <p:spPr>
          <a:xfrm flipV="1">
            <a:off x="4743752" y="3352161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015263-B123-45F3-9281-0DEA75FE77A0}"/>
              </a:ext>
            </a:extLst>
          </p:cNvPr>
          <p:cNvCxnSpPr>
            <a:stCxn id="14" idx="3"/>
          </p:cNvCxnSpPr>
          <p:nvPr/>
        </p:nvCxnSpPr>
        <p:spPr>
          <a:xfrm>
            <a:off x="4724400" y="4639215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956CC2-8EAF-49F9-8FD8-DE9F3F0BD730}"/>
              </a:ext>
            </a:extLst>
          </p:cNvPr>
          <p:cNvCxnSpPr/>
          <p:nvPr/>
        </p:nvCxnSpPr>
        <p:spPr>
          <a:xfrm>
            <a:off x="6153000" y="45289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C6A411-64EE-42E4-994A-86F145E468E0}"/>
              </a:ext>
            </a:extLst>
          </p:cNvPr>
          <p:cNvCxnSpPr/>
          <p:nvPr/>
        </p:nvCxnSpPr>
        <p:spPr>
          <a:xfrm>
            <a:off x="6153000" y="54433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BDC4A-82AF-4E99-8CCA-B742A38A3EDC}"/>
              </a:ext>
            </a:extLst>
          </p:cNvPr>
          <p:cNvCxnSpPr/>
          <p:nvPr/>
        </p:nvCxnSpPr>
        <p:spPr>
          <a:xfrm flipV="1">
            <a:off x="6153000" y="5483775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414539-5279-45F3-86CE-B9E9313FB2A9}"/>
              </a:ext>
            </a:extLst>
          </p:cNvPr>
          <p:cNvCxnSpPr/>
          <p:nvPr/>
        </p:nvCxnSpPr>
        <p:spPr>
          <a:xfrm>
            <a:off x="6189988" y="3463460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0FC496C8-0295-4BF2-AE12-79DC320E4BF9}"/>
              </a:ext>
            </a:extLst>
          </p:cNvPr>
          <p:cNvSpPr/>
          <p:nvPr/>
        </p:nvSpPr>
        <p:spPr>
          <a:xfrm>
            <a:off x="513600" y="3905902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8F2C38-4D34-4315-8D25-38CDA5C4711E}"/>
              </a:ext>
            </a:extLst>
          </p:cNvPr>
          <p:cNvCxnSpPr>
            <a:endCxn id="10" idx="1"/>
          </p:cNvCxnSpPr>
          <p:nvPr/>
        </p:nvCxnSpPr>
        <p:spPr>
          <a:xfrm flipV="1">
            <a:off x="1250855" y="3622161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E046CA-C9CF-46FF-8488-254E04F6BE8B}"/>
              </a:ext>
            </a:extLst>
          </p:cNvPr>
          <p:cNvCxnSpPr>
            <a:stCxn id="39" idx="2"/>
          </p:cNvCxnSpPr>
          <p:nvPr/>
        </p:nvCxnSpPr>
        <p:spPr>
          <a:xfrm>
            <a:off x="1257600" y="5539892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CD2797-6FA4-4D10-944F-BDF863C43DC4}"/>
              </a:ext>
            </a:extLst>
          </p:cNvPr>
          <p:cNvCxnSpPr/>
          <p:nvPr/>
        </p:nvCxnSpPr>
        <p:spPr>
          <a:xfrm>
            <a:off x="1981200" y="4591171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57CC41-0B80-41F4-AD4C-6EF0BE95D6DB}"/>
              </a:ext>
            </a:extLst>
          </p:cNvPr>
          <p:cNvSpPr txBox="1"/>
          <p:nvPr/>
        </p:nvSpPr>
        <p:spPr>
          <a:xfrm>
            <a:off x="4926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097D43-FDFD-4ED7-8D3E-858ED31FAC50}"/>
              </a:ext>
            </a:extLst>
          </p:cNvPr>
          <p:cNvSpPr txBox="1"/>
          <p:nvPr/>
        </p:nvSpPr>
        <p:spPr>
          <a:xfrm>
            <a:off x="13308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F37625-8F62-4A2D-A623-9AF9CA474631}"/>
              </a:ext>
            </a:extLst>
          </p:cNvPr>
          <p:cNvSpPr txBox="1"/>
          <p:nvPr/>
        </p:nvSpPr>
        <p:spPr>
          <a:xfrm>
            <a:off x="2286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EC4EEF-CBE0-428F-AC13-381D285DBC73}"/>
              </a:ext>
            </a:extLst>
          </p:cNvPr>
          <p:cNvSpPr txBox="1"/>
          <p:nvPr/>
        </p:nvSpPr>
        <p:spPr>
          <a:xfrm>
            <a:off x="51054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69AAAD-69F8-4BAC-AAAE-47D2042F4BDA}"/>
              </a:ext>
            </a:extLst>
          </p:cNvPr>
          <p:cNvSpPr txBox="1"/>
          <p:nvPr/>
        </p:nvSpPr>
        <p:spPr>
          <a:xfrm>
            <a:off x="6360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A1FC67-F9EF-435B-8403-7DD7ADE169E8}"/>
              </a:ext>
            </a:extLst>
          </p:cNvPr>
          <p:cNvSpPr txBox="1"/>
          <p:nvPr/>
        </p:nvSpPr>
        <p:spPr>
          <a:xfrm>
            <a:off x="7565753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9" name="Rounded Rectangle 54">
            <a:extLst>
              <a:ext uri="{FF2B5EF4-FFF2-40B4-BE49-F238E27FC236}">
                <a16:creationId xmlns:a16="http://schemas.microsoft.com/office/drawing/2014/main" id="{7F6D5FFD-2F24-4D03-A156-13FCC6145387}"/>
              </a:ext>
            </a:extLst>
          </p:cNvPr>
          <p:cNvSpPr/>
          <p:nvPr/>
        </p:nvSpPr>
        <p:spPr>
          <a:xfrm>
            <a:off x="7589520" y="5165529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DF88E4-8F6A-40B4-A88C-757FEB4F6B77}"/>
              </a:ext>
            </a:extLst>
          </p:cNvPr>
          <p:cNvCxnSpPr/>
          <p:nvPr/>
        </p:nvCxnSpPr>
        <p:spPr>
          <a:xfrm>
            <a:off x="7345680" y="442585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5F8346-3CDD-4072-AEA9-906465F5C4EE}"/>
              </a:ext>
            </a:extLst>
          </p:cNvPr>
          <p:cNvCxnSpPr/>
          <p:nvPr/>
        </p:nvCxnSpPr>
        <p:spPr>
          <a:xfrm flipV="1">
            <a:off x="7346647" y="5429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8820DD-3524-4D19-8D4E-9261E26B3AE6}"/>
              </a:ext>
            </a:extLst>
          </p:cNvPr>
          <p:cNvSpPr txBox="1"/>
          <p:nvPr/>
        </p:nvSpPr>
        <p:spPr>
          <a:xfrm>
            <a:off x="3464400" y="1828783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D9BA6812-F097-470F-8C0A-6307879F9B6A}"/>
              </a:ext>
            </a:extLst>
          </p:cNvPr>
          <p:cNvSpPr txBox="1">
            <a:spLocks/>
          </p:cNvSpPr>
          <p:nvPr/>
        </p:nvSpPr>
        <p:spPr>
          <a:xfrm>
            <a:off x="394447" y="2606039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Load data into HDFS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328854F9-3204-46AA-9D9D-5756B82BC811}"/>
              </a:ext>
            </a:extLst>
          </p:cNvPr>
          <p:cNvSpPr txBox="1">
            <a:spLocks/>
          </p:cNvSpPr>
          <p:nvPr/>
        </p:nvSpPr>
        <p:spPr>
          <a:xfrm>
            <a:off x="394447" y="2819400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Specify Path &amp; Input Format</a:t>
            </a:r>
          </a:p>
          <a:p>
            <a:pPr algn="l"/>
            <a:endParaRPr lang="en-US" sz="105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D69538E8-9B3A-44F5-A893-2B3339A61F8A}"/>
              </a:ext>
            </a:extLst>
          </p:cNvPr>
          <p:cNvSpPr txBox="1">
            <a:spLocks/>
          </p:cNvSpPr>
          <p:nvPr/>
        </p:nvSpPr>
        <p:spPr>
          <a:xfrm>
            <a:off x="1905000" y="2590800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‘Input Splits’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032CB65A-6A04-4F2B-82A2-9E1DC31F6445}"/>
              </a:ext>
            </a:extLst>
          </p:cNvPr>
          <p:cNvSpPr txBox="1">
            <a:spLocks/>
          </p:cNvSpPr>
          <p:nvPr/>
        </p:nvSpPr>
        <p:spPr>
          <a:xfrm>
            <a:off x="1905000" y="2804161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individual Records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6982D546-21FC-4494-BE73-4719A9B0DD40}"/>
              </a:ext>
            </a:extLst>
          </p:cNvPr>
          <p:cNvSpPr txBox="1">
            <a:spLocks/>
          </p:cNvSpPr>
          <p:nvPr/>
        </p:nvSpPr>
        <p:spPr>
          <a:xfrm>
            <a:off x="3518079" y="2629437"/>
            <a:ext cx="146304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User Defined  Logic</a:t>
            </a:r>
          </a:p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In Mapper’s map()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E0A59D6F-5742-4F3D-8F2A-015C2993B3C5}"/>
              </a:ext>
            </a:extLst>
          </p:cNvPr>
          <p:cNvSpPr txBox="1">
            <a:spLocks/>
          </p:cNvSpPr>
          <p:nvPr/>
        </p:nvSpPr>
        <p:spPr>
          <a:xfrm>
            <a:off x="6094495" y="2759466"/>
            <a:ext cx="1371600" cy="3873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User Defined Logic in </a:t>
            </a:r>
          </a:p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Reducer’s reduce()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6FACE65E-4E7C-4AD0-BF41-12BE633F7538}"/>
              </a:ext>
            </a:extLst>
          </p:cNvPr>
          <p:cNvSpPr txBox="1">
            <a:spLocks/>
          </p:cNvSpPr>
          <p:nvPr/>
        </p:nvSpPr>
        <p:spPr>
          <a:xfrm>
            <a:off x="7239000" y="2654121"/>
            <a:ext cx="1554480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Specify Path &amp; Output format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8EDF3E72-6348-4004-85DF-94182524F459}"/>
              </a:ext>
            </a:extLst>
          </p:cNvPr>
          <p:cNvSpPr txBox="1">
            <a:spLocks/>
          </p:cNvSpPr>
          <p:nvPr/>
        </p:nvSpPr>
        <p:spPr>
          <a:xfrm>
            <a:off x="7309715" y="3444240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Replication, Rack Awareness etc.</a:t>
            </a:r>
          </a:p>
        </p:txBody>
      </p:sp>
      <p:pic>
        <p:nvPicPr>
          <p:cNvPr id="70" name="Graphic 1">
            <a:extLst>
              <a:ext uri="{FF2B5EF4-FFF2-40B4-BE49-F238E27FC236}">
                <a16:creationId xmlns:a16="http://schemas.microsoft.com/office/drawing/2014/main" id="{437EA6DF-42DC-498B-BB5B-C36509B1CB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25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EBFA72-F9F1-4C1E-91E7-D8BD37093A32}"/>
              </a:ext>
            </a:extLst>
          </p:cNvPr>
          <p:cNvSpPr/>
          <p:nvPr/>
        </p:nvSpPr>
        <p:spPr>
          <a:xfrm>
            <a:off x="457200" y="1855693"/>
            <a:ext cx="8305800" cy="46634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098A32-D615-490F-B0D4-16C1E33E6C7C}"/>
              </a:ext>
            </a:extLst>
          </p:cNvPr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587FB-DDB6-4DF9-883A-262117EF51D7}"/>
              </a:ext>
            </a:extLst>
          </p:cNvPr>
          <p:cNvSpPr/>
          <p:nvPr/>
        </p:nvSpPr>
        <p:spPr>
          <a:xfrm>
            <a:off x="838756" y="1259541"/>
            <a:ext cx="7436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Fontin Sans Bold"/>
              </a:rPr>
              <a:t>Hadoop MapReduce – Roles: User vs. Framework</a:t>
            </a:r>
            <a:endParaRPr lang="en-IN" sz="24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399D9C-8133-4AA0-9859-0F7223D92F6A}"/>
              </a:ext>
            </a:extLst>
          </p:cNvPr>
          <p:cNvSpPr/>
          <p:nvPr/>
        </p:nvSpPr>
        <p:spPr>
          <a:xfrm>
            <a:off x="457200" y="1259541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1EB1FA-02C5-418B-A77D-02AD83516941}"/>
              </a:ext>
            </a:extLst>
          </p:cNvPr>
          <p:cNvSpPr txBox="1">
            <a:spLocks/>
          </p:cNvSpPr>
          <p:nvPr/>
        </p:nvSpPr>
        <p:spPr>
          <a:xfrm>
            <a:off x="685800" y="457200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C0D2F834-E60A-4B37-95CC-28A2A6F7561D}"/>
              </a:ext>
            </a:extLst>
          </p:cNvPr>
          <p:cNvSpPr/>
          <p:nvPr/>
        </p:nvSpPr>
        <p:spPr>
          <a:xfrm>
            <a:off x="2154000" y="3352161"/>
            <a:ext cx="11988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&lt;1, Hadoop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6E29DFAC-55B7-42CE-AF70-4B2BC8E1B983}"/>
              </a:ext>
            </a:extLst>
          </p:cNvPr>
          <p:cNvSpPr/>
          <p:nvPr/>
        </p:nvSpPr>
        <p:spPr>
          <a:xfrm>
            <a:off x="3536400" y="328285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4A616DD2-F66B-40EB-9805-8B045E8C524E}"/>
              </a:ext>
            </a:extLst>
          </p:cNvPr>
          <p:cNvSpPr/>
          <p:nvPr/>
        </p:nvSpPr>
        <p:spPr>
          <a:xfrm>
            <a:off x="2154000" y="4374725"/>
            <a:ext cx="119880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&lt;2,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AD4A5A89-F76C-4D77-ADE3-B2ADECCD327D}"/>
              </a:ext>
            </a:extLst>
          </p:cNvPr>
          <p:cNvSpPr/>
          <p:nvPr/>
        </p:nvSpPr>
        <p:spPr>
          <a:xfrm>
            <a:off x="2154000" y="5394128"/>
            <a:ext cx="1198800" cy="6096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&lt;3, 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FFC32EFF-24CB-4CAA-A8E3-C55EF325CCE9}"/>
              </a:ext>
            </a:extLst>
          </p:cNvPr>
          <p:cNvSpPr/>
          <p:nvPr/>
        </p:nvSpPr>
        <p:spPr>
          <a:xfrm>
            <a:off x="3536400" y="4319175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Hbaser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20148B28-2EDD-49EB-A932-999ED3D20C4B}"/>
              </a:ext>
            </a:extLst>
          </p:cNvPr>
          <p:cNvSpPr/>
          <p:nvPr/>
        </p:nvSpPr>
        <p:spPr>
          <a:xfrm>
            <a:off x="3536400" y="5300810"/>
            <a:ext cx="118800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1B282C51-45FA-4CB2-8040-B9DD261A2214}"/>
              </a:ext>
            </a:extLst>
          </p:cNvPr>
          <p:cNvSpPr/>
          <p:nvPr/>
        </p:nvSpPr>
        <p:spPr>
          <a:xfrm>
            <a:off x="5166789" y="3168107"/>
            <a:ext cx="109728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5A4DE285-DAC8-4FF8-908B-1C9CF3A7E5DC}"/>
              </a:ext>
            </a:extLst>
          </p:cNvPr>
          <p:cNvSpPr/>
          <p:nvPr/>
        </p:nvSpPr>
        <p:spPr>
          <a:xfrm>
            <a:off x="5166789" y="4309314"/>
            <a:ext cx="109728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72000"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29B68C7B-CB65-4217-821D-3ECE50310DD5}"/>
              </a:ext>
            </a:extLst>
          </p:cNvPr>
          <p:cNvSpPr/>
          <p:nvPr/>
        </p:nvSpPr>
        <p:spPr>
          <a:xfrm>
            <a:off x="5166789" y="5004975"/>
            <a:ext cx="1097280" cy="64008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79115A73-CF1B-4B01-A1F8-EA2605A47C2C}"/>
              </a:ext>
            </a:extLst>
          </p:cNvPr>
          <p:cNvSpPr/>
          <p:nvPr/>
        </p:nvSpPr>
        <p:spPr>
          <a:xfrm>
            <a:off x="5166789" y="5852160"/>
            <a:ext cx="109728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&lt;Hbase,1 &gt;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685071E5-7521-4495-9CF0-D11687C1AEC9}"/>
              </a:ext>
            </a:extLst>
          </p:cNvPr>
          <p:cNvSpPr/>
          <p:nvPr/>
        </p:nvSpPr>
        <p:spPr>
          <a:xfrm>
            <a:off x="6400800" y="4031170"/>
            <a:ext cx="1018018" cy="87445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(1,1,1)&gt;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11B1B6B9-D1F7-4863-AD41-1F32AF80BAAC}"/>
              </a:ext>
            </a:extLst>
          </p:cNvPr>
          <p:cNvSpPr/>
          <p:nvPr/>
        </p:nvSpPr>
        <p:spPr>
          <a:xfrm>
            <a:off x="6400800" y="4986150"/>
            <a:ext cx="1005840" cy="901027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(1,1,1)&gt;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(1,1)&gt;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293BB5B2-BA63-4FFA-A7C6-BF477C4B5CCD}"/>
              </a:ext>
            </a:extLst>
          </p:cNvPr>
          <p:cNvSpPr/>
          <p:nvPr/>
        </p:nvSpPr>
        <p:spPr>
          <a:xfrm>
            <a:off x="7525606" y="4150020"/>
            <a:ext cx="1188000" cy="529416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&lt;Spark,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&lt;Hadoop, 1&gt;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821B03-A563-45E5-832D-40CAFE039DB4}"/>
              </a:ext>
            </a:extLst>
          </p:cNvPr>
          <p:cNvCxnSpPr/>
          <p:nvPr/>
        </p:nvCxnSpPr>
        <p:spPr>
          <a:xfrm flipV="1">
            <a:off x="4724400" y="3385950"/>
            <a:ext cx="442389" cy="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EAEBF4-605C-4A68-A70D-D467A3CE709A}"/>
              </a:ext>
            </a:extLst>
          </p:cNvPr>
          <p:cNvCxnSpPr/>
          <p:nvPr/>
        </p:nvCxnSpPr>
        <p:spPr>
          <a:xfrm>
            <a:off x="4724400" y="452895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1460A5-D786-406A-BAD0-38F1F34A18EC}"/>
              </a:ext>
            </a:extLst>
          </p:cNvPr>
          <p:cNvCxnSpPr/>
          <p:nvPr/>
        </p:nvCxnSpPr>
        <p:spPr>
          <a:xfrm flipV="1">
            <a:off x="4739211" y="5320833"/>
            <a:ext cx="442389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8550FA-A1BA-4762-9AF3-991F4FA938BA}"/>
              </a:ext>
            </a:extLst>
          </p:cNvPr>
          <p:cNvCxnSpPr/>
          <p:nvPr/>
        </p:nvCxnSpPr>
        <p:spPr>
          <a:xfrm>
            <a:off x="3333600" y="3601103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EDF772-B1C0-43F5-BB2D-9A0BD1293DF7}"/>
              </a:ext>
            </a:extLst>
          </p:cNvPr>
          <p:cNvCxnSpPr/>
          <p:nvPr/>
        </p:nvCxnSpPr>
        <p:spPr>
          <a:xfrm>
            <a:off x="3333600" y="4730655"/>
            <a:ext cx="245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53CBB8-498F-4ABF-95D2-CC25820AF8CE}"/>
              </a:ext>
            </a:extLst>
          </p:cNvPr>
          <p:cNvCxnSpPr/>
          <p:nvPr/>
        </p:nvCxnSpPr>
        <p:spPr>
          <a:xfrm>
            <a:off x="3333600" y="5539892"/>
            <a:ext cx="24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9A5439-A9F4-4A4C-B3BA-6ED22E0D7E63}"/>
              </a:ext>
            </a:extLst>
          </p:cNvPr>
          <p:cNvCxnSpPr/>
          <p:nvPr/>
        </p:nvCxnSpPr>
        <p:spPr>
          <a:xfrm>
            <a:off x="4724400" y="3385950"/>
            <a:ext cx="457200" cy="19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966C3A-6A61-440F-943B-17238EB5B5D6}"/>
              </a:ext>
            </a:extLst>
          </p:cNvPr>
          <p:cNvCxnSpPr/>
          <p:nvPr/>
        </p:nvCxnSpPr>
        <p:spPr>
          <a:xfrm>
            <a:off x="4724400" y="3385950"/>
            <a:ext cx="533400" cy="8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F2862D-B6CF-47BC-A8CA-7BAA0E794632}"/>
              </a:ext>
            </a:extLst>
          </p:cNvPr>
          <p:cNvCxnSpPr>
            <a:stCxn id="14" idx="3"/>
          </p:cNvCxnSpPr>
          <p:nvPr/>
        </p:nvCxnSpPr>
        <p:spPr>
          <a:xfrm flipV="1">
            <a:off x="4724400" y="3554721"/>
            <a:ext cx="381000" cy="108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687BB7-2C1C-469F-9F3A-201531A05735}"/>
              </a:ext>
            </a:extLst>
          </p:cNvPr>
          <p:cNvCxnSpPr>
            <a:stCxn id="15" idx="3"/>
          </p:cNvCxnSpPr>
          <p:nvPr/>
        </p:nvCxnSpPr>
        <p:spPr>
          <a:xfrm>
            <a:off x="4724400" y="5620850"/>
            <a:ext cx="457200" cy="6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D25EF3-4641-4501-90FE-430A8B73DA2F}"/>
              </a:ext>
            </a:extLst>
          </p:cNvPr>
          <p:cNvCxnSpPr/>
          <p:nvPr/>
        </p:nvCxnSpPr>
        <p:spPr>
          <a:xfrm flipV="1">
            <a:off x="4743752" y="3352161"/>
            <a:ext cx="376648" cy="224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7B600B-BEFF-4DED-AD1C-9938B76922FB}"/>
              </a:ext>
            </a:extLst>
          </p:cNvPr>
          <p:cNvCxnSpPr>
            <a:stCxn id="14" idx="3"/>
          </p:cNvCxnSpPr>
          <p:nvPr/>
        </p:nvCxnSpPr>
        <p:spPr>
          <a:xfrm>
            <a:off x="4724400" y="4639215"/>
            <a:ext cx="457200" cy="173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07886A-62F2-4023-BBB1-3E945A8A6205}"/>
              </a:ext>
            </a:extLst>
          </p:cNvPr>
          <p:cNvCxnSpPr/>
          <p:nvPr/>
        </p:nvCxnSpPr>
        <p:spPr>
          <a:xfrm>
            <a:off x="6153000" y="45289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1855D0-5445-4FFB-9B81-BD3C9D658E89}"/>
              </a:ext>
            </a:extLst>
          </p:cNvPr>
          <p:cNvCxnSpPr/>
          <p:nvPr/>
        </p:nvCxnSpPr>
        <p:spPr>
          <a:xfrm>
            <a:off x="6153000" y="544335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973823-83D2-4FEE-9C9C-E19567CBAD90}"/>
              </a:ext>
            </a:extLst>
          </p:cNvPr>
          <p:cNvCxnSpPr/>
          <p:nvPr/>
        </p:nvCxnSpPr>
        <p:spPr>
          <a:xfrm flipV="1">
            <a:off x="6153000" y="5483775"/>
            <a:ext cx="274320" cy="797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CE1C2F-6FE5-40A8-B6E0-05B1706C4174}"/>
              </a:ext>
            </a:extLst>
          </p:cNvPr>
          <p:cNvCxnSpPr/>
          <p:nvPr/>
        </p:nvCxnSpPr>
        <p:spPr>
          <a:xfrm>
            <a:off x="6189988" y="3463460"/>
            <a:ext cx="197365" cy="10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7D51E4D8-6928-4DB3-AC0D-1CEEEE323287}"/>
              </a:ext>
            </a:extLst>
          </p:cNvPr>
          <p:cNvSpPr/>
          <p:nvPr/>
        </p:nvSpPr>
        <p:spPr>
          <a:xfrm>
            <a:off x="513600" y="3905902"/>
            <a:ext cx="1488000" cy="1633990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Hadoop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 Hive Spark</a:t>
            </a: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Spark Hive 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endParaRPr lang="en-US" sz="1100" b="1" dirty="0">
              <a:solidFill>
                <a:schemeClr val="tx1"/>
              </a:solidFill>
              <a:latin typeface="Fontin Sans Bold"/>
            </a:endParaRPr>
          </a:p>
          <a:p>
            <a:endParaRPr lang="en-US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84D445-CCC4-42E9-B964-D84FE01A98D1}"/>
              </a:ext>
            </a:extLst>
          </p:cNvPr>
          <p:cNvCxnSpPr>
            <a:endCxn id="10" idx="1"/>
          </p:cNvCxnSpPr>
          <p:nvPr/>
        </p:nvCxnSpPr>
        <p:spPr>
          <a:xfrm flipV="1">
            <a:off x="1250855" y="3622161"/>
            <a:ext cx="903145" cy="42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52BCFC-45E8-49AF-A8B9-E354D83390EF}"/>
              </a:ext>
            </a:extLst>
          </p:cNvPr>
          <p:cNvCxnSpPr>
            <a:stCxn id="39" idx="2"/>
          </p:cNvCxnSpPr>
          <p:nvPr/>
        </p:nvCxnSpPr>
        <p:spPr>
          <a:xfrm>
            <a:off x="1257600" y="5539892"/>
            <a:ext cx="952200" cy="2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1ECB52-C9BC-4C81-80CE-B8509448148A}"/>
              </a:ext>
            </a:extLst>
          </p:cNvPr>
          <p:cNvCxnSpPr/>
          <p:nvPr/>
        </p:nvCxnSpPr>
        <p:spPr>
          <a:xfrm>
            <a:off x="1981200" y="4591171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EC13EAD-6635-47CA-B99E-54BE5D985951}"/>
              </a:ext>
            </a:extLst>
          </p:cNvPr>
          <p:cNvSpPr txBox="1"/>
          <p:nvPr/>
        </p:nvSpPr>
        <p:spPr>
          <a:xfrm>
            <a:off x="4926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Input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3B9E61-544D-42E2-9F54-926DBC024AB2}"/>
              </a:ext>
            </a:extLst>
          </p:cNvPr>
          <p:cNvSpPr txBox="1"/>
          <p:nvPr/>
        </p:nvSpPr>
        <p:spPr>
          <a:xfrm>
            <a:off x="13308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Splitting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E5450F-08A6-4450-A945-325333FD4D46}"/>
              </a:ext>
            </a:extLst>
          </p:cNvPr>
          <p:cNvSpPr txBox="1"/>
          <p:nvPr/>
        </p:nvSpPr>
        <p:spPr>
          <a:xfrm>
            <a:off x="2286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47719A-8393-42BD-929D-FF28431D6316}"/>
              </a:ext>
            </a:extLst>
          </p:cNvPr>
          <p:cNvSpPr txBox="1"/>
          <p:nvPr/>
        </p:nvSpPr>
        <p:spPr>
          <a:xfrm>
            <a:off x="51054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Shuffling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0F0D35-8F84-41BB-B0E9-81D5D46D895D}"/>
              </a:ext>
            </a:extLst>
          </p:cNvPr>
          <p:cNvSpPr txBox="1"/>
          <p:nvPr/>
        </p:nvSpPr>
        <p:spPr>
          <a:xfrm>
            <a:off x="6360000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Reduce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4C24B1-DEF7-4C0D-9D55-B1F994ED140D}"/>
              </a:ext>
            </a:extLst>
          </p:cNvPr>
          <p:cNvSpPr txBox="1"/>
          <p:nvPr/>
        </p:nvSpPr>
        <p:spPr>
          <a:xfrm>
            <a:off x="7565753" y="1835315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Result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49" name="Rounded Rectangle 54">
            <a:extLst>
              <a:ext uri="{FF2B5EF4-FFF2-40B4-BE49-F238E27FC236}">
                <a16:creationId xmlns:a16="http://schemas.microsoft.com/office/drawing/2014/main" id="{8030DEB8-DCF7-45C5-9BA8-200E6EF925EE}"/>
              </a:ext>
            </a:extLst>
          </p:cNvPr>
          <p:cNvSpPr/>
          <p:nvPr/>
        </p:nvSpPr>
        <p:spPr>
          <a:xfrm>
            <a:off x="7589520" y="5165529"/>
            <a:ext cx="1097280" cy="581058"/>
          </a:xfrm>
          <a:prstGeom prst="round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&lt;Hive, 3&gt;</a:t>
            </a:r>
          </a:p>
          <a:p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&lt;</a:t>
            </a:r>
            <a:r>
              <a:rPr lang="en-IN" sz="1100" b="1" dirty="0" err="1">
                <a:solidFill>
                  <a:schemeClr val="tx1"/>
                </a:solidFill>
                <a:latin typeface="Fontin Sans Bold"/>
              </a:rPr>
              <a:t>Hbase</a:t>
            </a:r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, 2&gt;</a:t>
            </a:r>
            <a:endParaRPr lang="en-US" sz="1100" b="1">
              <a:solidFill>
                <a:schemeClr val="tx1"/>
              </a:solidFill>
              <a:latin typeface="Fontin Sans Bold"/>
            </a:endParaRPr>
          </a:p>
          <a:p>
            <a:endParaRPr lang="en-IN" sz="1100" b="1" dirty="0">
              <a:solidFill>
                <a:schemeClr val="tx1"/>
              </a:solidFill>
              <a:latin typeface="Fontin Sans Bold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F29D1A-6848-4096-B573-F9133CC42CB1}"/>
              </a:ext>
            </a:extLst>
          </p:cNvPr>
          <p:cNvCxnSpPr/>
          <p:nvPr/>
        </p:nvCxnSpPr>
        <p:spPr>
          <a:xfrm>
            <a:off x="7345680" y="442585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A67FF-8FD7-4BA2-88BC-68FB3F6DA05C}"/>
              </a:ext>
            </a:extLst>
          </p:cNvPr>
          <p:cNvCxnSpPr/>
          <p:nvPr/>
        </p:nvCxnSpPr>
        <p:spPr>
          <a:xfrm flipV="1">
            <a:off x="7346647" y="5429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09F1388-0AE1-4BDE-865A-93B298FA56CD}"/>
              </a:ext>
            </a:extLst>
          </p:cNvPr>
          <p:cNvSpPr txBox="1"/>
          <p:nvPr/>
        </p:nvSpPr>
        <p:spPr>
          <a:xfrm>
            <a:off x="3464400" y="1828783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in Sans Bold"/>
              </a:rPr>
              <a:t>Map Output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in Sans Bold"/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BC26E129-A119-4768-9137-1274F406D53C}"/>
              </a:ext>
            </a:extLst>
          </p:cNvPr>
          <p:cNvSpPr txBox="1">
            <a:spLocks/>
          </p:cNvSpPr>
          <p:nvPr/>
        </p:nvSpPr>
        <p:spPr>
          <a:xfrm>
            <a:off x="394447" y="2606039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Load data into HDFS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FACD02F9-F2C2-46EC-A100-8B550EAFA90D}"/>
              </a:ext>
            </a:extLst>
          </p:cNvPr>
          <p:cNvSpPr txBox="1">
            <a:spLocks/>
          </p:cNvSpPr>
          <p:nvPr/>
        </p:nvSpPr>
        <p:spPr>
          <a:xfrm>
            <a:off x="394447" y="2819400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Specify Path &amp; Input Format</a:t>
            </a:r>
          </a:p>
          <a:p>
            <a:pPr algn="l"/>
            <a:endParaRPr lang="en-US" sz="105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95A6682E-DD18-4267-B5D6-DD2F3775A5CB}"/>
              </a:ext>
            </a:extLst>
          </p:cNvPr>
          <p:cNvSpPr txBox="1">
            <a:spLocks/>
          </p:cNvSpPr>
          <p:nvPr/>
        </p:nvSpPr>
        <p:spPr>
          <a:xfrm>
            <a:off x="1905000" y="2590800"/>
            <a:ext cx="14478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‘Input Splits’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B9C97CFE-83C6-4282-9C20-6EBF5BA86A8E}"/>
              </a:ext>
            </a:extLst>
          </p:cNvPr>
          <p:cNvSpPr txBox="1">
            <a:spLocks/>
          </p:cNvSpPr>
          <p:nvPr/>
        </p:nvSpPr>
        <p:spPr>
          <a:xfrm>
            <a:off x="1905000" y="2804161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Create individual Records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D87E68A-518E-43F2-82D4-E530CC04C2DB}"/>
              </a:ext>
            </a:extLst>
          </p:cNvPr>
          <p:cNvSpPr txBox="1">
            <a:spLocks/>
          </p:cNvSpPr>
          <p:nvPr/>
        </p:nvSpPr>
        <p:spPr>
          <a:xfrm>
            <a:off x="3518079" y="2629437"/>
            <a:ext cx="146304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User Defined  Logic</a:t>
            </a:r>
          </a:p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In Mapper’s map()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96891C09-DEE3-4D44-818E-9FC8F1A6DB30}"/>
              </a:ext>
            </a:extLst>
          </p:cNvPr>
          <p:cNvSpPr txBox="1">
            <a:spLocks/>
          </p:cNvSpPr>
          <p:nvPr/>
        </p:nvSpPr>
        <p:spPr>
          <a:xfrm>
            <a:off x="6091539" y="2835763"/>
            <a:ext cx="1371600" cy="38885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User Defined Logic in </a:t>
            </a:r>
          </a:p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Reducer’s reduce()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E7A22EE4-30FC-4F0A-AA84-27B70CC46BCF}"/>
              </a:ext>
            </a:extLst>
          </p:cNvPr>
          <p:cNvSpPr txBox="1">
            <a:spLocks/>
          </p:cNvSpPr>
          <p:nvPr/>
        </p:nvSpPr>
        <p:spPr>
          <a:xfrm>
            <a:off x="7239000" y="2654121"/>
            <a:ext cx="1554480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Specify Path &amp; Output format</a:t>
            </a:r>
          </a:p>
          <a:p>
            <a:pPr algn="l"/>
            <a:endParaRPr lang="en-US" sz="1000" b="1" dirty="0">
              <a:solidFill>
                <a:schemeClr val="accent6">
                  <a:lumMod val="75000"/>
                </a:schemeClr>
              </a:solidFill>
              <a:latin typeface="Fontin Sans"/>
            </a:endParaRP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91D7594A-8DD0-4ECA-8AE2-6D4E76CF295E}"/>
              </a:ext>
            </a:extLst>
          </p:cNvPr>
          <p:cNvSpPr txBox="1">
            <a:spLocks/>
          </p:cNvSpPr>
          <p:nvPr/>
        </p:nvSpPr>
        <p:spPr>
          <a:xfrm>
            <a:off x="7309715" y="3444240"/>
            <a:ext cx="14478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Fontin Sans"/>
              </a:rPr>
              <a:t>Replication, Rack Awareness etc.</a:t>
            </a:r>
          </a:p>
        </p:txBody>
      </p:sp>
      <p:pic>
        <p:nvPicPr>
          <p:cNvPr id="71" name="Graphic 1">
            <a:extLst>
              <a:ext uri="{FF2B5EF4-FFF2-40B4-BE49-F238E27FC236}">
                <a16:creationId xmlns:a16="http://schemas.microsoft.com/office/drawing/2014/main" id="{36012674-950B-494E-BD24-125B1B42AE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5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838199" y="291090"/>
            <a:ext cx="10515599" cy="62331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400"/>
            </a:pPr>
            <a:r>
              <a:rPr lang="en-US" sz="3600" dirty="0">
                <a:solidFill>
                  <a:srgbClr val="434343"/>
                </a:solidFill>
                <a:latin typeface="Avenir"/>
              </a:rPr>
              <a:t>Common Types of Big Data</a:t>
            </a:r>
            <a:r>
              <a:rPr lang="en-US" sz="3600" dirty="0">
                <a:solidFill>
                  <a:srgbClr val="434343"/>
                </a:solidFill>
                <a:latin typeface="Avenir"/>
                <a:sym typeface="Avenir"/>
              </a:rPr>
              <a:t>?</a:t>
            </a:r>
          </a:p>
        </p:txBody>
      </p:sp>
      <p:pic>
        <p:nvPicPr>
          <p:cNvPr id="7" name="object 3" descr="Text&#10;&#10;Description automatically generated with low confidence">
            <a:extLst>
              <a:ext uri="{FF2B5EF4-FFF2-40B4-BE49-F238E27FC236}">
                <a16:creationId xmlns:a16="http://schemas.microsoft.com/office/drawing/2014/main" id="{D2231944-EB98-4DFC-A0DD-A6DD946349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2493690"/>
            <a:ext cx="10515599" cy="3180968"/>
          </a:xfrm>
          <a:prstGeom prst="rect">
            <a:avLst/>
          </a:prstGeom>
        </p:spPr>
      </p:pic>
      <p:sp>
        <p:nvSpPr>
          <p:cNvPr id="83" name="Google Shape;83;p17"/>
          <p:cNvSpPr txBox="1"/>
          <p:nvPr/>
        </p:nvSpPr>
        <p:spPr>
          <a:xfrm>
            <a:off x="503400" y="1356967"/>
            <a:ext cx="11031200" cy="529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latin typeface="Avenir"/>
              </a:rPr>
              <a:t>The advent of social medium, IOT devices and business-to-business transactions  are introducing new file types and formats</a:t>
            </a:r>
            <a:endParaRPr lang="en-GB" sz="2400" dirty="0">
              <a:latin typeface="Avenir"/>
              <a:sym typeface="Avenir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raphic 1">
            <a:extLst>
              <a:ext uri="{FF2B5EF4-FFF2-40B4-BE49-F238E27FC236}">
                <a16:creationId xmlns:a16="http://schemas.microsoft.com/office/drawing/2014/main" id="{015E10C0-68CB-4760-9ACC-3F99D186684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36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5"/>
          <p:cNvSpPr txBox="1"/>
          <p:nvPr/>
        </p:nvSpPr>
        <p:spPr>
          <a:xfrm>
            <a:off x="820000" y="2185400"/>
            <a:ext cx="11168800" cy="428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MR Job can contain either map reduce both or just mappers</a:t>
            </a:r>
          </a:p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No of Mappers in the Job depends upon the input split</a:t>
            </a:r>
          </a:p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No of reducer in the Job needs to be set by the developer</a:t>
            </a:r>
          </a:p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By default, no of reducer in the Job is just one </a:t>
            </a:r>
          </a:p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Otherwise , recommended value of the reducers in the job is ¼ of mappers tasks</a:t>
            </a:r>
          </a:p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Each Map and Reduce task is separate container of JVM </a:t>
            </a:r>
          </a:p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By default , Map and reduce JVM have 1 GB Memory and 1 CPU core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2400"/>
            </a:pPr>
            <a:endParaRPr sz="2667" i="1" dirty="0">
              <a:solidFill>
                <a:srgbClr val="24272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5" name="Google Shape;605;p6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6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p65"/>
          <p:cNvPicPr preferRelativeResize="0"/>
          <p:nvPr/>
        </p:nvPicPr>
        <p:blipFill rotWithShape="1">
          <a:blip r:embed="rId3">
            <a:alphaModFix/>
          </a:blip>
          <a:srcRect l="11594" t="4095" r="10693" b="4688"/>
          <a:stretch/>
        </p:blipFill>
        <p:spPr>
          <a:xfrm>
            <a:off x="577867" y="248134"/>
            <a:ext cx="1638700" cy="140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1">
            <a:extLst>
              <a:ext uri="{FF2B5EF4-FFF2-40B4-BE49-F238E27FC236}">
                <a16:creationId xmlns:a16="http://schemas.microsoft.com/office/drawing/2014/main" id="{F0B6273A-2581-4824-93BF-888CACA3E11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668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5"/>
          <p:cNvSpPr txBox="1"/>
          <p:nvPr/>
        </p:nvSpPr>
        <p:spPr>
          <a:xfrm>
            <a:off x="820000" y="2185400"/>
            <a:ext cx="11168800" cy="428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Driver is the process which runs inside the Application Master JVM</a:t>
            </a:r>
          </a:p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Each Mapper are Reducer tasks are being run as separate JVM by the Node Manager </a:t>
            </a:r>
          </a:p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Each task can be executed maximum 4 times </a:t>
            </a:r>
          </a:p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Each task is being assigned by Application Master to specific Node Manager </a:t>
            </a:r>
          </a:p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IN" sz="2667" i="1" dirty="0" err="1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InputFormat</a:t>
            </a:r>
            <a:r>
              <a:rPr lang="en-IN" sz="2667" i="1" dirty="0">
                <a:solidFill>
                  <a:srgbClr val="24272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class is Java class which has intelligence of making the record complete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2400"/>
            </a:pPr>
            <a:endParaRPr lang="en-IN" sz="2667" i="1" dirty="0">
              <a:solidFill>
                <a:srgbClr val="24272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>
              <a:lnSpc>
                <a:spcPct val="115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§"/>
            </a:pPr>
            <a:endParaRPr lang="en-IN" sz="2667" i="1" dirty="0">
              <a:solidFill>
                <a:srgbClr val="24272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400"/>
            </a:pPr>
            <a:endParaRPr sz="2667" i="1" dirty="0">
              <a:solidFill>
                <a:srgbClr val="24272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5" name="Google Shape;605;p6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6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p65"/>
          <p:cNvPicPr preferRelativeResize="0"/>
          <p:nvPr/>
        </p:nvPicPr>
        <p:blipFill rotWithShape="1">
          <a:blip r:embed="rId3">
            <a:alphaModFix/>
          </a:blip>
          <a:srcRect l="11594" t="4095" r="10693" b="4688"/>
          <a:stretch/>
        </p:blipFill>
        <p:spPr>
          <a:xfrm>
            <a:off x="577867" y="248134"/>
            <a:ext cx="1638700" cy="140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1">
            <a:extLst>
              <a:ext uri="{FF2B5EF4-FFF2-40B4-BE49-F238E27FC236}">
                <a16:creationId xmlns:a16="http://schemas.microsoft.com/office/drawing/2014/main" id="{DB81B52D-C008-4EFB-B36A-9A2BC3D0736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730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D459D-9C0E-43E2-8814-6F047AC85B9F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FC0E0-BFBF-4172-A12F-B38156A14587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66C87-FB3D-445D-8CA6-6BB6CE7CEB36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E176F6-F1FE-410C-9FC6-1A3C1A0B3EC9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CBDD5F-1401-4261-9206-4F723179A978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pic>
        <p:nvPicPr>
          <p:cNvPr id="10" name="Graphic 1">
            <a:extLst>
              <a:ext uri="{FF2B5EF4-FFF2-40B4-BE49-F238E27FC236}">
                <a16:creationId xmlns:a16="http://schemas.microsoft.com/office/drawing/2014/main" id="{9B9C5146-021F-46F0-88A6-8AC13A8CDB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460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E84C5B-235A-4B74-93EC-CE4E6CABAB5B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138A7-98B1-4CDD-AF22-BC7F0D7E631C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FFF69-F990-4F5A-8FE5-1DA006EF9506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EF797E-D1E8-457E-A35D-AC4D83984177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ECF7AB-EE79-471A-95F2-DC4483DA3EB4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9D66E-AE19-4A65-A1F6-70D282F25CFF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pic>
        <p:nvPicPr>
          <p:cNvPr id="11" name="Graphic 1">
            <a:extLst>
              <a:ext uri="{FF2B5EF4-FFF2-40B4-BE49-F238E27FC236}">
                <a16:creationId xmlns:a16="http://schemas.microsoft.com/office/drawing/2014/main" id="{71249331-83BF-404A-84C1-28807D6540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526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8C7A46-E507-4FEB-924F-8F3A0D0141E8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D3EC8-4E0C-4CB3-A76D-BB2E757BF654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3E2997-A810-4515-8AC4-503AA87260BA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6B254-A918-4580-8342-FB60EBB5C310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3A55CA-EAE1-4E3A-82CF-BC31FCC2261D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74CD5-9977-40A2-B82F-6E262CD181CE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FE4954-ADA5-43FB-8340-D306045589F1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pic>
        <p:nvPicPr>
          <p:cNvPr id="12" name="Graphic 1">
            <a:extLst>
              <a:ext uri="{FF2B5EF4-FFF2-40B4-BE49-F238E27FC236}">
                <a16:creationId xmlns:a16="http://schemas.microsoft.com/office/drawing/2014/main" id="{92A65077-52D5-47DE-819C-8BCA7CF9DA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642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AD5CAF-79BC-4888-B6D1-4806CDCAFF33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C65C73-0AF0-46F9-B129-49E520B23A7E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11717-9067-4714-9986-58CD316E9216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6A56D3-1C0A-4F17-9DBD-C3E1DA0BB3DA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4D16467-0569-4801-BE02-1CE559CDB6C0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AD0EB2-2607-4BDF-9C42-70C531E2C02C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BD1582-18A9-4415-836B-04C1EE858BFE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85">
            <a:extLst>
              <a:ext uri="{FF2B5EF4-FFF2-40B4-BE49-F238E27FC236}">
                <a16:creationId xmlns:a16="http://schemas.microsoft.com/office/drawing/2014/main" id="{BDD0F139-38CB-4B06-BCB5-B7BE23ACEB57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pic>
        <p:nvPicPr>
          <p:cNvPr id="13" name="Graphic 1">
            <a:extLst>
              <a:ext uri="{FF2B5EF4-FFF2-40B4-BE49-F238E27FC236}">
                <a16:creationId xmlns:a16="http://schemas.microsoft.com/office/drawing/2014/main" id="{9C3418E1-D9A3-4B4B-B9EB-3C23002D75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655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3F496D-841A-4A77-8757-6CBC9268B6C6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DD761-6F6B-4A50-838B-C70BC0E9F185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B4CB9-4100-40DF-A0A8-16973752335F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E6A41-E0A8-4CEB-983A-BBB734827B0A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94BCF1-2AB4-437A-99D6-C4B60CDA421B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1F1E4-BEE9-4352-BE19-3DC9D8F184A3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74FE3-B9E1-4B62-9148-8663168F9A5C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2F3D498F-639E-4C08-A9B0-A3B2947FEB99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85">
            <a:extLst>
              <a:ext uri="{FF2B5EF4-FFF2-40B4-BE49-F238E27FC236}">
                <a16:creationId xmlns:a16="http://schemas.microsoft.com/office/drawing/2014/main" id="{BC521D38-C390-4B95-9D1E-B8175B27EFD8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pic>
        <p:nvPicPr>
          <p:cNvPr id="14" name="Graphic 1">
            <a:extLst>
              <a:ext uri="{FF2B5EF4-FFF2-40B4-BE49-F238E27FC236}">
                <a16:creationId xmlns:a16="http://schemas.microsoft.com/office/drawing/2014/main" id="{3221E061-D4FD-438E-A824-DD09AD98BD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459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4308B9-1F66-4CDB-ADF1-A7375C032E33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7CEE8-7C77-4836-B0EC-D5E246F3F2A8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DC347-CE18-4B06-9AAC-DAED57FB9293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A7E71-F3FE-40BB-B6CB-7CE61F325E74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AF8A05-C6F5-46B9-A448-52D1587B551A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25AEA9-9637-4C64-9C8E-5A0D0F5EFD3F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1136E-0414-48EE-9954-15884D389BCE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4A4F4EC6-A1E3-4BA8-B7F0-25C467B0D24A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EA10DA67-C927-40AB-8D6B-B9ABCEE4BA94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B0869553-FC05-410D-BBB8-46B080B6C912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21BE70F1-9B53-4507-8C3A-205B92D11DB6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36A84736-77EA-4F2C-AD15-65DF8955D783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pic>
        <p:nvPicPr>
          <p:cNvPr id="17" name="Graphic 1">
            <a:extLst>
              <a:ext uri="{FF2B5EF4-FFF2-40B4-BE49-F238E27FC236}">
                <a16:creationId xmlns:a16="http://schemas.microsoft.com/office/drawing/2014/main" id="{6AF1B428-A848-480D-B18A-191A6D8C2E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261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D35745-3D40-4695-B579-2BBFFE40D520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73625-E19E-45FB-A7CF-AB09837EA7A3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F833B3-CED6-4B66-9C37-32FA425C7B29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81C22-FB26-43EA-B055-04CE281E0F7B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7983A0-9637-46CE-840C-D9EF19C0AE2A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13673C-BE7E-4BFE-9136-A1154A417E89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B8E358-68AA-440A-9D4F-0CD1AD28784D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F17A6033-E16F-4372-AE80-3FB937FC6332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EEA99294-6631-4CA3-B139-FD4A22105DA1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C7ADB85A-6402-4FF4-95BF-DEC9AEEE9CC8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5A641507-222A-42BC-B666-389EF7DFEFBC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EA89A717-90F5-433C-82EB-F47DA2B6BDEB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Rounded Rectangle 94">
            <a:extLst>
              <a:ext uri="{FF2B5EF4-FFF2-40B4-BE49-F238E27FC236}">
                <a16:creationId xmlns:a16="http://schemas.microsoft.com/office/drawing/2014/main" id="{B43D7343-20D0-4172-A75D-94CD504834F9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pic>
        <p:nvPicPr>
          <p:cNvPr id="18" name="Graphic 1">
            <a:extLst>
              <a:ext uri="{FF2B5EF4-FFF2-40B4-BE49-F238E27FC236}">
                <a16:creationId xmlns:a16="http://schemas.microsoft.com/office/drawing/2014/main" id="{43B3DC16-3C78-48CD-9486-96261EF4AD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6768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3931CE-4C11-41CE-9BEA-389C9D7FF008}"/>
              </a:ext>
            </a:extLst>
          </p:cNvPr>
          <p:cNvSpPr/>
          <p:nvPr/>
        </p:nvSpPr>
        <p:spPr>
          <a:xfrm>
            <a:off x="457200" y="1470212"/>
            <a:ext cx="8412480" cy="51206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10015-8F6C-4A10-9053-907DBA8A56E3}"/>
              </a:ext>
            </a:extLst>
          </p:cNvPr>
          <p:cNvSpPr/>
          <p:nvPr/>
        </p:nvSpPr>
        <p:spPr>
          <a:xfrm>
            <a:off x="381000" y="1089229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20DEF7-9D1F-474F-8813-67651C036F14}"/>
              </a:ext>
            </a:extLst>
          </p:cNvPr>
          <p:cNvSpPr/>
          <p:nvPr/>
        </p:nvSpPr>
        <p:spPr>
          <a:xfrm>
            <a:off x="1362849" y="923365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Fontin Sans Bold"/>
              </a:rPr>
              <a:t>MapReduce Execution Framework</a:t>
            </a:r>
            <a:endParaRPr lang="en-IN" sz="2800" b="1" dirty="0"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A893C7-2D3E-47ED-A0CE-FAC6EC2F089A}"/>
              </a:ext>
            </a:extLst>
          </p:cNvPr>
          <p:cNvSpPr/>
          <p:nvPr/>
        </p:nvSpPr>
        <p:spPr>
          <a:xfrm>
            <a:off x="457200" y="963706"/>
            <a:ext cx="8305800" cy="457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B6E8FE-ED18-41E6-9662-1EAEDD17C59B}"/>
              </a:ext>
            </a:extLst>
          </p:cNvPr>
          <p:cNvSpPr txBox="1">
            <a:spLocks/>
          </p:cNvSpPr>
          <p:nvPr/>
        </p:nvSpPr>
        <p:spPr>
          <a:xfrm>
            <a:off x="685800" y="277907"/>
            <a:ext cx="7772400" cy="735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Fontin Sans Bold"/>
              </a:rPr>
              <a:t>MapReduce</a:t>
            </a:r>
            <a:endParaRPr lang="en-IN" sz="4000" b="1" dirty="0">
              <a:latin typeface="Fontin Sans 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3EE896-9C53-4FBA-8350-C9CAF31211A7}"/>
              </a:ext>
            </a:extLst>
          </p:cNvPr>
          <p:cNvSpPr/>
          <p:nvPr/>
        </p:nvSpPr>
        <p:spPr>
          <a:xfrm>
            <a:off x="2614854" y="4635561"/>
            <a:ext cx="128016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lang="en-US" sz="1200" b="1" dirty="0"/>
              <a:t>Reduce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A59B0D-90D9-48E5-9A21-70FA6128496D}"/>
              </a:ext>
            </a:extLst>
          </p:cNvPr>
          <p:cNvSpPr/>
          <p:nvPr/>
        </p:nvSpPr>
        <p:spPr>
          <a:xfrm>
            <a:off x="2616647" y="2696432"/>
            <a:ext cx="1280160" cy="1513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b"/>
          <a:lstStyle/>
          <a:p>
            <a:pPr algn="ctr"/>
            <a:r>
              <a:rPr lang="en-US" sz="1200" b="1" dirty="0"/>
              <a:t>Mapper Process</a:t>
            </a:r>
          </a:p>
        </p:txBody>
      </p:sp>
      <p:sp>
        <p:nvSpPr>
          <p:cNvPr id="12" name="Rounded Rectangle 66">
            <a:extLst>
              <a:ext uri="{FF2B5EF4-FFF2-40B4-BE49-F238E27FC236}">
                <a16:creationId xmlns:a16="http://schemas.microsoft.com/office/drawing/2014/main" id="{BDE1E0DD-2281-49F7-87C4-E5FFFF93D24C}"/>
              </a:ext>
            </a:extLst>
          </p:cNvPr>
          <p:cNvSpPr/>
          <p:nvPr/>
        </p:nvSpPr>
        <p:spPr>
          <a:xfrm>
            <a:off x="2613212" y="1519518"/>
            <a:ext cx="6248400" cy="274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 HDFS File - inputFile.txt</a:t>
            </a:r>
            <a:endParaRPr lang="en-US" sz="1400" b="1" dirty="0"/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B53847E1-A04B-447E-9DF8-26D9C3AFEFCB}"/>
              </a:ext>
            </a:extLst>
          </p:cNvPr>
          <p:cNvSpPr/>
          <p:nvPr/>
        </p:nvSpPr>
        <p:spPr>
          <a:xfrm>
            <a:off x="2613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A</a:t>
            </a:r>
            <a:endParaRPr lang="en-US" sz="1200" dirty="0"/>
          </a:p>
        </p:txBody>
      </p:sp>
      <p:sp>
        <p:nvSpPr>
          <p:cNvPr id="14" name="Rounded Rectangle 83">
            <a:extLst>
              <a:ext uri="{FF2B5EF4-FFF2-40B4-BE49-F238E27FC236}">
                <a16:creationId xmlns:a16="http://schemas.microsoft.com/office/drawing/2014/main" id="{CF66A4D9-1B61-4F69-923B-80E3B7C1E973}"/>
              </a:ext>
            </a:extLst>
          </p:cNvPr>
          <p:cNvSpPr/>
          <p:nvPr/>
        </p:nvSpPr>
        <p:spPr>
          <a:xfrm>
            <a:off x="5280212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B</a:t>
            </a:r>
            <a:endParaRPr lang="en-US" sz="1200" dirty="0"/>
          </a:p>
        </p:txBody>
      </p:sp>
      <p:sp>
        <p:nvSpPr>
          <p:cNvPr id="15" name="Rounded Rectangle 84">
            <a:extLst>
              <a:ext uri="{FF2B5EF4-FFF2-40B4-BE49-F238E27FC236}">
                <a16:creationId xmlns:a16="http://schemas.microsoft.com/office/drawing/2014/main" id="{1704C582-04FF-4E55-948E-2878DE919729}"/>
              </a:ext>
            </a:extLst>
          </p:cNvPr>
          <p:cNvSpPr/>
          <p:nvPr/>
        </p:nvSpPr>
        <p:spPr>
          <a:xfrm>
            <a:off x="7393194" y="1809078"/>
            <a:ext cx="1280160" cy="182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Block C</a:t>
            </a:r>
            <a:endParaRPr lang="en-US" sz="1200" dirty="0"/>
          </a:p>
        </p:txBody>
      </p:sp>
      <p:sp>
        <p:nvSpPr>
          <p:cNvPr id="16" name="Rounded Rectangle 85">
            <a:extLst>
              <a:ext uri="{FF2B5EF4-FFF2-40B4-BE49-F238E27FC236}">
                <a16:creationId xmlns:a16="http://schemas.microsoft.com/office/drawing/2014/main" id="{1FF0EE30-0F40-4E4D-AF1C-F7CB7C7818B9}"/>
              </a:ext>
            </a:extLst>
          </p:cNvPr>
          <p:cNvSpPr/>
          <p:nvPr/>
        </p:nvSpPr>
        <p:spPr>
          <a:xfrm>
            <a:off x="504726" y="3873561"/>
            <a:ext cx="1255046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Driver</a:t>
            </a:r>
            <a:endParaRPr lang="en-US" sz="1400" dirty="0"/>
          </a:p>
        </p:txBody>
      </p:sp>
      <p:sp>
        <p:nvSpPr>
          <p:cNvPr id="17" name="Snip Same Side Corner Rectangle 89">
            <a:extLst>
              <a:ext uri="{FF2B5EF4-FFF2-40B4-BE49-F238E27FC236}">
                <a16:creationId xmlns:a16="http://schemas.microsoft.com/office/drawing/2014/main" id="{AA5DCDEF-3C91-4E65-8D26-72105620DF0B}"/>
              </a:ext>
            </a:extLst>
          </p:cNvPr>
          <p:cNvSpPr/>
          <p:nvPr/>
        </p:nvSpPr>
        <p:spPr>
          <a:xfrm>
            <a:off x="2626274" y="2071593"/>
            <a:ext cx="1282337" cy="27432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Split 1</a:t>
            </a:r>
          </a:p>
        </p:txBody>
      </p:sp>
      <p:sp>
        <p:nvSpPr>
          <p:cNvPr id="18" name="Rounded Rectangle 94">
            <a:extLst>
              <a:ext uri="{FF2B5EF4-FFF2-40B4-BE49-F238E27FC236}">
                <a16:creationId xmlns:a16="http://schemas.microsoft.com/office/drawing/2014/main" id="{50AD4212-654C-42FC-90AF-0571CE76BA51}"/>
              </a:ext>
            </a:extLst>
          </p:cNvPr>
          <p:cNvSpPr/>
          <p:nvPr/>
        </p:nvSpPr>
        <p:spPr>
          <a:xfrm>
            <a:off x="479612" y="2632038"/>
            <a:ext cx="1280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InputFormat</a:t>
            </a:r>
            <a:endParaRPr lang="en-US" sz="1400" b="1" dirty="0"/>
          </a:p>
        </p:txBody>
      </p:sp>
      <p:pic>
        <p:nvPicPr>
          <p:cNvPr id="19" name="Graphic 1">
            <a:extLst>
              <a:ext uri="{FF2B5EF4-FFF2-40B4-BE49-F238E27FC236}">
                <a16:creationId xmlns:a16="http://schemas.microsoft.com/office/drawing/2014/main" id="{405A0442-2456-44D8-88B3-DDC097EE5F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0798" y="609600"/>
            <a:ext cx="2447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27519</TotalTime>
  <Words>10284</Words>
  <Application>Microsoft Macintosh PowerPoint</Application>
  <PresentationFormat>Widescreen</PresentationFormat>
  <Paragraphs>2972</Paragraphs>
  <Slides>129</Slides>
  <Notes>116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44" baseType="lpstr">
      <vt:lpstr>Arial</vt:lpstr>
      <vt:lpstr>Avenir</vt:lpstr>
      <vt:lpstr>Calibri</vt:lpstr>
      <vt:lpstr>Calibri Light</vt:lpstr>
      <vt:lpstr>Fontin Sans</vt:lpstr>
      <vt:lpstr>Fontin Sans Bold</vt:lpstr>
      <vt:lpstr>Lucida Sans Unicode</vt:lpstr>
      <vt:lpstr>roboto</vt:lpstr>
      <vt:lpstr>Symbol</vt:lpstr>
      <vt:lpstr>Tahoma</vt:lpstr>
      <vt:lpstr>Times New Roman</vt:lpstr>
      <vt:lpstr>Trebuchet MS</vt:lpstr>
      <vt:lpstr>urw-din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HDFS Architecture</vt:lpstr>
      <vt:lpstr>HDFS Process</vt:lpstr>
      <vt:lpstr>HDFS Write path</vt:lpstr>
      <vt:lpstr>Component Failure &amp; Recovery in HDFS </vt:lpstr>
      <vt:lpstr>Rack Awareness </vt:lpstr>
      <vt:lpstr>What is YARN</vt:lpstr>
      <vt:lpstr>YARN Bird’s Eye View</vt:lpstr>
      <vt:lpstr>YARN Architecture</vt:lpstr>
      <vt:lpstr>5 Key Benefits of YARN</vt:lpstr>
      <vt:lpstr>Components of YARN</vt:lpstr>
      <vt:lpstr>NodeManager</vt:lpstr>
      <vt:lpstr>Resource Manager</vt:lpstr>
      <vt:lpstr>Application Master</vt:lpstr>
      <vt:lpstr>Component Failure &amp; Recovery in YARN (1/2)</vt:lpstr>
      <vt:lpstr>Component Failure Recovery in YARN(2/2)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Roles of Hadoop Ecosystem Components</vt:lpstr>
      <vt:lpstr> Data Ingestion : Apache Sqoop</vt:lpstr>
      <vt:lpstr> Sqoop Features</vt:lpstr>
      <vt:lpstr> Data Ingestion : Apache Flume</vt:lpstr>
      <vt:lpstr>PowerPoint Presentation</vt:lpstr>
      <vt:lpstr>PowerPoint Presentation</vt:lpstr>
      <vt:lpstr>Execution Flow of YARN Application</vt:lpstr>
      <vt:lpstr>PowerPoint Presentation</vt:lpstr>
      <vt:lpstr>PowerPoint Presentation</vt:lpstr>
      <vt:lpstr>PowerPoint Presentation</vt:lpstr>
      <vt:lpstr>PowerPoint Presentation</vt:lpstr>
      <vt:lpstr>Lifecycle of a YARN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Gatade</dc:creator>
  <cp:lastModifiedBy>Kaustuv Kunal</cp:lastModifiedBy>
  <cp:revision>757</cp:revision>
  <dcterms:created xsi:type="dcterms:W3CDTF">2020-07-28T08:25:01Z</dcterms:created>
  <dcterms:modified xsi:type="dcterms:W3CDTF">2023-03-24T20:21:07Z</dcterms:modified>
</cp:coreProperties>
</file>