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  <p:sldId id="264" r:id="rId10"/>
    <p:sldId id="267" r:id="rId11"/>
    <p:sldId id="266" r:id="rId12"/>
    <p:sldId id="265" r:id="rId13"/>
    <p:sldId id="268" r:id="rId14"/>
    <p:sldId id="272" r:id="rId15"/>
    <p:sldId id="275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03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4F4F0-2CE7-475A-F363-B9E58D502B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D5F377-5F21-BDF5-5993-746186027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4A49EB-E845-1C9D-FB59-C7FEB2BF1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F007-A4FC-4CD8-88C7-4B077DEEAED8}" type="datetimeFigureOut">
              <a:rPr lang="pt-BR" smtClean="0"/>
              <a:t>24/02/2024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AD4539-41C7-38E3-DFA2-C02EF494E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D3A408-EB5C-3329-6811-6BF56064F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E5A68-9D9D-4334-9DAC-CB1ED6EB6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28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5383F-0B36-084E-1763-FFA48FEE3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2C403EB-BF1B-E86E-1AA0-F02AB83E2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F5412D-ECC7-A38E-D973-D49F72607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F007-A4FC-4CD8-88C7-4B077DEEAED8}" type="datetimeFigureOut">
              <a:rPr lang="pt-BR" smtClean="0"/>
              <a:t>24/02/2024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5FBFC3-B794-D30F-1773-5B6AD2720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229591-EF51-7A2E-F8D4-0E648A1AD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E5A68-9D9D-4334-9DAC-CB1ED6EB6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2620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7F0A0C5-E62D-36A7-D00A-F8FE0FA848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5CF4B14-FC53-AE71-473F-B3103F57C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CBB682-A574-DF15-2561-461200E18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F007-A4FC-4CD8-88C7-4B077DEEAED8}" type="datetimeFigureOut">
              <a:rPr lang="pt-BR" smtClean="0"/>
              <a:t>24/02/2024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0FA84E-4CD5-364D-59CD-73C0B09DD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6AC9E3-E2E6-18AA-71E7-4DFA6F252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E5A68-9D9D-4334-9DAC-CB1ED6EB6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2306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5A4D13-AAB4-E010-8687-485DD82D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8B2EBD-D4D8-6B93-C622-682FB8E07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46F7A1-EDAC-4656-9424-1CCACC859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F007-A4FC-4CD8-88C7-4B077DEEAED8}" type="datetimeFigureOut">
              <a:rPr lang="pt-BR" smtClean="0"/>
              <a:t>24/02/2024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727CA3-7406-A6A5-3E5E-3641E07BA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1762F9-1522-9779-3553-6A582F14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E5A68-9D9D-4334-9DAC-CB1ED6EB6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3573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CC52E5-DA79-2970-C897-EA3081071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62C9816-9A13-9632-FFCE-C3789B1C2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318978-0462-4522-5555-8708CE225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F007-A4FC-4CD8-88C7-4B077DEEAED8}" type="datetimeFigureOut">
              <a:rPr lang="pt-BR" smtClean="0"/>
              <a:t>24/02/2024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B1901D-9BE2-417D-89CE-B5B8F96FD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020FB7-8EDE-5E5B-6D4B-80575B416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E5A68-9D9D-4334-9DAC-CB1ED6EB6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40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674866-0D0E-F58E-7A47-400319D38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3D36AC-9523-F253-7C8D-9BD55E8EC6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0962CE5-E547-0625-B7D0-DE1DE511F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79AD5D3-29D8-858C-CFC8-6F271EBAD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F007-A4FC-4CD8-88C7-4B077DEEAED8}" type="datetimeFigureOut">
              <a:rPr lang="pt-BR" smtClean="0"/>
              <a:t>24/02/2024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0ED965-D795-C94F-D8B4-BAD06B96E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997722-473D-0CE9-048E-FBAE4FD0A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E5A68-9D9D-4334-9DAC-CB1ED6EB6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2843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5FC898-D9CA-0053-A22A-FC8EA1526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9B31E4-4836-4C5F-AD44-FB0E31E23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26BBB82-852E-A5EB-E41B-1779C2154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93B575B-CE45-2DB9-EE53-2F933EF985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CCE2DAB-B4C6-C686-0282-B2A74E8402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B83C8DA-84C9-4CB4-0636-81E86A54A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F007-A4FC-4CD8-88C7-4B077DEEAED8}" type="datetimeFigureOut">
              <a:rPr lang="pt-BR" smtClean="0"/>
              <a:t>24/02/2024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DBE72ED-3659-A883-B848-C93447737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ECE4D3D-F74B-8A0C-BC79-B28A6DCE1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E5A68-9D9D-4334-9DAC-CB1ED6EB6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2028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933949-E2D5-04D8-3AA4-15CE663A4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015C78D-27E9-375F-8C80-FE0AD778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F007-A4FC-4CD8-88C7-4B077DEEAED8}" type="datetimeFigureOut">
              <a:rPr lang="pt-BR" smtClean="0"/>
              <a:t>24/02/2024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B12B199-B619-1578-0ADB-ECE425CBA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84562ED-DEB6-510F-8F3F-15F90AD1F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E5A68-9D9D-4334-9DAC-CB1ED6EB6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39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3C7220B-30B0-FD91-5711-EC1D9513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F007-A4FC-4CD8-88C7-4B077DEEAED8}" type="datetimeFigureOut">
              <a:rPr lang="pt-BR" smtClean="0"/>
              <a:t>24/02/2024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ED87078-369A-0AC5-27DC-CEF885BA6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1333473-68A1-2B1F-238A-90E99D4A5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E5A68-9D9D-4334-9DAC-CB1ED6EB6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033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CDFFD5-BFC9-19AF-2CCB-15F1A135F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DF02A5-4772-7A92-E2F2-6108A8D67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649661D-8722-796C-F8E1-107B5F1D6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C23C86C-1626-C116-CAFB-2D234E6AD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F007-A4FC-4CD8-88C7-4B077DEEAED8}" type="datetimeFigureOut">
              <a:rPr lang="pt-BR" smtClean="0"/>
              <a:t>24/02/2024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862F541-4CBF-997A-4B68-F7D46CDE2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8581CD-1D6E-87A9-9043-B947AFA2B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E5A68-9D9D-4334-9DAC-CB1ED6EB6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465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74D483-CB30-592B-C74B-F75662E21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6668082-2132-3348-126C-E1948BC9BD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01069A4-52EE-3A44-7A14-1A48462CB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36E543-D34C-3EB6-85DE-044F6ED7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F007-A4FC-4CD8-88C7-4B077DEEAED8}" type="datetimeFigureOut">
              <a:rPr lang="pt-BR" smtClean="0"/>
              <a:t>24/02/2024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F9AEE62-E141-2D28-6502-91F093B20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2C2A52-70F7-425A-CF43-EBBCF934A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E5A68-9D9D-4334-9DAC-CB1ED6EB6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59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CF77EE1-7662-E965-FBD7-6949CF083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C22C97-1853-5C21-266E-50CF6E5CC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EF5818-314F-FB9B-E439-16F141E9CE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84F007-A4FC-4CD8-88C7-4B077DEEAED8}" type="datetimeFigureOut">
              <a:rPr lang="pt-BR" smtClean="0"/>
              <a:t>24/02/2024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233CAB-5544-F8C4-8532-3DCBC2103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C28AB2-54F8-F091-E64E-32AC48F13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0E5A68-9D9D-4334-9DAC-CB1ED6EB6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0555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3750E3A-56C8-142F-3F4A-49153599E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pt-BR" sz="4000" dirty="0">
                <a:solidFill>
                  <a:schemeClr val="tx2"/>
                </a:solidFill>
              </a:rPr>
              <a:t>Javascript ES6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679C7C-2405-5A49-0F7B-416020F0C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endParaRPr lang="pt-BR" sz="2000">
              <a:solidFill>
                <a:schemeClr val="tx2"/>
              </a:solidFill>
            </a:endParaRPr>
          </a:p>
        </p:txBody>
      </p:sp>
      <p:pic>
        <p:nvPicPr>
          <p:cNvPr id="7" name="Graphic 6" descr="Wind Chime">
            <a:extLst>
              <a:ext uri="{FF2B5EF4-FFF2-40B4-BE49-F238E27FC236}">
                <a16:creationId xmlns:a16="http://schemas.microsoft.com/office/drawing/2014/main" id="{EDC7B820-D96E-4809-2662-7383BDAB8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39036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757EBE-721A-45D3-A321-A3885A207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2C6F02-2A93-A5D6-1971-CAAF51C23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32A409-452E-7582-C926-FE9A9F7BA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B67D3C-F45A-C2FE-8AD2-DB89BC21C4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8320BA7-3550-6D58-4C77-7F787A5D35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A4F234E-13BC-9766-3895-DDDDD8FED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A23718D-48A6-FA75-45F0-AA5D70471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4FA1A88-A202-F81E-2B3E-FA84C393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E69807E-32EF-2EE0-7581-E220245E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endParaRPr lang="pt-BR" sz="360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17A78D-BFB3-36B2-472C-03B4F223E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endParaRPr lang="pt-BR" sz="1800">
              <a:solidFill>
                <a:schemeClr val="tx2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9D62166-26B8-A8C5-B62C-A3D9FE947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22" y="0"/>
            <a:ext cx="11419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610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56D843-64E9-CA7E-AE80-700162DDB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13044A-FC08-BEF3-59BE-26092087A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F5E66B-5331-F6D3-9167-13D5A0862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6F5A8AF-498D-7ED3-14E6-57D292478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AF5CE0A-8715-DCDA-3136-ED4D020FE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4804CEA-A72A-328A-6B63-FE686FB6CE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3FE3B9F-54C5-38F1-E01D-E985339CC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81A8FF4-8668-8CCB-BF96-2C0C32CF9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CC71002-4170-6306-B4C1-0F4B69E43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endParaRPr lang="pt-BR" sz="360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78DC09-21BC-AC96-C7B7-92EBF7B7F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endParaRPr lang="pt-BR" sz="1800">
              <a:solidFill>
                <a:schemeClr val="tx2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5EB3920-FA21-48DB-4644-AF0681A3F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5552"/>
            <a:ext cx="12192000" cy="55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093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AF6ACB-0C1B-0EB7-6204-88FE5A5BA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A3BC0D-A977-B1F9-EC93-808C1B362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C931C4-EF30-297D-8D08-5406CA40C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DDBA7D-31B9-661C-1D25-A62D156EA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9E084AE-E00C-0E15-B718-B7E28BA21F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03D1117-80DB-C3E6-DD25-8FDB534EB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4615A3-E419-42D2-4B38-CFB5C5E36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3663053-CA06-D97B-1228-C9982C56F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35FE9FD-BB4F-0FD6-6911-EE35DE359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endParaRPr lang="pt-BR" sz="360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1C1079-C0D2-C78A-72A8-8BC048807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endParaRPr lang="pt-BR" sz="1800">
              <a:solidFill>
                <a:schemeClr val="tx2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3806726-09F3-AB2A-7CAD-F3CCC6C76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61"/>
            <a:ext cx="12192000" cy="682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919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692463-DC1D-E413-3DBA-669C15198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1F1F1E-A7D4-E006-92A8-E9793F87B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F3AC4C-3E19-84A8-663E-180C8BEB3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6BA94F3-90A1-B358-4658-633EB2D11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B1C1D4E-8F39-A6D1-069B-8DD84710A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86411A9-7BB7-8BF5-C783-825D6564FA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9000AC-2AE1-1F5E-1C84-ED5BC3EBE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88D5A25-B0DC-9F2B-B173-8E8C12CE5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DD33693-F766-7A05-B0A6-4B34C0BC6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endParaRPr lang="pt-BR" sz="360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511751-0EC9-E72D-D6BA-62D7E4B20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endParaRPr lang="pt-BR" sz="1800">
              <a:solidFill>
                <a:schemeClr val="tx2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0E8E76D-5F87-C821-5D25-2181CE2D4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110"/>
            <a:ext cx="12192000" cy="665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071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EFFC6B-41DA-68F4-AE32-B4D2921BA4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27ABF05-AC7F-62F0-6C0C-B49A07A6D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4CF97D-D27B-0F78-62ED-080E3F2DDF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AA9A71D-07DE-781C-5A4D-31092F226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0415CA5-BD0D-9416-8641-4544BE5173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F312339-2527-97BB-22F3-F9365B444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57B70C6-00FF-C0FE-98F6-483A2DCB08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CD15ABD-26EA-8635-5DF5-522DF5562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902A241-DA75-4DC5-F197-E000A418C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endParaRPr lang="pt-BR" sz="360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0C7666-E830-4F19-846D-743624D1C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endParaRPr lang="pt-BR" sz="1800">
              <a:solidFill>
                <a:schemeClr val="tx2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5ADAC07-E4D0-5267-57A8-3D8C6132F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8335"/>
            <a:ext cx="12192000" cy="498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397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0413D2-6313-E3C4-6223-97268BDCD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A7EEC9-3DA2-CE17-542B-0AC427DAF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748D59-CBAA-5F90-D3E7-79F803347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E9A6197-9CBF-34FB-FE27-428CE5BD5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A8D1B55-E6AE-E298-E879-A50EB210C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ADCADB3-AEBC-3EC9-A34A-F1DFD9D3D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3862222-B429-FBFA-8D54-348E2A4B6A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6A02E29-0444-CB45-6319-0D358B157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4C916E1-44F5-4C57-AF1C-D38E20805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endParaRPr lang="pt-BR" sz="360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E2D92D-591D-C239-C36A-7402951F2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endParaRPr lang="pt-BR" sz="1800">
              <a:solidFill>
                <a:schemeClr val="tx2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B0A4AB7-F1C2-7DB2-FD20-58C5EE590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0374"/>
            <a:ext cx="12192000" cy="357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752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67401F1F-AF2F-8716-15D0-B4AD0CF49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6757"/>
            <a:ext cx="12192000" cy="634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755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8F50A24-0406-27B6-435F-A65F87978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endParaRPr lang="pt-BR" sz="360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E2AEB7-F05B-C6C2-3DBA-CCB7C9585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endParaRPr lang="pt-BR" sz="1800">
              <a:solidFill>
                <a:schemeClr val="tx2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A3771C0-0D44-814D-92E9-CB7089EB3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00" y="0"/>
            <a:ext cx="1197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751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A3CF96-B5BD-70A0-96BA-E62B9F55D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EE8C24F-ACF1-25DF-388F-105913126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endParaRPr lang="pt-BR" sz="360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EB5525-A87D-D747-A741-E1A846022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endParaRPr lang="pt-BR" sz="1800">
              <a:solidFill>
                <a:schemeClr val="tx2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D138285-D017-A33C-6084-EB84BFE27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653"/>
            <a:ext cx="12192000" cy="642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37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7141A4-5E84-6A77-BCF0-BB3B30B96A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E698E95-4270-D1FA-9082-3C87490B7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3D1C87-0253-9226-AECF-F76F2233A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C51B1-8964-5EF8-DF07-4628D84F7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734732-EF9B-105E-A76F-79A7A95C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B5185B3-4FF4-1C7D-272F-88CED7CCCE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55D53B6-B32D-40F9-A274-3F650392BD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4A7D63-3F16-592D-080E-E67A35F98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6FF22D9-AA52-CFA8-82E8-3A5D54F53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endParaRPr lang="pt-BR" sz="360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16B774-90F7-8D30-8802-005A2C44D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endParaRPr lang="pt-BR" sz="1800">
              <a:solidFill>
                <a:schemeClr val="tx2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77C9486-C4E5-7AAA-5EAD-23686F2D9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8926"/>
            <a:ext cx="12192000" cy="446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022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562F42-EE4E-AD82-F2BF-BFA8E9D52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BF255A0-2102-FADA-B6D2-9941A49C5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4454E3-57E5-6540-90DF-5070A080D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CCB9FD9-F4AA-A0EF-335E-057D640CC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AD0A109-6919-76DF-55AC-297BF452B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F53B5AD-8B33-93E1-FF84-5B812625A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8F59D44-9CFD-218B-4FDA-A100AD95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B11D469-0E90-0223-88BE-9C982FEF4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16F909E-C97F-93BE-3071-2D8B32A55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endParaRPr lang="pt-BR" sz="360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2EF54E-20EB-2EEA-C942-063874E37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endParaRPr lang="pt-BR" sz="1800">
              <a:solidFill>
                <a:schemeClr val="tx2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57F7857-65C4-C043-CA1A-B277259F6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7" y="322223"/>
            <a:ext cx="12192000" cy="435718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E504B73-8E46-23D9-1415-AB5F28453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307" y="339825"/>
            <a:ext cx="12192000" cy="505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794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462833-66DF-06E0-0EA3-A5B1E6601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1D0E90-819C-CD82-15C6-FA9A806C2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F6538B-F539-C003-837F-BDAEFBA9D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E3E35F9-91AB-DBCA-A0EF-633B46FF8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FF5C1C1-A99D-7D19-63C1-AA9A983E3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3399DC4-D848-552E-E3F3-D1611BE39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6225962-6E48-6991-6247-434CB4829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A023BB8-878B-7C2E-F004-601FFCA84D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209118E-D261-F688-9B63-E9CBE4D7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endParaRPr lang="pt-BR" sz="360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7835B7-16EA-E284-2B87-43BCBBFE1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endParaRPr lang="pt-BR" sz="1800">
              <a:solidFill>
                <a:schemeClr val="tx2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B4E045B-F8DB-0DD0-4F65-A5FC45433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7535"/>
            <a:ext cx="12192000" cy="610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767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A2FE9F-245C-1BE3-976D-0C68028CA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429B20-8CC7-B541-F346-2F99604E9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37347B-A7F3-1A4C-B661-2EEE055B1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F3E4E0-7CB4-A2A9-5F64-F9EE8E6C1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635B18-1B16-C441-B7C8-9E7900EA2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B402936-7EEA-044B-469F-2886F8424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734BD4D-7923-328A-382B-880619FA39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E1360B1-5EC2-BF65-627F-0C1F14EF4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73423F0-280D-4979-35B1-2C77A1CD4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endParaRPr lang="pt-BR" sz="360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C6F69B-5F6E-80AD-D9B6-B3D02F90D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endParaRPr lang="pt-BR" sz="1800">
              <a:solidFill>
                <a:schemeClr val="tx2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7F8C948-C3D9-09D6-C879-D923E3F21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6193"/>
            <a:ext cx="12192000" cy="618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995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A2CB74-88CD-B394-54EF-C79210FB4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F10F660-A95F-5998-5815-70633CAC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09E911-385F-05E1-8A6B-465EE8B7A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C3363AE-41CA-7369-8C75-ACC3A4D4D5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D7154A2-3E01-83DC-0B32-73A369BE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8B03B28-216F-22FF-43D0-8D4D14FB7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1ADFCB2-6A7E-9726-8E25-0707B785A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4FF3AC8-72B1-FBB4-3035-7BB144C731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FE01880-4FCF-FDF9-5ABD-DB870B65A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endParaRPr lang="pt-BR" sz="360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7A12EE-F68E-270A-4064-ED1E5E35A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endParaRPr lang="pt-BR" sz="1800">
              <a:solidFill>
                <a:schemeClr val="tx2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DA533A1-E30E-DB10-D9C6-E05A68519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30" y="0"/>
            <a:ext cx="108849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6012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</Words>
  <Application>Microsoft Office PowerPoint</Application>
  <PresentationFormat>Widescreen</PresentationFormat>
  <Paragraphs>1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Tema do Office</vt:lpstr>
      <vt:lpstr>Javascript ES6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ES6</dc:title>
  <dc:creator>Jônatas Afonso Neto</dc:creator>
  <cp:lastModifiedBy>Jônatas Afonso Neto</cp:lastModifiedBy>
  <cp:revision>9</cp:revision>
  <dcterms:created xsi:type="dcterms:W3CDTF">2024-02-24T14:20:40Z</dcterms:created>
  <dcterms:modified xsi:type="dcterms:W3CDTF">2024-02-24T15:48:17Z</dcterms:modified>
</cp:coreProperties>
</file>