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6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910539"/>
            <a:ext cx="260985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95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5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444" y="2372867"/>
            <a:ext cx="3534155" cy="26182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5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5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086" y="236677"/>
            <a:ext cx="8637826" cy="2241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95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5283" y="2172968"/>
            <a:ext cx="4378959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9796" y="4815941"/>
            <a:ext cx="290576" cy="25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A6D86C"/>
                </a:solidFill>
                <a:latin typeface="Lucida Sans Unicode"/>
                <a:cs typeface="Lucida Sans Unicode"/>
              </a:defRPr>
            </a:lvl1pPr>
          </a:lstStyle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144" y="1760220"/>
              <a:ext cx="4372355" cy="3209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996439"/>
            </a:xfrm>
            <a:custGeom>
              <a:avLst/>
              <a:gdLst/>
              <a:ahLst/>
              <a:cxnLst/>
              <a:rect l="l" t="t" r="r" b="b"/>
              <a:pathLst>
                <a:path w="9144000" h="1996439">
                  <a:moveTo>
                    <a:pt x="9144000" y="0"/>
                  </a:moveTo>
                  <a:lnTo>
                    <a:pt x="0" y="0"/>
                  </a:lnTo>
                  <a:lnTo>
                    <a:pt x="0" y="1996440"/>
                  </a:lnTo>
                  <a:lnTo>
                    <a:pt x="9144000" y="19964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7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47059"/>
              <a:ext cx="9144000" cy="1996439"/>
            </a:xfrm>
            <a:custGeom>
              <a:avLst/>
              <a:gdLst/>
              <a:ahLst/>
              <a:cxnLst/>
              <a:rect l="l" t="t" r="r" b="b"/>
              <a:pathLst>
                <a:path w="9144000" h="1996439">
                  <a:moveTo>
                    <a:pt x="9144000" y="0"/>
                  </a:moveTo>
                  <a:lnTo>
                    <a:pt x="0" y="0"/>
                  </a:lnTo>
                  <a:lnTo>
                    <a:pt x="0" y="1996440"/>
                  </a:lnTo>
                  <a:lnTo>
                    <a:pt x="9144000" y="19964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" y="137147"/>
              <a:ext cx="7298690" cy="4136390"/>
            </a:xfrm>
            <a:custGeom>
              <a:avLst/>
              <a:gdLst/>
              <a:ahLst/>
              <a:cxnLst/>
              <a:rect l="l" t="t" r="r" b="b"/>
              <a:pathLst>
                <a:path w="7298690" h="4136390">
                  <a:moveTo>
                    <a:pt x="1762889" y="0"/>
                  </a:moveTo>
                  <a:lnTo>
                    <a:pt x="1709701" y="294"/>
                  </a:lnTo>
                  <a:lnTo>
                    <a:pt x="1656989" y="957"/>
                  </a:lnTo>
                  <a:lnTo>
                    <a:pt x="1604779" y="2000"/>
                  </a:lnTo>
                  <a:lnTo>
                    <a:pt x="1553095" y="3434"/>
                  </a:lnTo>
                  <a:lnTo>
                    <a:pt x="1501963" y="5269"/>
                  </a:lnTo>
                  <a:lnTo>
                    <a:pt x="1451408" y="7517"/>
                  </a:lnTo>
                  <a:lnTo>
                    <a:pt x="1401453" y="10190"/>
                  </a:lnTo>
                  <a:lnTo>
                    <a:pt x="1352126" y="13299"/>
                  </a:lnTo>
                  <a:lnTo>
                    <a:pt x="1303449" y="16853"/>
                  </a:lnTo>
                  <a:lnTo>
                    <a:pt x="1255449" y="20866"/>
                  </a:lnTo>
                  <a:lnTo>
                    <a:pt x="1208150" y="25348"/>
                  </a:lnTo>
                  <a:lnTo>
                    <a:pt x="1161578" y="30310"/>
                  </a:lnTo>
                  <a:lnTo>
                    <a:pt x="1115756" y="35764"/>
                  </a:lnTo>
                  <a:lnTo>
                    <a:pt x="1070711" y="41719"/>
                  </a:lnTo>
                  <a:lnTo>
                    <a:pt x="1026467" y="48189"/>
                  </a:lnTo>
                  <a:lnTo>
                    <a:pt x="983049" y="55184"/>
                  </a:lnTo>
                  <a:lnTo>
                    <a:pt x="940482" y="62715"/>
                  </a:lnTo>
                  <a:lnTo>
                    <a:pt x="898790" y="70793"/>
                  </a:lnTo>
                  <a:lnTo>
                    <a:pt x="858000" y="79430"/>
                  </a:lnTo>
                  <a:lnTo>
                    <a:pt x="818136" y="88636"/>
                  </a:lnTo>
                  <a:lnTo>
                    <a:pt x="779223" y="98423"/>
                  </a:lnTo>
                  <a:lnTo>
                    <a:pt x="741285" y="108802"/>
                  </a:lnTo>
                  <a:lnTo>
                    <a:pt x="704348" y="119785"/>
                  </a:lnTo>
                  <a:lnTo>
                    <a:pt x="633577" y="143604"/>
                  </a:lnTo>
                  <a:lnTo>
                    <a:pt x="567108" y="169970"/>
                  </a:lnTo>
                  <a:lnTo>
                    <a:pt x="505142" y="198973"/>
                  </a:lnTo>
                  <a:lnTo>
                    <a:pt x="447878" y="230702"/>
                  </a:lnTo>
                  <a:lnTo>
                    <a:pt x="395515" y="265247"/>
                  </a:lnTo>
                  <a:lnTo>
                    <a:pt x="343261" y="307106"/>
                  </a:lnTo>
                  <a:lnTo>
                    <a:pt x="291072" y="358986"/>
                  </a:lnTo>
                  <a:lnTo>
                    <a:pt x="243767" y="417072"/>
                  </a:lnTo>
                  <a:lnTo>
                    <a:pt x="221896" y="448334"/>
                  </a:lnTo>
                  <a:lnTo>
                    <a:pt x="201188" y="481017"/>
                  </a:lnTo>
                  <a:lnTo>
                    <a:pt x="181622" y="515076"/>
                  </a:lnTo>
                  <a:lnTo>
                    <a:pt x="163179" y="550470"/>
                  </a:lnTo>
                  <a:lnTo>
                    <a:pt x="145839" y="587153"/>
                  </a:lnTo>
                  <a:lnTo>
                    <a:pt x="129583" y="625083"/>
                  </a:lnTo>
                  <a:lnTo>
                    <a:pt x="114392" y="664216"/>
                  </a:lnTo>
                  <a:lnTo>
                    <a:pt x="100245" y="704508"/>
                  </a:lnTo>
                  <a:lnTo>
                    <a:pt x="87123" y="745916"/>
                  </a:lnTo>
                  <a:lnTo>
                    <a:pt x="75006" y="788396"/>
                  </a:lnTo>
                  <a:lnTo>
                    <a:pt x="63876" y="831904"/>
                  </a:lnTo>
                  <a:lnTo>
                    <a:pt x="53712" y="876398"/>
                  </a:lnTo>
                  <a:lnTo>
                    <a:pt x="44494" y="921832"/>
                  </a:lnTo>
                  <a:lnTo>
                    <a:pt x="36204" y="968164"/>
                  </a:lnTo>
                  <a:lnTo>
                    <a:pt x="28822" y="1015351"/>
                  </a:lnTo>
                  <a:lnTo>
                    <a:pt x="22328" y="1063347"/>
                  </a:lnTo>
                  <a:lnTo>
                    <a:pt x="16702" y="1112111"/>
                  </a:lnTo>
                  <a:lnTo>
                    <a:pt x="11926" y="1161598"/>
                  </a:lnTo>
                  <a:lnTo>
                    <a:pt x="7979" y="1211765"/>
                  </a:lnTo>
                  <a:lnTo>
                    <a:pt x="4841" y="1262567"/>
                  </a:lnTo>
                  <a:lnTo>
                    <a:pt x="2494" y="1313963"/>
                  </a:lnTo>
                  <a:lnTo>
                    <a:pt x="918" y="1365907"/>
                  </a:lnTo>
                  <a:lnTo>
                    <a:pt x="93" y="1418356"/>
                  </a:lnTo>
                  <a:lnTo>
                    <a:pt x="0" y="1471267"/>
                  </a:lnTo>
                  <a:lnTo>
                    <a:pt x="618" y="1524596"/>
                  </a:lnTo>
                  <a:lnTo>
                    <a:pt x="1929" y="1578300"/>
                  </a:lnTo>
                  <a:lnTo>
                    <a:pt x="3913" y="1632335"/>
                  </a:lnTo>
                  <a:lnTo>
                    <a:pt x="6550" y="1686657"/>
                  </a:lnTo>
                  <a:lnTo>
                    <a:pt x="9821" y="1741222"/>
                  </a:lnTo>
                  <a:lnTo>
                    <a:pt x="13707" y="1795988"/>
                  </a:lnTo>
                  <a:lnTo>
                    <a:pt x="18187" y="1850911"/>
                  </a:lnTo>
                  <a:lnTo>
                    <a:pt x="23242" y="1905946"/>
                  </a:lnTo>
                  <a:lnTo>
                    <a:pt x="28852" y="1961050"/>
                  </a:lnTo>
                  <a:lnTo>
                    <a:pt x="34999" y="2016181"/>
                  </a:lnTo>
                  <a:lnTo>
                    <a:pt x="41662" y="2071293"/>
                  </a:lnTo>
                  <a:lnTo>
                    <a:pt x="48821" y="2126344"/>
                  </a:lnTo>
                  <a:lnTo>
                    <a:pt x="56458" y="2181290"/>
                  </a:lnTo>
                  <a:lnTo>
                    <a:pt x="64553" y="2236087"/>
                  </a:lnTo>
                  <a:lnTo>
                    <a:pt x="73086" y="2290692"/>
                  </a:lnTo>
                  <a:lnTo>
                    <a:pt x="82037" y="2345061"/>
                  </a:lnTo>
                  <a:lnTo>
                    <a:pt x="91388" y="2399151"/>
                  </a:lnTo>
                  <a:lnTo>
                    <a:pt x="101117" y="2452917"/>
                  </a:lnTo>
                  <a:lnTo>
                    <a:pt x="111207" y="2506317"/>
                  </a:lnTo>
                  <a:lnTo>
                    <a:pt x="121637" y="2559307"/>
                  </a:lnTo>
                  <a:lnTo>
                    <a:pt x="132388" y="2611843"/>
                  </a:lnTo>
                  <a:lnTo>
                    <a:pt x="143439" y="2663881"/>
                  </a:lnTo>
                  <a:lnTo>
                    <a:pt x="154773" y="2715378"/>
                  </a:lnTo>
                  <a:lnTo>
                    <a:pt x="166368" y="2766291"/>
                  </a:lnTo>
                  <a:lnTo>
                    <a:pt x="178206" y="2816575"/>
                  </a:lnTo>
                  <a:lnTo>
                    <a:pt x="190267" y="2866188"/>
                  </a:lnTo>
                  <a:lnTo>
                    <a:pt x="202531" y="2915085"/>
                  </a:lnTo>
                  <a:lnTo>
                    <a:pt x="214979" y="2963223"/>
                  </a:lnTo>
                  <a:lnTo>
                    <a:pt x="227592" y="3010559"/>
                  </a:lnTo>
                  <a:lnTo>
                    <a:pt x="240349" y="3057048"/>
                  </a:lnTo>
                  <a:lnTo>
                    <a:pt x="253231" y="3102647"/>
                  </a:lnTo>
                  <a:lnTo>
                    <a:pt x="266218" y="3147313"/>
                  </a:lnTo>
                  <a:lnTo>
                    <a:pt x="279291" y="3191002"/>
                  </a:lnTo>
                  <a:lnTo>
                    <a:pt x="292431" y="3233671"/>
                  </a:lnTo>
                  <a:lnTo>
                    <a:pt x="305618" y="3275275"/>
                  </a:lnTo>
                  <a:lnTo>
                    <a:pt x="318832" y="3315771"/>
                  </a:lnTo>
                  <a:lnTo>
                    <a:pt x="332053" y="3355116"/>
                  </a:lnTo>
                  <a:lnTo>
                    <a:pt x="345263" y="3393266"/>
                  </a:lnTo>
                  <a:lnTo>
                    <a:pt x="358441" y="3430177"/>
                  </a:lnTo>
                  <a:lnTo>
                    <a:pt x="384625" y="3500110"/>
                  </a:lnTo>
                  <a:lnTo>
                    <a:pt x="410448" y="3564564"/>
                  </a:lnTo>
                  <a:lnTo>
                    <a:pt x="435755" y="3623193"/>
                  </a:lnTo>
                  <a:lnTo>
                    <a:pt x="460387" y="3675646"/>
                  </a:lnTo>
                  <a:lnTo>
                    <a:pt x="482375" y="3717918"/>
                  </a:lnTo>
                  <a:lnTo>
                    <a:pt x="505477" y="3757738"/>
                  </a:lnTo>
                  <a:lnTo>
                    <a:pt x="529677" y="3795167"/>
                  </a:lnTo>
                  <a:lnTo>
                    <a:pt x="554960" y="3830264"/>
                  </a:lnTo>
                  <a:lnTo>
                    <a:pt x="581309" y="3863091"/>
                  </a:lnTo>
                  <a:lnTo>
                    <a:pt x="608708" y="3893707"/>
                  </a:lnTo>
                  <a:lnTo>
                    <a:pt x="637141" y="3922174"/>
                  </a:lnTo>
                  <a:lnTo>
                    <a:pt x="666593" y="3948553"/>
                  </a:lnTo>
                  <a:lnTo>
                    <a:pt x="697046" y="3972903"/>
                  </a:lnTo>
                  <a:lnTo>
                    <a:pt x="728485" y="3995285"/>
                  </a:lnTo>
                  <a:lnTo>
                    <a:pt x="760894" y="4015760"/>
                  </a:lnTo>
                  <a:lnTo>
                    <a:pt x="794257" y="4034388"/>
                  </a:lnTo>
                  <a:lnTo>
                    <a:pt x="828558" y="4051231"/>
                  </a:lnTo>
                  <a:lnTo>
                    <a:pt x="863780" y="4066348"/>
                  </a:lnTo>
                  <a:lnTo>
                    <a:pt x="899907" y="4079800"/>
                  </a:lnTo>
                  <a:lnTo>
                    <a:pt x="936924" y="4091648"/>
                  </a:lnTo>
                  <a:lnTo>
                    <a:pt x="974814" y="4101953"/>
                  </a:lnTo>
                  <a:lnTo>
                    <a:pt x="1013562" y="4110774"/>
                  </a:lnTo>
                  <a:lnTo>
                    <a:pt x="1053150" y="4118173"/>
                  </a:lnTo>
                  <a:lnTo>
                    <a:pt x="1093564" y="4124209"/>
                  </a:lnTo>
                  <a:lnTo>
                    <a:pt x="1134787" y="4128945"/>
                  </a:lnTo>
                  <a:lnTo>
                    <a:pt x="1176802" y="4132440"/>
                  </a:lnTo>
                  <a:lnTo>
                    <a:pt x="1219595" y="4134754"/>
                  </a:lnTo>
                  <a:lnTo>
                    <a:pt x="1263148" y="4135949"/>
                  </a:lnTo>
                  <a:lnTo>
                    <a:pt x="1307446" y="4136085"/>
                  </a:lnTo>
                  <a:lnTo>
                    <a:pt x="1352472" y="4135222"/>
                  </a:lnTo>
                  <a:lnTo>
                    <a:pt x="1398211" y="4133422"/>
                  </a:lnTo>
                  <a:lnTo>
                    <a:pt x="1444646" y="4130744"/>
                  </a:lnTo>
                  <a:lnTo>
                    <a:pt x="1491762" y="4127250"/>
                  </a:lnTo>
                  <a:lnTo>
                    <a:pt x="1539542" y="4122999"/>
                  </a:lnTo>
                  <a:lnTo>
                    <a:pt x="1587970" y="4118053"/>
                  </a:lnTo>
                  <a:lnTo>
                    <a:pt x="1637030" y="4112472"/>
                  </a:lnTo>
                  <a:lnTo>
                    <a:pt x="1686707" y="4106316"/>
                  </a:lnTo>
                  <a:lnTo>
                    <a:pt x="1736983" y="4099647"/>
                  </a:lnTo>
                  <a:lnTo>
                    <a:pt x="1787843" y="4092524"/>
                  </a:lnTo>
                  <a:lnTo>
                    <a:pt x="1839271" y="4085009"/>
                  </a:lnTo>
                  <a:lnTo>
                    <a:pt x="1891250" y="4077162"/>
                  </a:lnTo>
                  <a:lnTo>
                    <a:pt x="1943765" y="4069043"/>
                  </a:lnTo>
                  <a:lnTo>
                    <a:pt x="1996800" y="4060713"/>
                  </a:lnTo>
                  <a:lnTo>
                    <a:pt x="2104363" y="4043664"/>
                  </a:lnTo>
                  <a:lnTo>
                    <a:pt x="2158860" y="4035065"/>
                  </a:lnTo>
                  <a:lnTo>
                    <a:pt x="2213812" y="4026497"/>
                  </a:lnTo>
                  <a:lnTo>
                    <a:pt x="2289569" y="4014242"/>
                  </a:lnTo>
                  <a:lnTo>
                    <a:pt x="2328623" y="4007524"/>
                  </a:lnTo>
                  <a:lnTo>
                    <a:pt x="2368429" y="4000416"/>
                  </a:lnTo>
                  <a:lnTo>
                    <a:pt x="2408961" y="3992919"/>
                  </a:lnTo>
                  <a:lnTo>
                    <a:pt x="2450195" y="3985036"/>
                  </a:lnTo>
                  <a:lnTo>
                    <a:pt x="2492108" y="3976769"/>
                  </a:lnTo>
                  <a:lnTo>
                    <a:pt x="2534673" y="3968120"/>
                  </a:lnTo>
                  <a:lnTo>
                    <a:pt x="2577868" y="3959092"/>
                  </a:lnTo>
                  <a:lnTo>
                    <a:pt x="2621666" y="3949686"/>
                  </a:lnTo>
                  <a:lnTo>
                    <a:pt x="2666045" y="3939905"/>
                  </a:lnTo>
                  <a:lnTo>
                    <a:pt x="2710979" y="3929750"/>
                  </a:lnTo>
                  <a:lnTo>
                    <a:pt x="2756444" y="3919225"/>
                  </a:lnTo>
                  <a:lnTo>
                    <a:pt x="2802415" y="3908331"/>
                  </a:lnTo>
                  <a:lnTo>
                    <a:pt x="2848868" y="3897071"/>
                  </a:lnTo>
                  <a:lnTo>
                    <a:pt x="2895778" y="3885446"/>
                  </a:lnTo>
                  <a:lnTo>
                    <a:pt x="2943121" y="3873459"/>
                  </a:lnTo>
                  <a:lnTo>
                    <a:pt x="2990873" y="3861112"/>
                  </a:lnTo>
                  <a:lnTo>
                    <a:pt x="3039008" y="3848408"/>
                  </a:lnTo>
                  <a:lnTo>
                    <a:pt x="3087504" y="3835347"/>
                  </a:lnTo>
                  <a:lnTo>
                    <a:pt x="3136334" y="3821934"/>
                  </a:lnTo>
                  <a:lnTo>
                    <a:pt x="3185474" y="3808169"/>
                  </a:lnTo>
                  <a:lnTo>
                    <a:pt x="3234900" y="3794056"/>
                  </a:lnTo>
                  <a:lnTo>
                    <a:pt x="3284588" y="3779595"/>
                  </a:lnTo>
                  <a:lnTo>
                    <a:pt x="3334513" y="3764790"/>
                  </a:lnTo>
                  <a:lnTo>
                    <a:pt x="3384651" y="3749643"/>
                  </a:lnTo>
                  <a:lnTo>
                    <a:pt x="3434976" y="3734155"/>
                  </a:lnTo>
                  <a:lnTo>
                    <a:pt x="3485465" y="3718329"/>
                  </a:lnTo>
                  <a:lnTo>
                    <a:pt x="3536094" y="3702168"/>
                  </a:lnTo>
                  <a:lnTo>
                    <a:pt x="3586836" y="3685673"/>
                  </a:lnTo>
                  <a:lnTo>
                    <a:pt x="3637669" y="3668846"/>
                  </a:lnTo>
                  <a:lnTo>
                    <a:pt x="3688568" y="3651690"/>
                  </a:lnTo>
                  <a:lnTo>
                    <a:pt x="3739507" y="3634207"/>
                  </a:lnTo>
                  <a:lnTo>
                    <a:pt x="3790463" y="3616400"/>
                  </a:lnTo>
                  <a:lnTo>
                    <a:pt x="3841411" y="3598269"/>
                  </a:lnTo>
                  <a:lnTo>
                    <a:pt x="3892327" y="3579818"/>
                  </a:lnTo>
                  <a:lnTo>
                    <a:pt x="3943186" y="3561049"/>
                  </a:lnTo>
                  <a:lnTo>
                    <a:pt x="3993964" y="3541964"/>
                  </a:lnTo>
                  <a:lnTo>
                    <a:pt x="4044636" y="3522564"/>
                  </a:lnTo>
                  <a:lnTo>
                    <a:pt x="4095178" y="3502853"/>
                  </a:lnTo>
                  <a:lnTo>
                    <a:pt x="4145565" y="3482833"/>
                  </a:lnTo>
                  <a:lnTo>
                    <a:pt x="4195772" y="3462505"/>
                  </a:lnTo>
                  <a:lnTo>
                    <a:pt x="4245776" y="3441872"/>
                  </a:lnTo>
                  <a:lnTo>
                    <a:pt x="4295552" y="3420936"/>
                  </a:lnTo>
                  <a:lnTo>
                    <a:pt x="4345075" y="3399699"/>
                  </a:lnTo>
                  <a:lnTo>
                    <a:pt x="4394320" y="3378164"/>
                  </a:lnTo>
                  <a:lnTo>
                    <a:pt x="4443264" y="3356332"/>
                  </a:lnTo>
                  <a:lnTo>
                    <a:pt x="4491882" y="3334206"/>
                  </a:lnTo>
                  <a:lnTo>
                    <a:pt x="4540149" y="3311788"/>
                  </a:lnTo>
                  <a:lnTo>
                    <a:pt x="4588041" y="3289080"/>
                  </a:lnTo>
                  <a:lnTo>
                    <a:pt x="4635534" y="3266084"/>
                  </a:lnTo>
                  <a:lnTo>
                    <a:pt x="4682602" y="3242804"/>
                  </a:lnTo>
                  <a:lnTo>
                    <a:pt x="4729221" y="3219239"/>
                  </a:lnTo>
                  <a:lnTo>
                    <a:pt x="4775368" y="3195394"/>
                  </a:lnTo>
                  <a:lnTo>
                    <a:pt x="4821017" y="3171270"/>
                  </a:lnTo>
                  <a:lnTo>
                    <a:pt x="4866143" y="3146870"/>
                  </a:lnTo>
                  <a:lnTo>
                    <a:pt x="4910723" y="3122194"/>
                  </a:lnTo>
                  <a:lnTo>
                    <a:pt x="4954733" y="3097247"/>
                  </a:lnTo>
                  <a:lnTo>
                    <a:pt x="4998146" y="3072029"/>
                  </a:lnTo>
                  <a:lnTo>
                    <a:pt x="5040940" y="3046544"/>
                  </a:lnTo>
                  <a:lnTo>
                    <a:pt x="5083089" y="3020793"/>
                  </a:lnTo>
                  <a:lnTo>
                    <a:pt x="5124569" y="2994778"/>
                  </a:lnTo>
                  <a:lnTo>
                    <a:pt x="5165355" y="2968502"/>
                  </a:lnTo>
                  <a:lnTo>
                    <a:pt x="5205424" y="2941967"/>
                  </a:lnTo>
                  <a:lnTo>
                    <a:pt x="5244237" y="2915601"/>
                  </a:lnTo>
                  <a:lnTo>
                    <a:pt x="5283656" y="2888252"/>
                  </a:lnTo>
                  <a:lnTo>
                    <a:pt x="5323641" y="2859951"/>
                  </a:lnTo>
                  <a:lnTo>
                    <a:pt x="5364153" y="2830732"/>
                  </a:lnTo>
                  <a:lnTo>
                    <a:pt x="5405155" y="2800629"/>
                  </a:lnTo>
                  <a:lnTo>
                    <a:pt x="5446606" y="2769674"/>
                  </a:lnTo>
                  <a:lnTo>
                    <a:pt x="5488469" y="2737902"/>
                  </a:lnTo>
                  <a:lnTo>
                    <a:pt x="5530706" y="2705344"/>
                  </a:lnTo>
                  <a:lnTo>
                    <a:pt x="5573276" y="2672035"/>
                  </a:lnTo>
                  <a:lnTo>
                    <a:pt x="5616142" y="2638008"/>
                  </a:lnTo>
                  <a:lnTo>
                    <a:pt x="5659265" y="2603296"/>
                  </a:lnTo>
                  <a:lnTo>
                    <a:pt x="5702607" y="2567933"/>
                  </a:lnTo>
                  <a:lnTo>
                    <a:pt x="5746128" y="2531951"/>
                  </a:lnTo>
                  <a:lnTo>
                    <a:pt x="5789790" y="2495384"/>
                  </a:lnTo>
                  <a:lnTo>
                    <a:pt x="5833554" y="2458265"/>
                  </a:lnTo>
                  <a:lnTo>
                    <a:pt x="5877382" y="2420628"/>
                  </a:lnTo>
                  <a:lnTo>
                    <a:pt x="5921235" y="2382505"/>
                  </a:lnTo>
                  <a:lnTo>
                    <a:pt x="5965075" y="2343931"/>
                  </a:lnTo>
                  <a:lnTo>
                    <a:pt x="6008862" y="2304938"/>
                  </a:lnTo>
                  <a:lnTo>
                    <a:pt x="6052558" y="2265560"/>
                  </a:lnTo>
                  <a:lnTo>
                    <a:pt x="6096125" y="2225830"/>
                  </a:lnTo>
                  <a:lnTo>
                    <a:pt x="6139523" y="2185780"/>
                  </a:lnTo>
                  <a:lnTo>
                    <a:pt x="6182714" y="2145446"/>
                  </a:lnTo>
                  <a:lnTo>
                    <a:pt x="6225660" y="2104859"/>
                  </a:lnTo>
                  <a:lnTo>
                    <a:pt x="6268321" y="2064053"/>
                  </a:lnTo>
                  <a:lnTo>
                    <a:pt x="6310660" y="2023062"/>
                  </a:lnTo>
                  <a:lnTo>
                    <a:pt x="6352637" y="1981918"/>
                  </a:lnTo>
                  <a:lnTo>
                    <a:pt x="6394214" y="1940655"/>
                  </a:lnTo>
                  <a:lnTo>
                    <a:pt x="6435351" y="1899307"/>
                  </a:lnTo>
                  <a:lnTo>
                    <a:pt x="6476012" y="1857906"/>
                  </a:lnTo>
                  <a:lnTo>
                    <a:pt x="6516156" y="1816485"/>
                  </a:lnTo>
                  <a:lnTo>
                    <a:pt x="6555745" y="1775079"/>
                  </a:lnTo>
                  <a:lnTo>
                    <a:pt x="6594740" y="1733720"/>
                  </a:lnTo>
                  <a:lnTo>
                    <a:pt x="6633104" y="1692442"/>
                  </a:lnTo>
                  <a:lnTo>
                    <a:pt x="6670796" y="1651278"/>
                  </a:lnTo>
                  <a:lnTo>
                    <a:pt x="6707779" y="1610261"/>
                  </a:lnTo>
                  <a:lnTo>
                    <a:pt x="6744014" y="1569424"/>
                  </a:lnTo>
                  <a:lnTo>
                    <a:pt x="6779462" y="1528801"/>
                  </a:lnTo>
                  <a:lnTo>
                    <a:pt x="6814085" y="1488426"/>
                  </a:lnTo>
                  <a:lnTo>
                    <a:pt x="6847843" y="1448330"/>
                  </a:lnTo>
                  <a:lnTo>
                    <a:pt x="6880698" y="1408549"/>
                  </a:lnTo>
                  <a:lnTo>
                    <a:pt x="6912612" y="1369114"/>
                  </a:lnTo>
                  <a:lnTo>
                    <a:pt x="6943546" y="1330059"/>
                  </a:lnTo>
                  <a:lnTo>
                    <a:pt x="6973461" y="1291418"/>
                  </a:lnTo>
                  <a:lnTo>
                    <a:pt x="7002319" y="1253224"/>
                  </a:lnTo>
                  <a:lnTo>
                    <a:pt x="7030080" y="1215510"/>
                  </a:lnTo>
                  <a:lnTo>
                    <a:pt x="7056707" y="1178309"/>
                  </a:lnTo>
                  <a:lnTo>
                    <a:pt x="7082161" y="1141654"/>
                  </a:lnTo>
                  <a:lnTo>
                    <a:pt x="7106402" y="1105580"/>
                  </a:lnTo>
                  <a:lnTo>
                    <a:pt x="7129392" y="1070119"/>
                  </a:lnTo>
                  <a:lnTo>
                    <a:pt x="7151093" y="1035304"/>
                  </a:lnTo>
                  <a:lnTo>
                    <a:pt x="7171466" y="1001169"/>
                  </a:lnTo>
                  <a:lnTo>
                    <a:pt x="7190472" y="967747"/>
                  </a:lnTo>
                  <a:lnTo>
                    <a:pt x="7224230" y="903176"/>
                  </a:lnTo>
                  <a:lnTo>
                    <a:pt x="7252057" y="841856"/>
                  </a:lnTo>
                  <a:lnTo>
                    <a:pt x="7273643" y="784054"/>
                  </a:lnTo>
                  <a:lnTo>
                    <a:pt x="7288680" y="730036"/>
                  </a:lnTo>
                  <a:lnTo>
                    <a:pt x="7296859" y="680069"/>
                  </a:lnTo>
                  <a:lnTo>
                    <a:pt x="7298279" y="656687"/>
                  </a:lnTo>
                  <a:lnTo>
                    <a:pt x="7297869" y="634418"/>
                  </a:lnTo>
                  <a:lnTo>
                    <a:pt x="7290761" y="590040"/>
                  </a:lnTo>
                  <a:lnTo>
                    <a:pt x="7274677" y="546622"/>
                  </a:lnTo>
                  <a:lnTo>
                    <a:pt x="7250305" y="507165"/>
                  </a:lnTo>
                  <a:lnTo>
                    <a:pt x="7217980" y="471473"/>
                  </a:lnTo>
                  <a:lnTo>
                    <a:pt x="7178039" y="439349"/>
                  </a:lnTo>
                  <a:lnTo>
                    <a:pt x="7130819" y="410599"/>
                  </a:lnTo>
                  <a:lnTo>
                    <a:pt x="7076655" y="385026"/>
                  </a:lnTo>
                  <a:lnTo>
                    <a:pt x="7015885" y="362435"/>
                  </a:lnTo>
                  <a:lnTo>
                    <a:pt x="6948844" y="342631"/>
                  </a:lnTo>
                  <a:lnTo>
                    <a:pt x="6875869" y="325418"/>
                  </a:lnTo>
                  <a:lnTo>
                    <a:pt x="6837261" y="317723"/>
                  </a:lnTo>
                  <a:lnTo>
                    <a:pt x="6797296" y="310601"/>
                  </a:lnTo>
                  <a:lnTo>
                    <a:pt x="6756015" y="304029"/>
                  </a:lnTo>
                  <a:lnTo>
                    <a:pt x="6713461" y="297983"/>
                  </a:lnTo>
                  <a:lnTo>
                    <a:pt x="6669676" y="292438"/>
                  </a:lnTo>
                  <a:lnTo>
                    <a:pt x="6624702" y="287369"/>
                  </a:lnTo>
                  <a:lnTo>
                    <a:pt x="6578580" y="282753"/>
                  </a:lnTo>
                  <a:lnTo>
                    <a:pt x="6531353" y="278564"/>
                  </a:lnTo>
                  <a:lnTo>
                    <a:pt x="6483063" y="274779"/>
                  </a:lnTo>
                  <a:lnTo>
                    <a:pt x="6433752" y="271372"/>
                  </a:lnTo>
                  <a:lnTo>
                    <a:pt x="6383462" y="268320"/>
                  </a:lnTo>
                  <a:lnTo>
                    <a:pt x="6332235" y="265598"/>
                  </a:lnTo>
                  <a:lnTo>
                    <a:pt x="6280113" y="263181"/>
                  </a:lnTo>
                  <a:lnTo>
                    <a:pt x="6227138" y="261045"/>
                  </a:lnTo>
                  <a:lnTo>
                    <a:pt x="6173353" y="259166"/>
                  </a:lnTo>
                  <a:lnTo>
                    <a:pt x="6118798" y="257518"/>
                  </a:lnTo>
                  <a:lnTo>
                    <a:pt x="6063517" y="256079"/>
                  </a:lnTo>
                  <a:lnTo>
                    <a:pt x="6007551" y="254822"/>
                  </a:lnTo>
                  <a:lnTo>
                    <a:pt x="5950942" y="253725"/>
                  </a:lnTo>
                  <a:lnTo>
                    <a:pt x="5893733" y="252761"/>
                  </a:lnTo>
                  <a:lnTo>
                    <a:pt x="5835965" y="251908"/>
                  </a:lnTo>
                  <a:lnTo>
                    <a:pt x="5777680" y="251140"/>
                  </a:lnTo>
                  <a:lnTo>
                    <a:pt x="5718921" y="250433"/>
                  </a:lnTo>
                  <a:lnTo>
                    <a:pt x="5540217" y="248433"/>
                  </a:lnTo>
                  <a:lnTo>
                    <a:pt x="5479981" y="247725"/>
                  </a:lnTo>
                  <a:lnTo>
                    <a:pt x="5419480" y="246956"/>
                  </a:lnTo>
                  <a:lnTo>
                    <a:pt x="5358757" y="246101"/>
                  </a:lnTo>
                  <a:lnTo>
                    <a:pt x="5297853" y="245136"/>
                  </a:lnTo>
                  <a:lnTo>
                    <a:pt x="5236812" y="244037"/>
                  </a:lnTo>
                  <a:lnTo>
                    <a:pt x="5175674" y="242778"/>
                  </a:lnTo>
                  <a:lnTo>
                    <a:pt x="5114482" y="241336"/>
                  </a:lnTo>
                  <a:lnTo>
                    <a:pt x="5053278" y="239686"/>
                  </a:lnTo>
                  <a:lnTo>
                    <a:pt x="4992105" y="237803"/>
                  </a:lnTo>
                  <a:lnTo>
                    <a:pt x="4931003" y="235664"/>
                  </a:lnTo>
                  <a:lnTo>
                    <a:pt x="4870015" y="233243"/>
                  </a:lnTo>
                  <a:lnTo>
                    <a:pt x="4809184" y="230517"/>
                  </a:lnTo>
                  <a:lnTo>
                    <a:pt x="4771058" y="228580"/>
                  </a:lnTo>
                  <a:lnTo>
                    <a:pt x="4731961" y="226362"/>
                  </a:lnTo>
                  <a:lnTo>
                    <a:pt x="4691918" y="223876"/>
                  </a:lnTo>
                  <a:lnTo>
                    <a:pt x="4650954" y="221132"/>
                  </a:lnTo>
                  <a:lnTo>
                    <a:pt x="4609093" y="218141"/>
                  </a:lnTo>
                  <a:lnTo>
                    <a:pt x="4566362" y="214914"/>
                  </a:lnTo>
                  <a:lnTo>
                    <a:pt x="4522784" y="211464"/>
                  </a:lnTo>
                  <a:lnTo>
                    <a:pt x="4478385" y="207800"/>
                  </a:lnTo>
                  <a:lnTo>
                    <a:pt x="4433189" y="203934"/>
                  </a:lnTo>
                  <a:lnTo>
                    <a:pt x="4387222" y="199877"/>
                  </a:lnTo>
                  <a:lnTo>
                    <a:pt x="4340509" y="195641"/>
                  </a:lnTo>
                  <a:lnTo>
                    <a:pt x="4293074" y="191237"/>
                  </a:lnTo>
                  <a:lnTo>
                    <a:pt x="4244943" y="186675"/>
                  </a:lnTo>
                  <a:lnTo>
                    <a:pt x="4196140" y="181967"/>
                  </a:lnTo>
                  <a:lnTo>
                    <a:pt x="4146691" y="177124"/>
                  </a:lnTo>
                  <a:lnTo>
                    <a:pt x="4096620" y="172158"/>
                  </a:lnTo>
                  <a:lnTo>
                    <a:pt x="4045952" y="167079"/>
                  </a:lnTo>
                  <a:lnTo>
                    <a:pt x="3994713" y="161899"/>
                  </a:lnTo>
                  <a:lnTo>
                    <a:pt x="3942927" y="156629"/>
                  </a:lnTo>
                  <a:lnTo>
                    <a:pt x="3890619" y="151279"/>
                  </a:lnTo>
                  <a:lnTo>
                    <a:pt x="3622127" y="123740"/>
                  </a:lnTo>
                  <a:lnTo>
                    <a:pt x="3567212" y="118152"/>
                  </a:lnTo>
                  <a:lnTo>
                    <a:pt x="3511951" y="112563"/>
                  </a:lnTo>
                  <a:lnTo>
                    <a:pt x="3456368" y="106985"/>
                  </a:lnTo>
                  <a:lnTo>
                    <a:pt x="3400487" y="101429"/>
                  </a:lnTo>
                  <a:lnTo>
                    <a:pt x="3344334" y="95905"/>
                  </a:lnTo>
                  <a:lnTo>
                    <a:pt x="3287934" y="90426"/>
                  </a:lnTo>
                  <a:lnTo>
                    <a:pt x="3231312" y="85001"/>
                  </a:lnTo>
                  <a:lnTo>
                    <a:pt x="3174492" y="79643"/>
                  </a:lnTo>
                  <a:lnTo>
                    <a:pt x="3117500" y="74363"/>
                  </a:lnTo>
                  <a:lnTo>
                    <a:pt x="3060361" y="69172"/>
                  </a:lnTo>
                  <a:lnTo>
                    <a:pt x="3003099" y="64080"/>
                  </a:lnTo>
                  <a:lnTo>
                    <a:pt x="2945740" y="59100"/>
                  </a:lnTo>
                  <a:lnTo>
                    <a:pt x="2888308" y="54242"/>
                  </a:lnTo>
                  <a:lnTo>
                    <a:pt x="2830829" y="49518"/>
                  </a:lnTo>
                  <a:lnTo>
                    <a:pt x="2773327" y="44938"/>
                  </a:lnTo>
                  <a:lnTo>
                    <a:pt x="2715828" y="40514"/>
                  </a:lnTo>
                  <a:lnTo>
                    <a:pt x="2658356" y="36258"/>
                  </a:lnTo>
                  <a:lnTo>
                    <a:pt x="2600936" y="32179"/>
                  </a:lnTo>
                  <a:lnTo>
                    <a:pt x="2543593" y="28290"/>
                  </a:lnTo>
                  <a:lnTo>
                    <a:pt x="2486353" y="24602"/>
                  </a:lnTo>
                  <a:lnTo>
                    <a:pt x="2429240" y="21125"/>
                  </a:lnTo>
                  <a:lnTo>
                    <a:pt x="2372279" y="17872"/>
                  </a:lnTo>
                  <a:lnTo>
                    <a:pt x="2315495" y="14852"/>
                  </a:lnTo>
                  <a:lnTo>
                    <a:pt x="2258914" y="12079"/>
                  </a:lnTo>
                  <a:lnTo>
                    <a:pt x="2202559" y="9561"/>
                  </a:lnTo>
                  <a:lnTo>
                    <a:pt x="2146456" y="7311"/>
                  </a:lnTo>
                  <a:lnTo>
                    <a:pt x="2090630" y="5341"/>
                  </a:lnTo>
                  <a:lnTo>
                    <a:pt x="2035106" y="3660"/>
                  </a:lnTo>
                  <a:lnTo>
                    <a:pt x="1979909" y="2281"/>
                  </a:lnTo>
                  <a:lnTo>
                    <a:pt x="1925064" y="1214"/>
                  </a:lnTo>
                  <a:lnTo>
                    <a:pt x="1870596" y="470"/>
                  </a:lnTo>
                  <a:lnTo>
                    <a:pt x="1816529" y="62"/>
                  </a:lnTo>
                  <a:lnTo>
                    <a:pt x="1762889" y="0"/>
                  </a:lnTo>
                  <a:close/>
                </a:path>
              </a:pathLst>
            </a:custGeom>
            <a:solidFill>
              <a:srgbClr val="F7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88" y="708660"/>
              <a:ext cx="4629911" cy="38953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6000" spc="-155" dirty="0"/>
              <a:t>BOOTSTRAP</a:t>
            </a:r>
            <a:endParaRPr sz="6000" dirty="0"/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sz="6000" spc="415" dirty="0" err="1">
                <a:latin typeface="Trebuchet MS"/>
                <a:cs typeface="Trebuchet MS"/>
              </a:rPr>
              <a:t>Vers</a:t>
            </a:r>
            <a:r>
              <a:rPr lang="pt-BR" sz="6000" spc="415" dirty="0">
                <a:latin typeface="Trebuchet MS"/>
                <a:cs typeface="Trebuchet MS"/>
              </a:rPr>
              <a:t>ã</a:t>
            </a:r>
            <a:r>
              <a:rPr sz="6000" spc="415" dirty="0">
                <a:latin typeface="Trebuchet MS"/>
                <a:cs typeface="Trebuchet MS"/>
              </a:rPr>
              <a:t>o</a:t>
            </a:r>
            <a:r>
              <a:rPr sz="6000" spc="-530" dirty="0">
                <a:latin typeface="Trebuchet MS"/>
                <a:cs typeface="Trebuchet MS"/>
              </a:rPr>
              <a:t> </a:t>
            </a:r>
            <a:r>
              <a:rPr sz="6000" spc="335" dirty="0">
                <a:latin typeface="Trebuchet MS"/>
                <a:cs typeface="Trebuchet MS"/>
              </a:rPr>
              <a:t>5</a:t>
            </a: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703236"/>
            <a:ext cx="4784090" cy="1762760"/>
          </a:xfrm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6000" b="1" spc="295" dirty="0" err="1">
                <a:solidFill>
                  <a:srgbClr val="7952B2"/>
                </a:solidFill>
                <a:latin typeface="Trebuchet MS"/>
                <a:cs typeface="Trebuchet MS"/>
              </a:rPr>
              <a:t>Formul</a:t>
            </a:r>
            <a:r>
              <a:rPr lang="pt-BR" sz="6000" b="1" spc="295" dirty="0">
                <a:solidFill>
                  <a:srgbClr val="7952B2"/>
                </a:solidFill>
                <a:latin typeface="Trebuchet MS"/>
                <a:cs typeface="Trebuchet MS"/>
              </a:rPr>
              <a:t>á</a:t>
            </a:r>
            <a:r>
              <a:rPr sz="6000" b="1" spc="295" dirty="0" err="1">
                <a:solidFill>
                  <a:srgbClr val="7952B2"/>
                </a:solidFill>
                <a:latin typeface="Trebuchet MS"/>
                <a:cs typeface="Trebuchet MS"/>
              </a:rPr>
              <a:t>rios</a:t>
            </a:r>
            <a:endParaRPr sz="6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Criando</a:t>
            </a:r>
            <a:r>
              <a:rPr sz="2200" spc="-1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formulários</a:t>
            </a:r>
            <a:r>
              <a:rPr sz="2200" spc="-1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com</a:t>
            </a:r>
            <a:r>
              <a:rPr sz="2200" spc="-7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o</a:t>
            </a:r>
            <a:r>
              <a:rPr sz="22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Bootstrap.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1671" y="3011423"/>
            <a:ext cx="340360" cy="325120"/>
          </a:xfrm>
          <a:custGeom>
            <a:avLst/>
            <a:gdLst/>
            <a:ahLst/>
            <a:cxnLst/>
            <a:rect l="l" t="t" r="r" b="b"/>
            <a:pathLst>
              <a:path w="340359" h="325120">
                <a:moveTo>
                  <a:pt x="169926" y="0"/>
                </a:moveTo>
                <a:lnTo>
                  <a:pt x="125476" y="92075"/>
                </a:lnTo>
                <a:lnTo>
                  <a:pt x="123952" y="94869"/>
                </a:lnTo>
                <a:lnTo>
                  <a:pt x="107950" y="107442"/>
                </a:lnTo>
                <a:lnTo>
                  <a:pt x="104648" y="109093"/>
                </a:lnTo>
                <a:lnTo>
                  <a:pt x="100838" y="109728"/>
                </a:lnTo>
                <a:lnTo>
                  <a:pt x="8763" y="118999"/>
                </a:lnTo>
                <a:lnTo>
                  <a:pt x="5461" y="119507"/>
                </a:lnTo>
                <a:lnTo>
                  <a:pt x="2794" y="120650"/>
                </a:lnTo>
                <a:lnTo>
                  <a:pt x="1143" y="121793"/>
                </a:lnTo>
                <a:lnTo>
                  <a:pt x="0" y="123952"/>
                </a:lnTo>
                <a:lnTo>
                  <a:pt x="0" y="125603"/>
                </a:lnTo>
                <a:lnTo>
                  <a:pt x="508" y="127762"/>
                </a:lnTo>
                <a:lnTo>
                  <a:pt x="1651" y="129921"/>
                </a:lnTo>
                <a:lnTo>
                  <a:pt x="4445" y="132715"/>
                </a:lnTo>
                <a:lnTo>
                  <a:pt x="73533" y="194056"/>
                </a:lnTo>
                <a:lnTo>
                  <a:pt x="76200" y="196850"/>
                </a:lnTo>
                <a:lnTo>
                  <a:pt x="78359" y="200152"/>
                </a:lnTo>
                <a:lnTo>
                  <a:pt x="81661" y="207772"/>
                </a:lnTo>
                <a:lnTo>
                  <a:pt x="82804" y="211709"/>
                </a:lnTo>
                <a:lnTo>
                  <a:pt x="83312" y="215519"/>
                </a:lnTo>
                <a:lnTo>
                  <a:pt x="83312" y="219329"/>
                </a:lnTo>
                <a:lnTo>
                  <a:pt x="82804" y="223139"/>
                </a:lnTo>
                <a:lnTo>
                  <a:pt x="63119" y="314198"/>
                </a:lnTo>
                <a:lnTo>
                  <a:pt x="62484" y="317500"/>
                </a:lnTo>
                <a:lnTo>
                  <a:pt x="63119" y="319659"/>
                </a:lnTo>
                <a:lnTo>
                  <a:pt x="63627" y="321818"/>
                </a:lnTo>
                <a:lnTo>
                  <a:pt x="64643" y="323469"/>
                </a:lnTo>
                <a:lnTo>
                  <a:pt x="66929" y="324104"/>
                </a:lnTo>
                <a:lnTo>
                  <a:pt x="69088" y="324612"/>
                </a:lnTo>
                <a:lnTo>
                  <a:pt x="71755" y="323469"/>
                </a:lnTo>
                <a:lnTo>
                  <a:pt x="74549" y="322453"/>
                </a:lnTo>
                <a:lnTo>
                  <a:pt x="154559" y="275209"/>
                </a:lnTo>
                <a:lnTo>
                  <a:pt x="157861" y="273558"/>
                </a:lnTo>
                <a:lnTo>
                  <a:pt x="161671" y="272542"/>
                </a:lnTo>
                <a:lnTo>
                  <a:pt x="166116" y="271907"/>
                </a:lnTo>
                <a:lnTo>
                  <a:pt x="173736" y="271907"/>
                </a:lnTo>
                <a:lnTo>
                  <a:pt x="178181" y="272542"/>
                </a:lnTo>
                <a:lnTo>
                  <a:pt x="181991" y="273558"/>
                </a:lnTo>
                <a:lnTo>
                  <a:pt x="185293" y="275209"/>
                </a:lnTo>
                <a:lnTo>
                  <a:pt x="265303" y="322453"/>
                </a:lnTo>
                <a:lnTo>
                  <a:pt x="268097" y="323469"/>
                </a:lnTo>
                <a:lnTo>
                  <a:pt x="270764" y="324612"/>
                </a:lnTo>
                <a:lnTo>
                  <a:pt x="272923" y="324104"/>
                </a:lnTo>
                <a:lnTo>
                  <a:pt x="275209" y="323469"/>
                </a:lnTo>
                <a:lnTo>
                  <a:pt x="276225" y="321818"/>
                </a:lnTo>
                <a:lnTo>
                  <a:pt x="276860" y="319659"/>
                </a:lnTo>
                <a:lnTo>
                  <a:pt x="277368" y="317500"/>
                </a:lnTo>
                <a:lnTo>
                  <a:pt x="276860" y="314198"/>
                </a:lnTo>
                <a:lnTo>
                  <a:pt x="257048" y="223139"/>
                </a:lnTo>
                <a:lnTo>
                  <a:pt x="256540" y="219329"/>
                </a:lnTo>
                <a:lnTo>
                  <a:pt x="256540" y="215519"/>
                </a:lnTo>
                <a:lnTo>
                  <a:pt x="257048" y="211709"/>
                </a:lnTo>
                <a:lnTo>
                  <a:pt x="335407" y="132715"/>
                </a:lnTo>
                <a:lnTo>
                  <a:pt x="338201" y="129921"/>
                </a:lnTo>
                <a:lnTo>
                  <a:pt x="339344" y="127762"/>
                </a:lnTo>
                <a:lnTo>
                  <a:pt x="339852" y="125603"/>
                </a:lnTo>
                <a:lnTo>
                  <a:pt x="339852" y="123952"/>
                </a:lnTo>
                <a:lnTo>
                  <a:pt x="239014" y="109728"/>
                </a:lnTo>
                <a:lnTo>
                  <a:pt x="235204" y="109093"/>
                </a:lnTo>
                <a:lnTo>
                  <a:pt x="231902" y="107442"/>
                </a:lnTo>
                <a:lnTo>
                  <a:pt x="227965" y="105791"/>
                </a:lnTo>
                <a:lnTo>
                  <a:pt x="224790" y="103632"/>
                </a:lnTo>
                <a:lnTo>
                  <a:pt x="177038" y="6604"/>
                </a:lnTo>
                <a:lnTo>
                  <a:pt x="175387" y="3810"/>
                </a:lnTo>
                <a:lnTo>
                  <a:pt x="173736" y="1651"/>
                </a:lnTo>
                <a:lnTo>
                  <a:pt x="171577" y="508"/>
                </a:lnTo>
                <a:lnTo>
                  <a:pt x="169926" y="0"/>
                </a:lnTo>
                <a:close/>
              </a:path>
            </a:pathLst>
          </a:custGeom>
          <a:solidFill>
            <a:srgbClr val="FFE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3930" y="1500758"/>
            <a:ext cx="471170" cy="461645"/>
          </a:xfrm>
          <a:custGeom>
            <a:avLst/>
            <a:gdLst/>
            <a:ahLst/>
            <a:cxnLst/>
            <a:rect l="l" t="t" r="r" b="b"/>
            <a:pathLst>
              <a:path w="471170" h="461644">
                <a:moveTo>
                  <a:pt x="117729" y="0"/>
                </a:moveTo>
                <a:lnTo>
                  <a:pt x="114554" y="1270"/>
                </a:lnTo>
                <a:lnTo>
                  <a:pt x="113030" y="2921"/>
                </a:lnTo>
                <a:lnTo>
                  <a:pt x="111633" y="5715"/>
                </a:lnTo>
                <a:lnTo>
                  <a:pt x="110744" y="9017"/>
                </a:lnTo>
                <a:lnTo>
                  <a:pt x="111125" y="14351"/>
                </a:lnTo>
                <a:lnTo>
                  <a:pt x="127254" y="141732"/>
                </a:lnTo>
                <a:lnTo>
                  <a:pt x="127635" y="147193"/>
                </a:lnTo>
                <a:lnTo>
                  <a:pt x="6731" y="257937"/>
                </a:lnTo>
                <a:lnTo>
                  <a:pt x="3175" y="260858"/>
                </a:lnTo>
                <a:lnTo>
                  <a:pt x="381" y="266446"/>
                </a:lnTo>
                <a:lnTo>
                  <a:pt x="0" y="269240"/>
                </a:lnTo>
                <a:lnTo>
                  <a:pt x="3556" y="274320"/>
                </a:lnTo>
                <a:lnTo>
                  <a:pt x="7366" y="275717"/>
                </a:lnTo>
                <a:lnTo>
                  <a:pt x="11303" y="276987"/>
                </a:lnTo>
                <a:lnTo>
                  <a:pt x="138176" y="300736"/>
                </a:lnTo>
                <a:lnTo>
                  <a:pt x="143129" y="302133"/>
                </a:lnTo>
                <a:lnTo>
                  <a:pt x="210947" y="451358"/>
                </a:lnTo>
                <a:lnTo>
                  <a:pt x="212852" y="454914"/>
                </a:lnTo>
                <a:lnTo>
                  <a:pt x="214757" y="458597"/>
                </a:lnTo>
                <a:lnTo>
                  <a:pt x="217551" y="459994"/>
                </a:lnTo>
                <a:lnTo>
                  <a:pt x="220218" y="461391"/>
                </a:lnTo>
                <a:lnTo>
                  <a:pt x="292989" y="339852"/>
                </a:lnTo>
                <a:lnTo>
                  <a:pt x="295910" y="335407"/>
                </a:lnTo>
                <a:lnTo>
                  <a:pt x="457708" y="316865"/>
                </a:lnTo>
                <a:lnTo>
                  <a:pt x="463042" y="316484"/>
                </a:lnTo>
                <a:lnTo>
                  <a:pt x="466217" y="315214"/>
                </a:lnTo>
                <a:lnTo>
                  <a:pt x="468757" y="313436"/>
                </a:lnTo>
                <a:lnTo>
                  <a:pt x="470281" y="311658"/>
                </a:lnTo>
                <a:lnTo>
                  <a:pt x="471043" y="308356"/>
                </a:lnTo>
                <a:lnTo>
                  <a:pt x="470408" y="305689"/>
                </a:lnTo>
                <a:lnTo>
                  <a:pt x="468503" y="302133"/>
                </a:lnTo>
                <a:lnTo>
                  <a:pt x="465582" y="298450"/>
                </a:lnTo>
                <a:lnTo>
                  <a:pt x="377698" y="204597"/>
                </a:lnTo>
                <a:lnTo>
                  <a:pt x="374142" y="200533"/>
                </a:lnTo>
                <a:lnTo>
                  <a:pt x="372237" y="195834"/>
                </a:lnTo>
                <a:lnTo>
                  <a:pt x="369697" y="190627"/>
                </a:lnTo>
                <a:lnTo>
                  <a:pt x="368300" y="185293"/>
                </a:lnTo>
                <a:lnTo>
                  <a:pt x="367411" y="179451"/>
                </a:lnTo>
                <a:lnTo>
                  <a:pt x="367030" y="174117"/>
                </a:lnTo>
                <a:lnTo>
                  <a:pt x="367157" y="168148"/>
                </a:lnTo>
                <a:lnTo>
                  <a:pt x="367919" y="163703"/>
                </a:lnTo>
                <a:lnTo>
                  <a:pt x="407035" y="40132"/>
                </a:lnTo>
                <a:lnTo>
                  <a:pt x="407797" y="35814"/>
                </a:lnTo>
                <a:lnTo>
                  <a:pt x="400050" y="25019"/>
                </a:lnTo>
                <a:lnTo>
                  <a:pt x="396367" y="25781"/>
                </a:lnTo>
                <a:lnTo>
                  <a:pt x="392049" y="27178"/>
                </a:lnTo>
                <a:lnTo>
                  <a:pt x="274955" y="82677"/>
                </a:lnTo>
                <a:lnTo>
                  <a:pt x="270764" y="83947"/>
                </a:lnTo>
                <a:lnTo>
                  <a:pt x="264795" y="84963"/>
                </a:lnTo>
                <a:lnTo>
                  <a:pt x="259461" y="85344"/>
                </a:lnTo>
                <a:lnTo>
                  <a:pt x="253492" y="85217"/>
                </a:lnTo>
                <a:lnTo>
                  <a:pt x="248031" y="84455"/>
                </a:lnTo>
                <a:lnTo>
                  <a:pt x="242570" y="82677"/>
                </a:lnTo>
                <a:lnTo>
                  <a:pt x="237617" y="81407"/>
                </a:lnTo>
                <a:lnTo>
                  <a:pt x="233045" y="78486"/>
                </a:lnTo>
                <a:lnTo>
                  <a:pt x="128270" y="4064"/>
                </a:lnTo>
                <a:lnTo>
                  <a:pt x="124206" y="1651"/>
                </a:lnTo>
                <a:lnTo>
                  <a:pt x="120396" y="254"/>
                </a:lnTo>
                <a:lnTo>
                  <a:pt x="117729" y="0"/>
                </a:lnTo>
                <a:close/>
              </a:path>
            </a:pathLst>
          </a:custGeom>
          <a:solidFill>
            <a:srgbClr val="FFE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6782" y="1772792"/>
            <a:ext cx="335915" cy="336550"/>
          </a:xfrm>
          <a:custGeom>
            <a:avLst/>
            <a:gdLst/>
            <a:ahLst/>
            <a:cxnLst/>
            <a:rect l="l" t="t" r="r" b="b"/>
            <a:pathLst>
              <a:path w="335915" h="336550">
                <a:moveTo>
                  <a:pt x="99822" y="0"/>
                </a:moveTo>
                <a:lnTo>
                  <a:pt x="97409" y="0"/>
                </a:lnTo>
                <a:lnTo>
                  <a:pt x="95631" y="254"/>
                </a:lnTo>
                <a:lnTo>
                  <a:pt x="94488" y="1524"/>
                </a:lnTo>
                <a:lnTo>
                  <a:pt x="92964" y="3556"/>
                </a:lnTo>
                <a:lnTo>
                  <a:pt x="92583" y="6223"/>
                </a:lnTo>
                <a:lnTo>
                  <a:pt x="92329" y="9398"/>
                </a:lnTo>
                <a:lnTo>
                  <a:pt x="97663" y="102489"/>
                </a:lnTo>
                <a:lnTo>
                  <a:pt x="97409" y="105664"/>
                </a:lnTo>
                <a:lnTo>
                  <a:pt x="88900" y="124079"/>
                </a:lnTo>
                <a:lnTo>
                  <a:pt x="86741" y="127000"/>
                </a:lnTo>
                <a:lnTo>
                  <a:pt x="83566" y="129286"/>
                </a:lnTo>
                <a:lnTo>
                  <a:pt x="5588" y="179197"/>
                </a:lnTo>
                <a:lnTo>
                  <a:pt x="2921" y="181102"/>
                </a:lnTo>
                <a:lnTo>
                  <a:pt x="889" y="183261"/>
                </a:lnTo>
                <a:lnTo>
                  <a:pt x="0" y="185039"/>
                </a:lnTo>
                <a:lnTo>
                  <a:pt x="0" y="187452"/>
                </a:lnTo>
                <a:lnTo>
                  <a:pt x="97155" y="216916"/>
                </a:lnTo>
                <a:lnTo>
                  <a:pt x="100838" y="218186"/>
                </a:lnTo>
                <a:lnTo>
                  <a:pt x="141986" y="328803"/>
                </a:lnTo>
                <a:lnTo>
                  <a:pt x="143002" y="331978"/>
                </a:lnTo>
                <a:lnTo>
                  <a:pt x="144526" y="333629"/>
                </a:lnTo>
                <a:lnTo>
                  <a:pt x="145923" y="335407"/>
                </a:lnTo>
                <a:lnTo>
                  <a:pt x="147701" y="336296"/>
                </a:lnTo>
                <a:lnTo>
                  <a:pt x="152019" y="335280"/>
                </a:lnTo>
                <a:lnTo>
                  <a:pt x="154051" y="333121"/>
                </a:lnTo>
                <a:lnTo>
                  <a:pt x="155956" y="330962"/>
                </a:lnTo>
                <a:lnTo>
                  <a:pt x="206121" y="252730"/>
                </a:lnTo>
                <a:lnTo>
                  <a:pt x="208280" y="249809"/>
                </a:lnTo>
                <a:lnTo>
                  <a:pt x="229870" y="238887"/>
                </a:lnTo>
                <a:lnTo>
                  <a:pt x="233553" y="238887"/>
                </a:lnTo>
                <a:lnTo>
                  <a:pt x="326136" y="244856"/>
                </a:lnTo>
                <a:lnTo>
                  <a:pt x="332105" y="244348"/>
                </a:lnTo>
                <a:lnTo>
                  <a:pt x="333756" y="242824"/>
                </a:lnTo>
                <a:lnTo>
                  <a:pt x="335534" y="241427"/>
                </a:lnTo>
                <a:lnTo>
                  <a:pt x="335661" y="239395"/>
                </a:lnTo>
                <a:lnTo>
                  <a:pt x="335280" y="237236"/>
                </a:lnTo>
                <a:lnTo>
                  <a:pt x="334772" y="234950"/>
                </a:lnTo>
                <a:lnTo>
                  <a:pt x="332740" y="232283"/>
                </a:lnTo>
                <a:lnTo>
                  <a:pt x="274066" y="160020"/>
                </a:lnTo>
                <a:lnTo>
                  <a:pt x="271907" y="156845"/>
                </a:lnTo>
                <a:lnTo>
                  <a:pt x="270129" y="153416"/>
                </a:lnTo>
                <a:lnTo>
                  <a:pt x="268859" y="149733"/>
                </a:lnTo>
                <a:lnTo>
                  <a:pt x="268097" y="145796"/>
                </a:lnTo>
                <a:lnTo>
                  <a:pt x="267589" y="137541"/>
                </a:lnTo>
                <a:lnTo>
                  <a:pt x="268097" y="133604"/>
                </a:lnTo>
                <a:lnTo>
                  <a:pt x="269240" y="129921"/>
                </a:lnTo>
                <a:lnTo>
                  <a:pt x="303276" y="43942"/>
                </a:lnTo>
                <a:lnTo>
                  <a:pt x="304419" y="40259"/>
                </a:lnTo>
                <a:lnTo>
                  <a:pt x="304419" y="37846"/>
                </a:lnTo>
                <a:lnTo>
                  <a:pt x="303911" y="35687"/>
                </a:lnTo>
                <a:lnTo>
                  <a:pt x="303149" y="34163"/>
                </a:lnTo>
                <a:lnTo>
                  <a:pt x="301244" y="32766"/>
                </a:lnTo>
                <a:lnTo>
                  <a:pt x="299212" y="32512"/>
                </a:lnTo>
                <a:lnTo>
                  <a:pt x="296291" y="32766"/>
                </a:lnTo>
                <a:lnTo>
                  <a:pt x="293116" y="33782"/>
                </a:lnTo>
                <a:lnTo>
                  <a:pt x="206756" y="66929"/>
                </a:lnTo>
                <a:lnTo>
                  <a:pt x="203073" y="68199"/>
                </a:lnTo>
                <a:lnTo>
                  <a:pt x="199390" y="68199"/>
                </a:lnTo>
                <a:lnTo>
                  <a:pt x="195199" y="68453"/>
                </a:lnTo>
                <a:lnTo>
                  <a:pt x="191262" y="68072"/>
                </a:lnTo>
                <a:lnTo>
                  <a:pt x="105029" y="2921"/>
                </a:lnTo>
                <a:lnTo>
                  <a:pt x="102235" y="1270"/>
                </a:lnTo>
                <a:lnTo>
                  <a:pt x="99822" y="0"/>
                </a:lnTo>
                <a:close/>
              </a:path>
            </a:pathLst>
          </a:custGeom>
          <a:solidFill>
            <a:srgbClr val="FFE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0720" y="2019045"/>
            <a:ext cx="248793" cy="2538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7795" y="396493"/>
            <a:ext cx="226568" cy="22682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723888" y="1097279"/>
            <a:ext cx="1420495" cy="1390015"/>
          </a:xfrm>
          <a:custGeom>
            <a:avLst/>
            <a:gdLst/>
            <a:ahLst/>
            <a:cxnLst/>
            <a:rect l="l" t="t" r="r" b="b"/>
            <a:pathLst>
              <a:path w="1420495" h="1390014">
                <a:moveTo>
                  <a:pt x="669036" y="746760"/>
                </a:moveTo>
                <a:lnTo>
                  <a:pt x="667131" y="739394"/>
                </a:lnTo>
                <a:lnTo>
                  <a:pt x="663448" y="733933"/>
                </a:lnTo>
                <a:lnTo>
                  <a:pt x="657860" y="730377"/>
                </a:lnTo>
                <a:lnTo>
                  <a:pt x="650494" y="728599"/>
                </a:lnTo>
                <a:lnTo>
                  <a:pt x="472694" y="728599"/>
                </a:lnTo>
                <a:lnTo>
                  <a:pt x="465328" y="730377"/>
                </a:lnTo>
                <a:lnTo>
                  <a:pt x="459740" y="733933"/>
                </a:lnTo>
                <a:lnTo>
                  <a:pt x="456057" y="739394"/>
                </a:lnTo>
                <a:lnTo>
                  <a:pt x="454279" y="746760"/>
                </a:lnTo>
                <a:lnTo>
                  <a:pt x="456057" y="754138"/>
                </a:lnTo>
                <a:lnTo>
                  <a:pt x="459740" y="759587"/>
                </a:lnTo>
                <a:lnTo>
                  <a:pt x="465328" y="763143"/>
                </a:lnTo>
                <a:lnTo>
                  <a:pt x="472694" y="764933"/>
                </a:lnTo>
                <a:lnTo>
                  <a:pt x="650494" y="764933"/>
                </a:lnTo>
                <a:lnTo>
                  <a:pt x="657860" y="763143"/>
                </a:lnTo>
                <a:lnTo>
                  <a:pt x="663448" y="759587"/>
                </a:lnTo>
                <a:lnTo>
                  <a:pt x="667131" y="754138"/>
                </a:lnTo>
                <a:lnTo>
                  <a:pt x="669036" y="746760"/>
                </a:lnTo>
                <a:close/>
              </a:path>
              <a:path w="1420495" h="1390014">
                <a:moveTo>
                  <a:pt x="966089" y="644652"/>
                </a:moveTo>
                <a:lnTo>
                  <a:pt x="964311" y="637286"/>
                </a:lnTo>
                <a:lnTo>
                  <a:pt x="960628" y="631825"/>
                </a:lnTo>
                <a:lnTo>
                  <a:pt x="955040" y="628269"/>
                </a:lnTo>
                <a:lnTo>
                  <a:pt x="947547" y="626491"/>
                </a:lnTo>
                <a:lnTo>
                  <a:pt x="472821" y="626491"/>
                </a:lnTo>
                <a:lnTo>
                  <a:pt x="465328" y="628269"/>
                </a:lnTo>
                <a:lnTo>
                  <a:pt x="459740" y="631825"/>
                </a:lnTo>
                <a:lnTo>
                  <a:pt x="456057" y="637286"/>
                </a:lnTo>
                <a:lnTo>
                  <a:pt x="454279" y="644652"/>
                </a:lnTo>
                <a:lnTo>
                  <a:pt x="456057" y="652018"/>
                </a:lnTo>
                <a:lnTo>
                  <a:pt x="459740" y="657479"/>
                </a:lnTo>
                <a:lnTo>
                  <a:pt x="465328" y="661035"/>
                </a:lnTo>
                <a:lnTo>
                  <a:pt x="472821" y="662813"/>
                </a:lnTo>
                <a:lnTo>
                  <a:pt x="947547" y="662813"/>
                </a:lnTo>
                <a:lnTo>
                  <a:pt x="955040" y="661035"/>
                </a:lnTo>
                <a:lnTo>
                  <a:pt x="960628" y="657479"/>
                </a:lnTo>
                <a:lnTo>
                  <a:pt x="964311" y="652018"/>
                </a:lnTo>
                <a:lnTo>
                  <a:pt x="966089" y="644652"/>
                </a:lnTo>
                <a:close/>
              </a:path>
              <a:path w="1420495" h="1390014">
                <a:moveTo>
                  <a:pt x="966089" y="544068"/>
                </a:moveTo>
                <a:lnTo>
                  <a:pt x="964311" y="536702"/>
                </a:lnTo>
                <a:lnTo>
                  <a:pt x="960628" y="531241"/>
                </a:lnTo>
                <a:lnTo>
                  <a:pt x="955040" y="525907"/>
                </a:lnTo>
                <a:lnTo>
                  <a:pt x="465328" y="525907"/>
                </a:lnTo>
                <a:lnTo>
                  <a:pt x="459740" y="531241"/>
                </a:lnTo>
                <a:lnTo>
                  <a:pt x="456057" y="536702"/>
                </a:lnTo>
                <a:lnTo>
                  <a:pt x="454279" y="544068"/>
                </a:lnTo>
                <a:lnTo>
                  <a:pt x="456057" y="551434"/>
                </a:lnTo>
                <a:lnTo>
                  <a:pt x="459740" y="556895"/>
                </a:lnTo>
                <a:lnTo>
                  <a:pt x="465328" y="560451"/>
                </a:lnTo>
                <a:lnTo>
                  <a:pt x="472821" y="562229"/>
                </a:lnTo>
                <a:lnTo>
                  <a:pt x="947547" y="562229"/>
                </a:lnTo>
                <a:lnTo>
                  <a:pt x="955040" y="560451"/>
                </a:lnTo>
                <a:lnTo>
                  <a:pt x="960628" y="556895"/>
                </a:lnTo>
                <a:lnTo>
                  <a:pt x="964311" y="551434"/>
                </a:lnTo>
                <a:lnTo>
                  <a:pt x="966089" y="544068"/>
                </a:lnTo>
                <a:close/>
              </a:path>
              <a:path w="1420495" h="1390014">
                <a:moveTo>
                  <a:pt x="1420368" y="512826"/>
                </a:moveTo>
                <a:lnTo>
                  <a:pt x="1318006" y="438924"/>
                </a:lnTo>
                <a:lnTo>
                  <a:pt x="1318006" y="601980"/>
                </a:lnTo>
                <a:lnTo>
                  <a:pt x="721233" y="1033018"/>
                </a:lnTo>
                <a:lnTo>
                  <a:pt x="710184" y="1036828"/>
                </a:lnTo>
                <a:lnTo>
                  <a:pt x="699008" y="1033018"/>
                </a:lnTo>
                <a:lnTo>
                  <a:pt x="102362" y="601980"/>
                </a:lnTo>
                <a:lnTo>
                  <a:pt x="284480" y="687578"/>
                </a:lnTo>
                <a:lnTo>
                  <a:pt x="284480" y="601980"/>
                </a:lnTo>
                <a:lnTo>
                  <a:pt x="284480" y="386461"/>
                </a:lnTo>
                <a:lnTo>
                  <a:pt x="1135888" y="386461"/>
                </a:lnTo>
                <a:lnTo>
                  <a:pt x="1135888" y="687578"/>
                </a:lnTo>
                <a:lnTo>
                  <a:pt x="1318006" y="601980"/>
                </a:lnTo>
                <a:lnTo>
                  <a:pt x="1318006" y="438924"/>
                </a:lnTo>
                <a:lnTo>
                  <a:pt x="1245362" y="386461"/>
                </a:lnTo>
                <a:lnTo>
                  <a:pt x="710184" y="0"/>
                </a:lnTo>
                <a:lnTo>
                  <a:pt x="0" y="512826"/>
                </a:lnTo>
                <a:lnTo>
                  <a:pt x="0" y="1358265"/>
                </a:lnTo>
                <a:lnTo>
                  <a:pt x="390398" y="1077722"/>
                </a:lnTo>
                <a:lnTo>
                  <a:pt x="397891" y="1074039"/>
                </a:lnTo>
                <a:lnTo>
                  <a:pt x="405384" y="1074039"/>
                </a:lnTo>
                <a:lnTo>
                  <a:pt x="410845" y="1075817"/>
                </a:lnTo>
                <a:lnTo>
                  <a:pt x="416433" y="1081405"/>
                </a:lnTo>
                <a:lnTo>
                  <a:pt x="420116" y="1088898"/>
                </a:lnTo>
                <a:lnTo>
                  <a:pt x="420116" y="1094359"/>
                </a:lnTo>
                <a:lnTo>
                  <a:pt x="416433" y="1101852"/>
                </a:lnTo>
                <a:lnTo>
                  <a:pt x="412750" y="1107440"/>
                </a:lnTo>
                <a:lnTo>
                  <a:pt x="24257" y="1387983"/>
                </a:lnTo>
                <a:lnTo>
                  <a:pt x="31623" y="1387983"/>
                </a:lnTo>
                <a:lnTo>
                  <a:pt x="37211" y="1389761"/>
                </a:lnTo>
                <a:lnTo>
                  <a:pt x="1383157" y="1389761"/>
                </a:lnTo>
                <a:lnTo>
                  <a:pt x="1388745" y="1387983"/>
                </a:lnTo>
                <a:lnTo>
                  <a:pt x="1396111" y="1387983"/>
                </a:lnTo>
                <a:lnTo>
                  <a:pt x="1007618" y="1107440"/>
                </a:lnTo>
                <a:lnTo>
                  <a:pt x="1003935" y="1101852"/>
                </a:lnTo>
                <a:lnTo>
                  <a:pt x="1000252" y="1094359"/>
                </a:lnTo>
                <a:lnTo>
                  <a:pt x="1000252" y="1088898"/>
                </a:lnTo>
                <a:lnTo>
                  <a:pt x="1003935" y="1081405"/>
                </a:lnTo>
                <a:lnTo>
                  <a:pt x="1009523" y="1075817"/>
                </a:lnTo>
                <a:lnTo>
                  <a:pt x="1014984" y="1074039"/>
                </a:lnTo>
                <a:lnTo>
                  <a:pt x="1022477" y="1074039"/>
                </a:lnTo>
                <a:lnTo>
                  <a:pt x="1029970" y="1077722"/>
                </a:lnTo>
                <a:lnTo>
                  <a:pt x="1420368" y="1358265"/>
                </a:lnTo>
                <a:lnTo>
                  <a:pt x="1420368" y="1074039"/>
                </a:lnTo>
                <a:lnTo>
                  <a:pt x="1420368" y="1036828"/>
                </a:lnTo>
                <a:lnTo>
                  <a:pt x="1420368" y="601980"/>
                </a:lnTo>
                <a:lnTo>
                  <a:pt x="1420368" y="512826"/>
                </a:lnTo>
                <a:close/>
              </a:path>
            </a:pathLst>
          </a:custGeom>
          <a:solidFill>
            <a:srgbClr val="A6A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879592" y="2625851"/>
            <a:ext cx="652780" cy="652780"/>
            <a:chOff x="5879592" y="2625851"/>
            <a:chExt cx="652780" cy="652780"/>
          </a:xfrm>
        </p:grpSpPr>
        <p:sp>
          <p:nvSpPr>
            <p:cNvPr id="10" name="object 10"/>
            <p:cNvSpPr/>
            <p:nvPr/>
          </p:nvSpPr>
          <p:spPr>
            <a:xfrm>
              <a:off x="5879592" y="2625851"/>
              <a:ext cx="652780" cy="652780"/>
            </a:xfrm>
            <a:custGeom>
              <a:avLst/>
              <a:gdLst/>
              <a:ahLst/>
              <a:cxnLst/>
              <a:rect l="l" t="t" r="r" b="b"/>
              <a:pathLst>
                <a:path w="652779" h="652779">
                  <a:moveTo>
                    <a:pt x="423164" y="557022"/>
                  </a:moveTo>
                  <a:lnTo>
                    <a:pt x="314452" y="557022"/>
                  </a:lnTo>
                  <a:lnTo>
                    <a:pt x="402463" y="645922"/>
                  </a:lnTo>
                  <a:lnTo>
                    <a:pt x="407035" y="649605"/>
                  </a:lnTo>
                  <a:lnTo>
                    <a:pt x="410591" y="651383"/>
                  </a:lnTo>
                  <a:lnTo>
                    <a:pt x="414147" y="652272"/>
                  </a:lnTo>
                  <a:lnTo>
                    <a:pt x="416941" y="652272"/>
                  </a:lnTo>
                  <a:lnTo>
                    <a:pt x="419608" y="650494"/>
                  </a:lnTo>
                  <a:lnTo>
                    <a:pt x="421386" y="646811"/>
                  </a:lnTo>
                  <a:lnTo>
                    <a:pt x="422275" y="643255"/>
                  </a:lnTo>
                  <a:lnTo>
                    <a:pt x="423164" y="637794"/>
                  </a:lnTo>
                  <a:lnTo>
                    <a:pt x="423164" y="557022"/>
                  </a:lnTo>
                  <a:close/>
                </a:path>
                <a:path w="652779" h="652779">
                  <a:moveTo>
                    <a:pt x="563372" y="0"/>
                  </a:moveTo>
                  <a:lnTo>
                    <a:pt x="545338" y="0"/>
                  </a:lnTo>
                  <a:lnTo>
                    <a:pt x="505841" y="1778"/>
                  </a:lnTo>
                  <a:lnTo>
                    <a:pt x="486029" y="4572"/>
                  </a:lnTo>
                  <a:lnTo>
                    <a:pt x="447421" y="13462"/>
                  </a:lnTo>
                  <a:lnTo>
                    <a:pt x="429514" y="19812"/>
                  </a:lnTo>
                  <a:lnTo>
                    <a:pt x="413258" y="27940"/>
                  </a:lnTo>
                  <a:lnTo>
                    <a:pt x="405130" y="31496"/>
                  </a:lnTo>
                  <a:lnTo>
                    <a:pt x="398907" y="36830"/>
                  </a:lnTo>
                  <a:lnTo>
                    <a:pt x="391668" y="41402"/>
                  </a:lnTo>
                  <a:lnTo>
                    <a:pt x="203962" y="229108"/>
                  </a:lnTo>
                  <a:lnTo>
                    <a:pt x="14351" y="229108"/>
                  </a:lnTo>
                  <a:lnTo>
                    <a:pt x="9017" y="229997"/>
                  </a:lnTo>
                  <a:lnTo>
                    <a:pt x="5461" y="230886"/>
                  </a:lnTo>
                  <a:lnTo>
                    <a:pt x="1778" y="232664"/>
                  </a:lnTo>
                  <a:lnTo>
                    <a:pt x="0" y="235458"/>
                  </a:lnTo>
                  <a:lnTo>
                    <a:pt x="0" y="238125"/>
                  </a:lnTo>
                  <a:lnTo>
                    <a:pt x="889" y="241681"/>
                  </a:lnTo>
                  <a:lnTo>
                    <a:pt x="2667" y="245237"/>
                  </a:lnTo>
                  <a:lnTo>
                    <a:pt x="6350" y="249809"/>
                  </a:lnTo>
                  <a:lnTo>
                    <a:pt x="95250" y="337820"/>
                  </a:lnTo>
                  <a:lnTo>
                    <a:pt x="83566" y="349504"/>
                  </a:lnTo>
                  <a:lnTo>
                    <a:pt x="35052" y="358521"/>
                  </a:lnTo>
                  <a:lnTo>
                    <a:pt x="20701" y="368300"/>
                  </a:lnTo>
                  <a:lnTo>
                    <a:pt x="20701" y="371983"/>
                  </a:lnTo>
                  <a:lnTo>
                    <a:pt x="267716" y="625221"/>
                  </a:lnTo>
                  <a:lnTo>
                    <a:pt x="280289" y="631571"/>
                  </a:lnTo>
                  <a:lnTo>
                    <a:pt x="283845" y="631571"/>
                  </a:lnTo>
                  <a:lnTo>
                    <a:pt x="302768" y="568706"/>
                  </a:lnTo>
                  <a:lnTo>
                    <a:pt x="314452" y="557022"/>
                  </a:lnTo>
                  <a:lnTo>
                    <a:pt x="423164" y="557022"/>
                  </a:lnTo>
                  <a:lnTo>
                    <a:pt x="423164" y="455422"/>
                  </a:lnTo>
                  <a:lnTo>
                    <a:pt x="211201" y="455422"/>
                  </a:lnTo>
                  <a:lnTo>
                    <a:pt x="207518" y="454660"/>
                  </a:lnTo>
                  <a:lnTo>
                    <a:pt x="204851" y="452755"/>
                  </a:lnTo>
                  <a:lnTo>
                    <a:pt x="202184" y="450088"/>
                  </a:lnTo>
                  <a:lnTo>
                    <a:pt x="199390" y="447421"/>
                  </a:lnTo>
                  <a:lnTo>
                    <a:pt x="197612" y="444754"/>
                  </a:lnTo>
                  <a:lnTo>
                    <a:pt x="196723" y="441198"/>
                  </a:lnTo>
                  <a:lnTo>
                    <a:pt x="196723" y="433959"/>
                  </a:lnTo>
                  <a:lnTo>
                    <a:pt x="197612" y="430403"/>
                  </a:lnTo>
                  <a:lnTo>
                    <a:pt x="199390" y="427609"/>
                  </a:lnTo>
                  <a:lnTo>
                    <a:pt x="202184" y="424942"/>
                  </a:lnTo>
                  <a:lnTo>
                    <a:pt x="295656" y="331470"/>
                  </a:lnTo>
                  <a:lnTo>
                    <a:pt x="300990" y="327914"/>
                  </a:lnTo>
                  <a:lnTo>
                    <a:pt x="308102" y="326136"/>
                  </a:lnTo>
                  <a:lnTo>
                    <a:pt x="545338" y="326136"/>
                  </a:lnTo>
                  <a:lnTo>
                    <a:pt x="592963" y="278511"/>
                  </a:lnTo>
                  <a:lnTo>
                    <a:pt x="473456" y="278511"/>
                  </a:lnTo>
                  <a:lnTo>
                    <a:pt x="468122" y="277622"/>
                  </a:lnTo>
                  <a:lnTo>
                    <a:pt x="382778" y="198501"/>
                  </a:lnTo>
                  <a:lnTo>
                    <a:pt x="373761" y="178816"/>
                  </a:lnTo>
                  <a:lnTo>
                    <a:pt x="374650" y="172466"/>
                  </a:lnTo>
                  <a:lnTo>
                    <a:pt x="417830" y="122174"/>
                  </a:lnTo>
                  <a:lnTo>
                    <a:pt x="437515" y="108712"/>
                  </a:lnTo>
                  <a:lnTo>
                    <a:pt x="443865" y="105156"/>
                  </a:lnTo>
                  <a:lnTo>
                    <a:pt x="450977" y="102489"/>
                  </a:lnTo>
                  <a:lnTo>
                    <a:pt x="459105" y="100584"/>
                  </a:lnTo>
                  <a:lnTo>
                    <a:pt x="466344" y="99695"/>
                  </a:lnTo>
                  <a:lnTo>
                    <a:pt x="652272" y="99695"/>
                  </a:lnTo>
                  <a:lnTo>
                    <a:pt x="652272" y="89027"/>
                  </a:lnTo>
                  <a:lnTo>
                    <a:pt x="646811" y="42291"/>
                  </a:lnTo>
                  <a:lnTo>
                    <a:pt x="621665" y="8128"/>
                  </a:lnTo>
                  <a:lnTo>
                    <a:pt x="580390" y="889"/>
                  </a:lnTo>
                  <a:lnTo>
                    <a:pt x="563372" y="0"/>
                  </a:lnTo>
                  <a:close/>
                </a:path>
                <a:path w="652779" h="652779">
                  <a:moveTo>
                    <a:pt x="545338" y="326136"/>
                  </a:moveTo>
                  <a:lnTo>
                    <a:pt x="308102" y="326136"/>
                  </a:lnTo>
                  <a:lnTo>
                    <a:pt x="311785" y="327025"/>
                  </a:lnTo>
                  <a:lnTo>
                    <a:pt x="314452" y="327914"/>
                  </a:lnTo>
                  <a:lnTo>
                    <a:pt x="326136" y="344043"/>
                  </a:lnTo>
                  <a:lnTo>
                    <a:pt x="325247" y="347726"/>
                  </a:lnTo>
                  <a:lnTo>
                    <a:pt x="224663" y="452755"/>
                  </a:lnTo>
                  <a:lnTo>
                    <a:pt x="218313" y="455422"/>
                  </a:lnTo>
                  <a:lnTo>
                    <a:pt x="423164" y="455422"/>
                  </a:lnTo>
                  <a:lnTo>
                    <a:pt x="423164" y="448310"/>
                  </a:lnTo>
                  <a:lnTo>
                    <a:pt x="545338" y="326136"/>
                  </a:lnTo>
                  <a:close/>
                </a:path>
                <a:path w="652779" h="652779">
                  <a:moveTo>
                    <a:pt x="652272" y="99695"/>
                  </a:moveTo>
                  <a:lnTo>
                    <a:pt x="481584" y="99695"/>
                  </a:lnTo>
                  <a:lnTo>
                    <a:pt x="488696" y="100584"/>
                  </a:lnTo>
                  <a:lnTo>
                    <a:pt x="496824" y="102489"/>
                  </a:lnTo>
                  <a:lnTo>
                    <a:pt x="504063" y="105156"/>
                  </a:lnTo>
                  <a:lnTo>
                    <a:pt x="510286" y="108712"/>
                  </a:lnTo>
                  <a:lnTo>
                    <a:pt x="517525" y="112395"/>
                  </a:lnTo>
                  <a:lnTo>
                    <a:pt x="543560" y="141986"/>
                  </a:lnTo>
                  <a:lnTo>
                    <a:pt x="547116" y="148209"/>
                  </a:lnTo>
                  <a:lnTo>
                    <a:pt x="549783" y="155448"/>
                  </a:lnTo>
                  <a:lnTo>
                    <a:pt x="551688" y="163576"/>
                  </a:lnTo>
                  <a:lnTo>
                    <a:pt x="552577" y="170688"/>
                  </a:lnTo>
                  <a:lnTo>
                    <a:pt x="552577" y="186055"/>
                  </a:lnTo>
                  <a:lnTo>
                    <a:pt x="551688" y="193167"/>
                  </a:lnTo>
                  <a:lnTo>
                    <a:pt x="549783" y="201295"/>
                  </a:lnTo>
                  <a:lnTo>
                    <a:pt x="547116" y="208407"/>
                  </a:lnTo>
                  <a:lnTo>
                    <a:pt x="543560" y="214757"/>
                  </a:lnTo>
                  <a:lnTo>
                    <a:pt x="540004" y="221869"/>
                  </a:lnTo>
                  <a:lnTo>
                    <a:pt x="494157" y="269494"/>
                  </a:lnTo>
                  <a:lnTo>
                    <a:pt x="473456" y="278511"/>
                  </a:lnTo>
                  <a:lnTo>
                    <a:pt x="592963" y="278511"/>
                  </a:lnTo>
                  <a:lnTo>
                    <a:pt x="610870" y="260604"/>
                  </a:lnTo>
                  <a:lnTo>
                    <a:pt x="615442" y="253365"/>
                  </a:lnTo>
                  <a:lnTo>
                    <a:pt x="620776" y="246126"/>
                  </a:lnTo>
                  <a:lnTo>
                    <a:pt x="624332" y="239014"/>
                  </a:lnTo>
                  <a:lnTo>
                    <a:pt x="632460" y="222885"/>
                  </a:lnTo>
                  <a:lnTo>
                    <a:pt x="638810" y="204851"/>
                  </a:lnTo>
                  <a:lnTo>
                    <a:pt x="643255" y="186055"/>
                  </a:lnTo>
                  <a:lnTo>
                    <a:pt x="647700" y="166243"/>
                  </a:lnTo>
                  <a:lnTo>
                    <a:pt x="650494" y="146431"/>
                  </a:lnTo>
                  <a:lnTo>
                    <a:pt x="652191" y="108712"/>
                  </a:lnTo>
                  <a:lnTo>
                    <a:pt x="652272" y="99695"/>
                  </a:lnTo>
                  <a:close/>
                </a:path>
              </a:pathLst>
            </a:custGeom>
            <a:solidFill>
              <a:srgbClr val="918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4832" y="3086099"/>
              <a:ext cx="176784" cy="17678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04" y="2301242"/>
            <a:ext cx="3701795" cy="26868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803859"/>
            <a:ext cx="5354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Conceitos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spc="16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32894" y="1756768"/>
            <a:ext cx="4483735" cy="28022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500"/>
              </a:spcBef>
              <a:buClr>
                <a:srgbClr val="7952B2"/>
              </a:buClr>
              <a:buChar char="●"/>
              <a:tabLst>
                <a:tab pos="381635" algn="l"/>
              </a:tabLst>
            </a:pPr>
            <a:r>
              <a:rPr sz="2200" spc="-20" dirty="0">
                <a:solidFill>
                  <a:srgbClr val="64607C"/>
                </a:solidFill>
                <a:latin typeface="Calibri"/>
                <a:cs typeface="Calibri"/>
              </a:rPr>
              <a:t>.form-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control</a:t>
            </a:r>
            <a:r>
              <a:rPr sz="22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22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64607C"/>
                </a:solidFill>
                <a:latin typeface="Calibri"/>
                <a:cs typeface="Calibri"/>
              </a:rPr>
              <a:t>.form-</a:t>
            </a: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label</a:t>
            </a:r>
            <a:endParaRPr sz="220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400"/>
              </a:spcBef>
              <a:buClr>
                <a:srgbClr val="7952B2"/>
              </a:buClr>
              <a:buChar char="●"/>
              <a:tabLst>
                <a:tab pos="381635" algn="l"/>
              </a:tabLst>
            </a:pP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Tamanhos:</a:t>
            </a:r>
            <a:endParaRPr sz="2200">
              <a:latin typeface="Calibri"/>
              <a:cs typeface="Calibri"/>
            </a:endParaRPr>
          </a:p>
          <a:p>
            <a:pPr marL="838835" lvl="1" indent="-368935">
              <a:lnSpc>
                <a:spcPct val="100000"/>
              </a:lnSpc>
              <a:spcBef>
                <a:spcPts val="395"/>
              </a:spcBef>
              <a:buClr>
                <a:srgbClr val="A6A3BB"/>
              </a:buClr>
              <a:buChar char="●"/>
              <a:tabLst>
                <a:tab pos="838835" algn="l"/>
              </a:tabLst>
            </a:pP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.form-control-</a:t>
            </a:r>
            <a:r>
              <a:rPr sz="2200" spc="-25" dirty="0">
                <a:solidFill>
                  <a:srgbClr val="64607C"/>
                </a:solidFill>
                <a:latin typeface="Calibri"/>
                <a:cs typeface="Calibri"/>
              </a:rPr>
              <a:t>lg</a:t>
            </a:r>
            <a:endParaRPr sz="2200">
              <a:latin typeface="Calibri"/>
              <a:cs typeface="Calibri"/>
            </a:endParaRPr>
          </a:p>
          <a:p>
            <a:pPr marL="838835" lvl="1" indent="-368935">
              <a:lnSpc>
                <a:spcPct val="100000"/>
              </a:lnSpc>
              <a:spcBef>
                <a:spcPts val="395"/>
              </a:spcBef>
              <a:buClr>
                <a:srgbClr val="A6A3BB"/>
              </a:buClr>
              <a:buChar char="●"/>
              <a:tabLst>
                <a:tab pos="838835" algn="l"/>
              </a:tabLst>
            </a:pP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.form-control-</a:t>
            </a:r>
            <a:r>
              <a:rPr sz="2200" spc="-25" dirty="0">
                <a:solidFill>
                  <a:srgbClr val="64607C"/>
                </a:solidFill>
                <a:latin typeface="Calibri"/>
                <a:cs typeface="Calibri"/>
              </a:rPr>
              <a:t>sm</a:t>
            </a:r>
            <a:endParaRPr sz="220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1000"/>
              </a:spcBef>
              <a:buClr>
                <a:srgbClr val="7952B2"/>
              </a:buClr>
              <a:buChar char="●"/>
              <a:tabLst>
                <a:tab pos="381635" algn="l"/>
              </a:tabLst>
            </a:pP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Desativar</a:t>
            </a:r>
            <a:r>
              <a:rPr sz="2200" spc="-1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Campo</a:t>
            </a:r>
            <a:r>
              <a:rPr sz="2200" spc="-1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2200" spc="-9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Somente</a:t>
            </a:r>
            <a:r>
              <a:rPr sz="2200" spc="-8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leitura:</a:t>
            </a:r>
            <a:endParaRPr sz="2200">
              <a:latin typeface="Calibri"/>
              <a:cs typeface="Calibri"/>
            </a:endParaRPr>
          </a:p>
          <a:p>
            <a:pPr marL="838835" indent="-368935">
              <a:lnSpc>
                <a:spcPct val="100000"/>
              </a:lnSpc>
              <a:spcBef>
                <a:spcPts val="395"/>
              </a:spcBef>
              <a:buClr>
                <a:srgbClr val="A6A3BB"/>
              </a:buClr>
              <a:buChar char="○"/>
              <a:tabLst>
                <a:tab pos="838835" algn="l"/>
              </a:tabLst>
            </a:pP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disabled</a:t>
            </a:r>
            <a:r>
              <a:rPr sz="22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2200" spc="-8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readonly</a:t>
            </a:r>
            <a:endParaRPr sz="2200">
              <a:latin typeface="Calibri"/>
              <a:cs typeface="Calibri"/>
            </a:endParaRPr>
          </a:p>
          <a:p>
            <a:pPr marL="838835" indent="-368935">
              <a:lnSpc>
                <a:spcPct val="100000"/>
              </a:lnSpc>
              <a:spcBef>
                <a:spcPts val="395"/>
              </a:spcBef>
              <a:buClr>
                <a:srgbClr val="A6A3BB"/>
              </a:buClr>
              <a:buChar char="○"/>
              <a:tabLst>
                <a:tab pos="838835" algn="l"/>
              </a:tabLst>
            </a:pPr>
            <a:r>
              <a:rPr sz="2200" spc="-10" dirty="0">
                <a:solidFill>
                  <a:srgbClr val="64607C"/>
                </a:solidFill>
                <a:latin typeface="Calibri"/>
                <a:cs typeface="Calibri"/>
              </a:rPr>
              <a:t>.form-control-plaintext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154173"/>
            <a:ext cx="74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25" dirty="0">
                <a:solidFill>
                  <a:srgbClr val="64607C"/>
                </a:solidFill>
                <a:latin typeface="Calibri"/>
                <a:cs typeface="Calibri"/>
              </a:rPr>
              <a:t>Input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4702" y="2397764"/>
            <a:ext cx="1092835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385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text</a:t>
            </a:r>
            <a:endParaRPr sz="16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285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Color</a:t>
            </a:r>
            <a:endParaRPr sz="16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Checkbox</a:t>
            </a:r>
            <a:endParaRPr sz="16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Radio</a:t>
            </a:r>
            <a:endParaRPr sz="16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28638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Range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08659"/>
            <a:ext cx="5425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Tipos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spc="280" dirty="0"/>
              <a:t>de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spc="305" dirty="0"/>
              <a:t>Campos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81705" y="2040793"/>
            <a:ext cx="1021715" cy="14522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85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textarea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Datalist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Select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button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154173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dirty="0">
                <a:solidFill>
                  <a:srgbClr val="64607C"/>
                </a:solidFill>
                <a:latin typeface="Calibri"/>
                <a:cs typeface="Calibri"/>
              </a:rPr>
              <a:t>Input</a:t>
            </a:r>
            <a:r>
              <a:rPr sz="16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94182"/>
            <a:ext cx="5264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Funcionalidades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1705" y="2116985"/>
            <a:ext cx="149288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85"/>
              </a:spcBef>
              <a:buClr>
                <a:srgbClr val="7952B2"/>
              </a:buClr>
              <a:buFont typeface="Calibri"/>
              <a:buChar char="●"/>
              <a:tabLst>
                <a:tab pos="2990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Validação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Font typeface="Calibri"/>
              <a:buChar char="○"/>
              <a:tabLst>
                <a:tab pos="756285" algn="l"/>
              </a:tabLst>
            </a:pP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required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1972" y="2225039"/>
            <a:ext cx="3119627" cy="27660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2" y="154381"/>
            <a:ext cx="4434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Validar</a:t>
            </a:r>
            <a:r>
              <a:rPr b="0" spc="-210" dirty="0">
                <a:latin typeface="Times New Roman"/>
                <a:cs typeface="Times New Roman"/>
              </a:rPr>
              <a:t> </a:t>
            </a:r>
            <a:r>
              <a:rPr spc="250" dirty="0"/>
              <a:t>dados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2948" y="4828641"/>
            <a:ext cx="165735" cy="2305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00" spc="-204" dirty="0">
                <a:solidFill>
                  <a:srgbClr val="A6D86C"/>
                </a:solidFill>
                <a:latin typeface="Lucida Sans Unicode"/>
                <a:cs typeface="Lucida Sans Unicode"/>
              </a:rPr>
              <a:t>15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36" y="1269618"/>
            <a:ext cx="1991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C485E"/>
                </a:solidFill>
                <a:latin typeface="Calibri"/>
                <a:cs typeface="Calibri"/>
              </a:rPr>
              <a:t>Form:</a:t>
            </a:r>
            <a:r>
              <a:rPr sz="1600" spc="-65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C485E"/>
                </a:solidFill>
                <a:latin typeface="Calibri"/>
                <a:cs typeface="Calibri"/>
              </a:rPr>
              <a:t>.needs-validation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936" y="1756994"/>
            <a:ext cx="2335530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C485E"/>
                </a:solidFill>
                <a:latin typeface="Calibri"/>
                <a:cs typeface="Calibri"/>
              </a:rPr>
              <a:t>Colocar</a:t>
            </a:r>
            <a:r>
              <a:rPr sz="1600" spc="-85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C485E"/>
                </a:solidFill>
                <a:latin typeface="Calibri"/>
                <a:cs typeface="Calibri"/>
              </a:rPr>
              <a:t>após</a:t>
            </a:r>
            <a:r>
              <a:rPr sz="1600" spc="-85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C485E"/>
                </a:solidFill>
                <a:latin typeface="Calibri"/>
                <a:cs typeface="Calibri"/>
              </a:rPr>
              <a:t>&lt;input</a:t>
            </a:r>
            <a:r>
              <a:rPr sz="1600" spc="-70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4C485E"/>
                </a:solidFill>
                <a:latin typeface="Calibri"/>
                <a:cs typeface="Calibri"/>
              </a:rPr>
              <a:t>/&gt;:</a:t>
            </a:r>
            <a:endParaRPr sz="1600">
              <a:latin typeface="Calibri"/>
              <a:cs typeface="Calibri"/>
            </a:endParaRPr>
          </a:p>
          <a:p>
            <a:pPr marL="250190" marR="5080" indent="-23812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solidFill>
                  <a:srgbClr val="4C485E"/>
                </a:solidFill>
                <a:latin typeface="Calibri"/>
                <a:cs typeface="Calibri"/>
              </a:rPr>
              <a:t>&lt;div</a:t>
            </a:r>
            <a:r>
              <a:rPr sz="1400" spc="-5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C485E"/>
                </a:solidFill>
                <a:latin typeface="Calibri"/>
                <a:cs typeface="Calibri"/>
              </a:rPr>
              <a:t>class="valid-feedback"&gt;</a:t>
            </a:r>
            <a:r>
              <a:rPr sz="1400" spc="-10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C485E"/>
                </a:solidFill>
                <a:latin typeface="Calibri"/>
                <a:cs typeface="Calibri"/>
              </a:rPr>
              <a:t>Mensagem</a:t>
            </a:r>
            <a:r>
              <a:rPr sz="1400" spc="-70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C485E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C485E"/>
                </a:solidFill>
                <a:latin typeface="Calibri"/>
                <a:cs typeface="Calibri"/>
              </a:rPr>
              <a:t>Campo</a:t>
            </a:r>
            <a:r>
              <a:rPr sz="1400" spc="-55" dirty="0">
                <a:solidFill>
                  <a:srgbClr val="4C485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C485E"/>
                </a:solidFill>
                <a:latin typeface="Calibri"/>
                <a:cs typeface="Calibri"/>
              </a:rPr>
              <a:t>Válido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C485E"/>
                </a:solidFill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3970" y="1461766"/>
            <a:ext cx="5334000" cy="3672840"/>
            <a:chOff x="3823970" y="1461766"/>
            <a:chExt cx="5334000" cy="3672840"/>
          </a:xfrm>
        </p:grpSpPr>
        <p:sp>
          <p:nvSpPr>
            <p:cNvPr id="8" name="object 8"/>
            <p:cNvSpPr/>
            <p:nvPr/>
          </p:nvSpPr>
          <p:spPr>
            <a:xfrm>
              <a:off x="3836670" y="1474466"/>
              <a:ext cx="5308600" cy="3647440"/>
            </a:xfrm>
            <a:custGeom>
              <a:avLst/>
              <a:gdLst/>
              <a:ahLst/>
              <a:cxnLst/>
              <a:rect l="l" t="t" r="r" b="b"/>
              <a:pathLst>
                <a:path w="5308600" h="3647440">
                  <a:moveTo>
                    <a:pt x="5308092" y="0"/>
                  </a:moveTo>
                  <a:lnTo>
                    <a:pt x="0" y="0"/>
                  </a:lnTo>
                  <a:lnTo>
                    <a:pt x="0" y="3646932"/>
                  </a:lnTo>
                  <a:lnTo>
                    <a:pt x="5308092" y="3646932"/>
                  </a:lnTo>
                  <a:lnTo>
                    <a:pt x="5308092" y="0"/>
                  </a:lnTo>
                  <a:close/>
                </a:path>
              </a:pathLst>
            </a:custGeom>
            <a:solidFill>
              <a:srgbClr val="100D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6670" y="1474466"/>
              <a:ext cx="5308600" cy="3647440"/>
            </a:xfrm>
            <a:custGeom>
              <a:avLst/>
              <a:gdLst/>
              <a:ahLst/>
              <a:cxnLst/>
              <a:rect l="l" t="t" r="r" b="b"/>
              <a:pathLst>
                <a:path w="5308600" h="3647440">
                  <a:moveTo>
                    <a:pt x="0" y="3646932"/>
                  </a:moveTo>
                  <a:lnTo>
                    <a:pt x="5308092" y="3646932"/>
                  </a:lnTo>
                  <a:lnTo>
                    <a:pt x="5308092" y="0"/>
                  </a:lnTo>
                  <a:lnTo>
                    <a:pt x="0" y="0"/>
                  </a:lnTo>
                  <a:lnTo>
                    <a:pt x="0" y="3646932"/>
                  </a:lnTo>
                  <a:close/>
                </a:path>
              </a:pathLst>
            </a:custGeom>
            <a:ln w="25400">
              <a:solidFill>
                <a:srgbClr val="474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15283" y="1502156"/>
            <a:ext cx="35744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&lt;script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type="text/javascript"&gt;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campoAtivo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document.activeElement; campoAtivo.addEventListener("focusin",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verificarCampo);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  <a:r>
              <a:rPr spc="-45" dirty="0"/>
              <a:t> </a:t>
            </a:r>
            <a:r>
              <a:rPr dirty="0"/>
              <a:t>verificarCampo()</a:t>
            </a:r>
            <a:r>
              <a:rPr spc="-45" dirty="0"/>
              <a:t> </a:t>
            </a:r>
            <a:r>
              <a:rPr spc="-50" dirty="0"/>
              <a:t>{</a:t>
            </a:r>
          </a:p>
          <a:p>
            <a:pPr marL="927100" marR="348615">
              <a:lnSpc>
                <a:spcPct val="100000"/>
              </a:lnSpc>
              <a:spcBef>
                <a:spcPts val="5"/>
              </a:spcBef>
            </a:pPr>
            <a:r>
              <a:rPr dirty="0"/>
              <a:t>var</a:t>
            </a:r>
            <a:r>
              <a:rPr spc="-25" dirty="0"/>
              <a:t> </a:t>
            </a:r>
            <a:r>
              <a:rPr dirty="0"/>
              <a:t>valida</a:t>
            </a:r>
            <a:r>
              <a:rPr spc="5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10" dirty="0"/>
              <a:t>document.activeElement.parentNode; valida.classList.add('was-validated');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function</a:t>
            </a:r>
            <a:r>
              <a:rPr spc="-30" dirty="0"/>
              <a:t> </a:t>
            </a:r>
            <a:r>
              <a:rPr spc="-10" dirty="0"/>
              <a:t>validador(){</a:t>
            </a:r>
          </a:p>
          <a:p>
            <a:pPr marL="927100">
              <a:lnSpc>
                <a:spcPct val="100000"/>
              </a:lnSpc>
            </a:pPr>
            <a:r>
              <a:rPr dirty="0"/>
              <a:t>var</a:t>
            </a:r>
            <a:r>
              <a:rPr spc="-10" dirty="0"/>
              <a:t> </a:t>
            </a:r>
            <a:r>
              <a:rPr dirty="0"/>
              <a:t>nome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10" dirty="0"/>
              <a:t>document.getElementsByName("nome")[0];</a:t>
            </a:r>
          </a:p>
          <a:p>
            <a:pPr marL="927100">
              <a:lnSpc>
                <a:spcPct val="100000"/>
              </a:lnSpc>
            </a:pPr>
            <a:r>
              <a:rPr dirty="0"/>
              <a:t>var</a:t>
            </a:r>
            <a:r>
              <a:rPr spc="-20" dirty="0"/>
              <a:t> </a:t>
            </a:r>
            <a:r>
              <a:rPr dirty="0"/>
              <a:t>email</a:t>
            </a:r>
            <a:r>
              <a:rPr spc="-1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10" dirty="0"/>
              <a:t>document.getElementsByName("email")[0];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5284" y="3514471"/>
            <a:ext cx="4862195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(nome.value.length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nome.parentNode.classList.add('was-validated');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false;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(email.value.length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41500" marR="18415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email.parentNode.classList.add('was-validated');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false;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};&lt;/script&gt;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95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4" y="2517648"/>
            <a:ext cx="3450335" cy="24734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900" y="407873"/>
            <a:ext cx="81991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515" dirty="0">
                <a:solidFill>
                  <a:srgbClr val="FFFFFF"/>
                </a:solidFill>
              </a:rPr>
              <a:t>Components</a:t>
            </a:r>
            <a:endParaRPr sz="9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96900" y="2102364"/>
            <a:ext cx="316992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10" dirty="0">
                <a:solidFill>
                  <a:srgbClr val="EDEDF2"/>
                </a:solidFill>
                <a:latin typeface="Calibri"/>
                <a:cs typeface="Calibri"/>
              </a:rPr>
              <a:t>Funcionalidades</a:t>
            </a:r>
            <a:r>
              <a:rPr sz="2200" spc="-50" dirty="0">
                <a:solidFill>
                  <a:srgbClr val="EDEDF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DEDF2"/>
                </a:solidFill>
                <a:latin typeface="Calibri"/>
                <a:cs typeface="Calibri"/>
              </a:rPr>
              <a:t>práticas</a:t>
            </a:r>
            <a:r>
              <a:rPr sz="2200" spc="-45" dirty="0">
                <a:solidFill>
                  <a:srgbClr val="EDEDF2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EDEDF2"/>
                </a:solidFill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spc="-10" dirty="0">
                <a:solidFill>
                  <a:srgbClr val="EDEDF2"/>
                </a:solidFill>
                <a:latin typeface="Calibri"/>
                <a:cs typeface="Calibri"/>
              </a:rPr>
              <a:t>Bootstrap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61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latin typeface="Trebuchet MS"/>
                <a:cs typeface="Trebuchet MS"/>
              </a:rPr>
              <a:t>Botões</a:t>
            </a:r>
            <a:r>
              <a:rPr spc="-415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175" dirty="0">
                <a:latin typeface="Trebuchet MS"/>
                <a:cs typeface="Trebuchet MS"/>
              </a:rPr>
              <a:t>Links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1245109"/>
            <a:ext cx="7964421" cy="3447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61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latin typeface="Trebuchet MS"/>
                <a:cs typeface="Trebuchet MS"/>
              </a:rPr>
              <a:t>Botões</a:t>
            </a:r>
            <a:r>
              <a:rPr spc="-415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175" dirty="0">
                <a:latin typeface="Trebuchet MS"/>
                <a:cs typeface="Trebuchet MS"/>
              </a:rPr>
              <a:t>Links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47" y="1471044"/>
            <a:ext cx="7849728" cy="30102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596" y="2176270"/>
            <a:ext cx="3880103" cy="28696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179142"/>
            <a:ext cx="4403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latin typeface="Trebuchet MS"/>
                <a:cs typeface="Trebuchet MS"/>
              </a:rPr>
              <a:t>Botões</a:t>
            </a:r>
            <a:r>
              <a:rPr spc="-415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175" dirty="0">
                <a:latin typeface="Trebuchet MS"/>
                <a:cs typeface="Trebuchet MS"/>
              </a:rPr>
              <a:t>Links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3098673"/>
            <a:ext cx="10306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4607C"/>
                </a:solidFill>
                <a:latin typeface="Calibri"/>
                <a:cs typeface="Calibri"/>
              </a:rPr>
              <a:t>Tamanhos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64607C"/>
                </a:solidFill>
                <a:latin typeface="Calibri"/>
                <a:cs typeface="Calibri"/>
              </a:rPr>
              <a:t>.btn-</a:t>
            </a:r>
            <a:r>
              <a:rPr sz="1800" spc="-25" dirty="0">
                <a:solidFill>
                  <a:srgbClr val="64607C"/>
                </a:solidFill>
                <a:latin typeface="Calibri"/>
                <a:cs typeface="Calibri"/>
              </a:rPr>
              <a:t>lg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64607C"/>
                </a:solidFill>
                <a:latin typeface="Calibri"/>
                <a:cs typeface="Calibri"/>
              </a:rPr>
              <a:t>.btn-</a:t>
            </a:r>
            <a:r>
              <a:rPr sz="1800" spc="-25" dirty="0">
                <a:solidFill>
                  <a:srgbClr val="64607C"/>
                </a:solidFill>
                <a:latin typeface="Calibri"/>
                <a:cs typeface="Calibri"/>
              </a:rPr>
              <a:t>sm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1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Accordion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09" y="2365915"/>
            <a:ext cx="8775321" cy="20613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20" y="348741"/>
            <a:ext cx="7486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5" dirty="0">
                <a:latin typeface="Trebuchet MS"/>
                <a:cs typeface="Trebuchet MS"/>
              </a:rPr>
              <a:t>o</a:t>
            </a:r>
            <a:r>
              <a:rPr spc="-4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QUE</a:t>
            </a:r>
            <a:r>
              <a:rPr spc="-425" dirty="0">
                <a:latin typeface="Trebuchet MS"/>
                <a:cs typeface="Trebuchet MS"/>
              </a:rPr>
              <a:t> </a:t>
            </a:r>
            <a:r>
              <a:rPr spc="535" dirty="0">
                <a:latin typeface="Trebuchet MS"/>
                <a:cs typeface="Trebuchet MS"/>
              </a:rPr>
              <a:t>VoCÊ</a:t>
            </a:r>
            <a:r>
              <a:rPr spc="-420" dirty="0">
                <a:latin typeface="Trebuchet MS"/>
                <a:cs typeface="Trebuchet MS"/>
              </a:rPr>
              <a:t> </a:t>
            </a:r>
            <a:r>
              <a:rPr spc="225" dirty="0">
                <a:latin typeface="Trebuchet MS"/>
                <a:cs typeface="Trebuchet MS"/>
              </a:rPr>
              <a:t>APRENDERÁ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15" y="1272851"/>
            <a:ext cx="7828280" cy="22948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Neste</a:t>
            </a:r>
            <a:r>
              <a:rPr sz="1400" spc="19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curso</a:t>
            </a:r>
            <a:r>
              <a:rPr sz="1400" spc="204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você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aprenderá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a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utilizar</a:t>
            </a:r>
            <a:r>
              <a:rPr sz="1400" spc="204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o</a:t>
            </a:r>
            <a:r>
              <a:rPr sz="1400" spc="19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framework</a:t>
            </a:r>
            <a:r>
              <a:rPr sz="1400" spc="1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Bootstrap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400" spc="19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sua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mais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nova</a:t>
            </a:r>
            <a:r>
              <a:rPr sz="1400" spc="204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versão,</a:t>
            </a:r>
            <a:r>
              <a:rPr sz="1400" spc="20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entenderá</a:t>
            </a:r>
            <a:r>
              <a:rPr sz="1400" spc="2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64607C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principais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recursos</a:t>
            </a:r>
            <a:r>
              <a:rPr sz="14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desta</a:t>
            </a:r>
            <a:r>
              <a:rPr sz="1400" spc="-5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poderosa</a:t>
            </a:r>
            <a:r>
              <a:rPr sz="14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ferramenta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para</a:t>
            </a:r>
            <a:r>
              <a:rPr sz="14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programar</a:t>
            </a:r>
            <a:r>
              <a:rPr sz="1400" spc="-7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Layouts</a:t>
            </a:r>
            <a:r>
              <a:rPr sz="1400" spc="-4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site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forma</a:t>
            </a:r>
            <a:r>
              <a:rPr sz="14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rápida</a:t>
            </a:r>
            <a:r>
              <a:rPr sz="1400" spc="-5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moderna.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O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QUE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É?</a:t>
            </a:r>
            <a:r>
              <a:rPr sz="1400" spc="-5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1400" spc="-4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PARA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QUE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4607C"/>
                </a:solidFill>
                <a:latin typeface="Calibri"/>
                <a:cs typeface="Calibri"/>
              </a:rPr>
              <a:t>SERVE?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É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um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framework</a:t>
            </a:r>
            <a:r>
              <a:rPr sz="1400" spc="-7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que</a:t>
            </a:r>
            <a:r>
              <a:rPr sz="1400" spc="-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permite</a:t>
            </a:r>
            <a:r>
              <a:rPr sz="1400" spc="-3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Projetar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personalizar</a:t>
            </a:r>
            <a:r>
              <a:rPr sz="1400" spc="-3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rapidamente</a:t>
            </a:r>
            <a:r>
              <a:rPr sz="1400" spc="-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sites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responsivos.</a:t>
            </a:r>
            <a:endParaRPr sz="1400">
              <a:latin typeface="Calibri"/>
              <a:cs typeface="Calibri"/>
            </a:endParaRPr>
          </a:p>
          <a:p>
            <a:pPr marL="12700" marR="6985" algn="just">
              <a:lnSpc>
                <a:spcPct val="114999"/>
              </a:lnSpc>
              <a:spcBef>
                <a:spcPts val="600"/>
              </a:spcBef>
            </a:pP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Atualmente</a:t>
            </a:r>
            <a:r>
              <a:rPr sz="1400" spc="3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o</a:t>
            </a:r>
            <a:r>
              <a:rPr sz="1400" spc="3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Bootstrap</a:t>
            </a:r>
            <a:r>
              <a:rPr sz="1400" spc="3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é</a:t>
            </a:r>
            <a:r>
              <a:rPr sz="1400" spc="3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o</a:t>
            </a:r>
            <a:r>
              <a:rPr sz="1400" spc="3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kit</a:t>
            </a:r>
            <a:r>
              <a:rPr sz="1400" spc="3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3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ferramentas</a:t>
            </a:r>
            <a:r>
              <a:rPr sz="1400" spc="3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3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front-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end</a:t>
            </a:r>
            <a:r>
              <a:rPr sz="1400" spc="3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open</a:t>
            </a:r>
            <a:r>
              <a:rPr sz="1400" spc="3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source</a:t>
            </a:r>
            <a:r>
              <a:rPr sz="1400" spc="30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mais</a:t>
            </a:r>
            <a:r>
              <a:rPr sz="1400" spc="3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popular</a:t>
            </a:r>
            <a:r>
              <a:rPr sz="1400" spc="3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do</a:t>
            </a:r>
            <a:r>
              <a:rPr sz="1400" spc="3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mundo,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apresentando</a:t>
            </a:r>
            <a:r>
              <a:rPr sz="1400" spc="85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um</a:t>
            </a:r>
            <a:r>
              <a:rPr sz="1400" spc="75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sistema</a:t>
            </a:r>
            <a:r>
              <a:rPr sz="1400" spc="80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grid</a:t>
            </a:r>
            <a:r>
              <a:rPr sz="1400" spc="85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responsivo,</a:t>
            </a:r>
            <a:r>
              <a:rPr sz="1400" spc="85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componentes</a:t>
            </a:r>
            <a:r>
              <a:rPr sz="1400" spc="80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pré-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construídos</a:t>
            </a:r>
            <a:r>
              <a:rPr sz="1400" spc="90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</a:t>
            </a:r>
            <a:r>
              <a:rPr sz="1400" spc="80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poderosos</a:t>
            </a:r>
            <a:r>
              <a:rPr sz="1400" spc="85" dirty="0">
                <a:solidFill>
                  <a:srgbClr val="64607C"/>
                </a:solidFill>
                <a:latin typeface="Times New Roman"/>
                <a:cs typeface="Times New Roman"/>
              </a:rPr>
              <a:t> 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plug-</a:t>
            </a:r>
            <a:r>
              <a:rPr sz="1400" spc="-25" dirty="0">
                <a:solidFill>
                  <a:srgbClr val="64607C"/>
                </a:solidFill>
                <a:latin typeface="Calibri"/>
                <a:cs typeface="Calibri"/>
              </a:rPr>
              <a:t>ins</a:t>
            </a:r>
            <a:r>
              <a:rPr sz="1400" spc="-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JavaScript.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1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Alerts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655" y="681227"/>
            <a:ext cx="5305043" cy="39277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444" y="2372867"/>
            <a:ext cx="3534155" cy="2618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236677"/>
            <a:ext cx="1982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Modal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031229" y="279653"/>
            <a:ext cx="2999740" cy="1922145"/>
          </a:xfrm>
          <a:prstGeom prst="rect">
            <a:avLst/>
          </a:prstGeom>
          <a:ln w="25400">
            <a:solidFill>
              <a:srgbClr val="64607C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55"/>
              </a:spcBef>
            </a:pPr>
            <a:r>
              <a:rPr sz="1600" b="1" dirty="0">
                <a:solidFill>
                  <a:srgbClr val="64607C"/>
                </a:solidFill>
                <a:latin typeface="Calibri"/>
                <a:cs typeface="Calibri"/>
              </a:rPr>
              <a:t>Botão</a:t>
            </a:r>
            <a:r>
              <a:rPr sz="1600" spc="-7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64607C"/>
                </a:solidFill>
                <a:latin typeface="Calibri"/>
                <a:cs typeface="Calibri"/>
              </a:rPr>
              <a:t>Disparo</a:t>
            </a:r>
            <a:endParaRPr sz="1600">
              <a:latin typeface="Calibri"/>
              <a:cs typeface="Calibri"/>
            </a:endParaRPr>
          </a:p>
          <a:p>
            <a:pPr marL="457834" indent="-330835">
              <a:lnSpc>
                <a:spcPct val="100000"/>
              </a:lnSpc>
              <a:spcBef>
                <a:spcPts val="880"/>
              </a:spcBef>
              <a:buClr>
                <a:srgbClr val="7952B2"/>
              </a:buClr>
              <a:buSzPct val="114285"/>
              <a:buChar char="●"/>
              <a:tabLst>
                <a:tab pos="457834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data-bs-toggle="modal"</a:t>
            </a:r>
            <a:endParaRPr sz="1400">
              <a:latin typeface="Calibri"/>
              <a:cs typeface="Calibri"/>
            </a:endParaRPr>
          </a:p>
          <a:p>
            <a:pPr marL="457834" indent="-330835">
              <a:lnSpc>
                <a:spcPct val="100000"/>
              </a:lnSpc>
              <a:spcBef>
                <a:spcPts val="855"/>
              </a:spcBef>
              <a:buClr>
                <a:srgbClr val="7952B2"/>
              </a:buClr>
              <a:buSzPct val="114285"/>
              <a:buChar char="●"/>
              <a:tabLst>
                <a:tab pos="457834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data-bs-target="#idModal“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Botão</a:t>
            </a:r>
            <a:r>
              <a:rPr sz="1400" spc="-7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4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4607C"/>
                </a:solidFill>
                <a:latin typeface="Calibri"/>
                <a:cs typeface="Calibri"/>
              </a:rPr>
              <a:t>fechar</a:t>
            </a:r>
            <a:endParaRPr sz="1400">
              <a:latin typeface="Calibri"/>
              <a:cs typeface="Calibri"/>
            </a:endParaRPr>
          </a:p>
          <a:p>
            <a:pPr marL="457834" indent="-330835">
              <a:lnSpc>
                <a:spcPct val="100000"/>
              </a:lnSpc>
              <a:spcBef>
                <a:spcPts val="850"/>
              </a:spcBef>
              <a:buClr>
                <a:srgbClr val="7952B2"/>
              </a:buClr>
              <a:buSzPct val="114285"/>
              <a:buChar char="●"/>
              <a:tabLst>
                <a:tab pos="457834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data-bs-dismiss="modal"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991" y="1142392"/>
            <a:ext cx="3152140" cy="242252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Estrutura</a:t>
            </a:r>
            <a:r>
              <a:rPr sz="1600" spc="-7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de</a:t>
            </a:r>
            <a:r>
              <a:rPr sz="1600" spc="-7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classes</a:t>
            </a:r>
            <a:r>
              <a:rPr sz="1600" spc="-7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do</a:t>
            </a:r>
            <a:r>
              <a:rPr sz="1600" spc="-7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Modal</a:t>
            </a:r>
            <a:endParaRPr sz="1600">
              <a:latin typeface="Calibri"/>
              <a:cs typeface="Calibri"/>
            </a:endParaRPr>
          </a:p>
          <a:p>
            <a:pPr marL="343535" indent="-330835">
              <a:lnSpc>
                <a:spcPct val="100000"/>
              </a:lnSpc>
              <a:spcBef>
                <a:spcPts val="890"/>
              </a:spcBef>
              <a:buClr>
                <a:srgbClr val="7952B2"/>
              </a:buClr>
              <a:buChar char="●"/>
              <a:tabLst>
                <a:tab pos="3435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</a:t>
            </a:r>
            <a:endParaRPr sz="1600">
              <a:latin typeface="Calibri"/>
              <a:cs typeface="Calibri"/>
            </a:endParaRPr>
          </a:p>
          <a:p>
            <a:pPr marL="800735" lvl="1" indent="-330835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8007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.modal-dialog</a:t>
            </a:r>
            <a:endParaRPr sz="1600">
              <a:latin typeface="Calibri"/>
              <a:cs typeface="Calibri"/>
            </a:endParaRPr>
          </a:p>
          <a:p>
            <a:pPr marL="1257935" lvl="2" indent="-330835">
              <a:lnSpc>
                <a:spcPct val="100000"/>
              </a:lnSpc>
              <a:spcBef>
                <a:spcPts val="285"/>
              </a:spcBef>
              <a:buClr>
                <a:srgbClr val="D8D5EB"/>
              </a:buClr>
              <a:buFont typeface="Arial"/>
              <a:buChar char="■"/>
              <a:tabLst>
                <a:tab pos="12579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.modal-content</a:t>
            </a:r>
            <a:endParaRPr sz="1600">
              <a:latin typeface="Calibri"/>
              <a:cs typeface="Calibri"/>
            </a:endParaRPr>
          </a:p>
          <a:p>
            <a:pPr marL="1715135" lvl="3" indent="-330835">
              <a:lnSpc>
                <a:spcPct val="100000"/>
              </a:lnSpc>
              <a:spcBef>
                <a:spcPts val="290"/>
              </a:spcBef>
              <a:buChar char="●"/>
              <a:tabLst>
                <a:tab pos="17151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.modal-header</a:t>
            </a:r>
            <a:endParaRPr sz="1600">
              <a:latin typeface="Calibri"/>
              <a:cs typeface="Calibri"/>
            </a:endParaRPr>
          </a:p>
          <a:p>
            <a:pPr marL="2172335" lvl="4" indent="-330835">
              <a:lnSpc>
                <a:spcPct val="100000"/>
              </a:lnSpc>
              <a:spcBef>
                <a:spcPts val="290"/>
              </a:spcBef>
              <a:buChar char="○"/>
              <a:tabLst>
                <a:tab pos="21723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.modal-title</a:t>
            </a:r>
            <a:endParaRPr sz="1600">
              <a:latin typeface="Calibri"/>
              <a:cs typeface="Calibri"/>
            </a:endParaRPr>
          </a:p>
          <a:p>
            <a:pPr marL="1715135" lvl="3" indent="-330835">
              <a:lnSpc>
                <a:spcPct val="100000"/>
              </a:lnSpc>
              <a:spcBef>
                <a:spcPts val="290"/>
              </a:spcBef>
              <a:buChar char="●"/>
              <a:tabLst>
                <a:tab pos="17151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</a:t>
            </a: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body</a:t>
            </a:r>
            <a:endParaRPr sz="1600">
              <a:latin typeface="Calibri"/>
              <a:cs typeface="Calibri"/>
            </a:endParaRPr>
          </a:p>
          <a:p>
            <a:pPr marL="1715135" lvl="3" indent="-330835">
              <a:lnSpc>
                <a:spcPct val="100000"/>
              </a:lnSpc>
              <a:spcBef>
                <a:spcPts val="285"/>
              </a:spcBef>
              <a:buChar char="●"/>
              <a:tabLst>
                <a:tab pos="17151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.modal-footer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596" y="2176270"/>
            <a:ext cx="3880103" cy="28696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100" y="1447926"/>
            <a:ext cx="34277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75" dirty="0">
                <a:solidFill>
                  <a:srgbClr val="7952B2"/>
                </a:solidFill>
                <a:latin typeface="Arial"/>
                <a:cs typeface="Arial"/>
              </a:rPr>
              <a:t>1.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800" b="1" spc="245" dirty="0">
                <a:solidFill>
                  <a:srgbClr val="7952B2"/>
                </a:solidFill>
                <a:latin typeface="Arial"/>
                <a:cs typeface="Arial"/>
              </a:rPr>
              <a:t>Instalando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140710"/>
            <a:ext cx="2503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3BB"/>
                </a:solidFill>
                <a:latin typeface="Calibri"/>
                <a:cs typeface="Calibri"/>
              </a:rPr>
              <a:t>https://getbootstrap.com/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764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Container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35" y="1813179"/>
            <a:ext cx="7849343" cy="29622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764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Sistema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280" dirty="0"/>
              <a:t>de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100" dirty="0"/>
              <a:t>Grid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938" y="2182341"/>
            <a:ext cx="7860385" cy="1380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20" y="348741"/>
            <a:ext cx="2635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Colunas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113" y="1397000"/>
            <a:ext cx="209168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Alinhamento</a:t>
            </a:r>
            <a:r>
              <a:rPr sz="14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Vertical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-</a:t>
            </a:r>
            <a:r>
              <a:rPr sz="1400" spc="-4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64607C"/>
                </a:solidFill>
                <a:latin typeface="Calibri"/>
                <a:cs typeface="Calibri"/>
              </a:rPr>
              <a:t>row</a:t>
            </a:r>
            <a:r>
              <a:rPr sz="1400" spc="-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400" spc="-3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cima:</a:t>
            </a:r>
            <a:r>
              <a:rPr sz="14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.align-items-start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No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meio:</a:t>
            </a:r>
            <a:r>
              <a:rPr sz="14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.align-items-center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400" spc="-3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baixo: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.align-items-</a:t>
            </a:r>
            <a:r>
              <a:rPr sz="1400" spc="-25" dirty="0">
                <a:solidFill>
                  <a:srgbClr val="64607C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  <a:p>
            <a:pPr marL="12700" marR="151130">
              <a:lnSpc>
                <a:spcPct val="100000"/>
              </a:lnSpc>
              <a:spcBef>
                <a:spcPts val="1680"/>
              </a:spcBef>
            </a:pP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Alinhamento</a:t>
            </a:r>
            <a:r>
              <a:rPr sz="14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Vertical</a:t>
            </a:r>
            <a:r>
              <a:rPr sz="1400" spc="-6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-</a:t>
            </a:r>
            <a:r>
              <a:rPr sz="1400" spc="-4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64607C"/>
                </a:solidFill>
                <a:latin typeface="Calibri"/>
                <a:cs typeface="Calibri"/>
              </a:rPr>
              <a:t>col</a:t>
            </a:r>
            <a:r>
              <a:rPr sz="1400" spc="-2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400" spc="-3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cima:</a:t>
            </a:r>
            <a:r>
              <a:rPr sz="14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.align-self-start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No</a:t>
            </a:r>
            <a:r>
              <a:rPr sz="14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meio:</a:t>
            </a:r>
            <a:r>
              <a:rPr sz="14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.align-self-center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400" spc="-3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4607C"/>
                </a:solidFill>
                <a:latin typeface="Calibri"/>
                <a:cs typeface="Calibri"/>
              </a:rPr>
              <a:t>baixo:</a:t>
            </a:r>
            <a:r>
              <a:rPr sz="1400" spc="-1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.align-self-</a:t>
            </a:r>
            <a:r>
              <a:rPr sz="1400" spc="-25" dirty="0">
                <a:solidFill>
                  <a:srgbClr val="64607C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58" y="1397003"/>
            <a:ext cx="222313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Alinhamento</a:t>
            </a:r>
            <a:r>
              <a:rPr sz="1400" spc="-9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Horizontal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4607C"/>
                </a:solidFill>
                <a:latin typeface="Calibri"/>
                <a:cs typeface="Calibri"/>
              </a:rPr>
              <a:t>-</a:t>
            </a:r>
            <a:r>
              <a:rPr sz="1400" spc="-5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64607C"/>
                </a:solidFill>
                <a:latin typeface="Calibri"/>
                <a:cs typeface="Calibri"/>
              </a:rPr>
              <a:t>row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justify-content-start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justify-content-center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</a:t>
            </a:r>
            <a:r>
              <a:rPr sz="1400" spc="-25" dirty="0">
                <a:solidFill>
                  <a:srgbClr val="64607C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justify-content-around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justify-content-between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64607C"/>
                </a:solidFill>
                <a:latin typeface="Calibri"/>
                <a:cs typeface="Calibri"/>
              </a:rPr>
              <a:t>justify-content-evenly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08659"/>
            <a:ext cx="26371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Colunas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70994" y="2154176"/>
            <a:ext cx="1743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95"/>
              </a:spcBef>
              <a:buClr>
                <a:srgbClr val="7952B2"/>
              </a:buClr>
              <a:buChar char="●"/>
              <a:tabLst>
                <a:tab pos="343535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Ordenando</a:t>
            </a:r>
            <a:r>
              <a:rPr sz="1600" spc="-1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itens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496" y="2397764"/>
            <a:ext cx="132270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lr>
                <a:srgbClr val="A6A3BB"/>
              </a:buClr>
              <a:buChar char="○"/>
              <a:tabLst>
                <a:tab pos="342900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.order-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1</a:t>
            </a:r>
            <a:r>
              <a:rPr sz="1600" spc="-2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64607C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lr>
                <a:srgbClr val="A6A3BB"/>
              </a:buClr>
              <a:buChar char="○"/>
              <a:tabLst>
                <a:tab pos="342900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.order-first</a:t>
            </a:r>
            <a:endParaRPr sz="1600">
              <a:latin typeface="Calibri"/>
              <a:cs typeface="Calibri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Clr>
                <a:srgbClr val="A6A3BB"/>
              </a:buClr>
              <a:buChar char="○"/>
              <a:tabLst>
                <a:tab pos="342900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.order-</a:t>
            </a:r>
            <a:r>
              <a:rPr sz="1600" spc="-20" dirty="0">
                <a:solidFill>
                  <a:srgbClr val="64607C"/>
                </a:solidFill>
                <a:latin typeface="Calibri"/>
                <a:cs typeface="Calibri"/>
              </a:rPr>
              <a:t>last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198" y="2154173"/>
            <a:ext cx="1940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95"/>
              </a:spcBef>
              <a:buClr>
                <a:srgbClr val="7952B2"/>
              </a:buClr>
              <a:buChar char="●"/>
              <a:tabLst>
                <a:tab pos="342900" algn="l"/>
              </a:tabLst>
            </a:pP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Espaços</a:t>
            </a:r>
            <a:r>
              <a:rPr sz="1600" spc="-80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64607C"/>
                </a:solidFill>
                <a:latin typeface="Calibri"/>
                <a:cs typeface="Calibri"/>
              </a:rPr>
              <a:t>em</a:t>
            </a:r>
            <a:r>
              <a:rPr sz="1600" spc="-65" dirty="0">
                <a:solidFill>
                  <a:srgbClr val="64607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branco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5652" y="2397764"/>
            <a:ext cx="121793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lr>
                <a:srgbClr val="A6A3BB"/>
              </a:buClr>
              <a:buChar char="○"/>
              <a:tabLst>
                <a:tab pos="342900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.offset-</a:t>
            </a:r>
            <a:endParaRPr sz="1600">
              <a:latin typeface="Calibri"/>
              <a:cs typeface="Calibri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lr>
                <a:srgbClr val="A6A3BB"/>
              </a:buClr>
              <a:buChar char="○"/>
              <a:tabLst>
                <a:tab pos="342900" algn="l"/>
              </a:tabLst>
            </a:pPr>
            <a:r>
              <a:rPr sz="1600" spc="-10" dirty="0">
                <a:solidFill>
                  <a:srgbClr val="64607C"/>
                </a:solidFill>
                <a:latin typeface="Calibri"/>
                <a:cs typeface="Calibri"/>
              </a:rPr>
              <a:t>.offset-</a:t>
            </a:r>
            <a:r>
              <a:rPr sz="1600" spc="-25" dirty="0">
                <a:solidFill>
                  <a:srgbClr val="64607C"/>
                </a:solidFill>
                <a:latin typeface="Calibri"/>
                <a:cs typeface="Calibri"/>
              </a:rPr>
              <a:t>md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764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Imagens</a:t>
            </a:r>
            <a:r>
              <a:rPr b="0" spc="-170" dirty="0">
                <a:latin typeface="Times New Roman"/>
                <a:cs typeface="Times New Roman"/>
              </a:rPr>
              <a:t> </a:t>
            </a:r>
            <a:r>
              <a:rPr spc="265" dirty="0"/>
              <a:t>e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spc="150" dirty="0"/>
              <a:t>Figuras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120" y="1389126"/>
            <a:ext cx="7850845" cy="36766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764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Tabelas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1149096"/>
            <a:ext cx="7078978" cy="1879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406" y="3096454"/>
            <a:ext cx="6977205" cy="18382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4607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455</Words>
  <Application>Microsoft Office PowerPoint</Application>
  <PresentationFormat>Apresentação na tela (16:9)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Unicode</vt:lpstr>
      <vt:lpstr>Times New Roman</vt:lpstr>
      <vt:lpstr>Trebuchet MS</vt:lpstr>
      <vt:lpstr>Office Theme</vt:lpstr>
      <vt:lpstr>BOOTSTRAP Versão 5</vt:lpstr>
      <vt:lpstr>o QUE VoCÊ APRENDERÁ</vt:lpstr>
      <vt:lpstr>Apresentação do PowerPoint</vt:lpstr>
      <vt:lpstr>Container</vt:lpstr>
      <vt:lpstr>Sistema de Grid</vt:lpstr>
      <vt:lpstr>Colunas</vt:lpstr>
      <vt:lpstr>Colunas</vt:lpstr>
      <vt:lpstr>Imagens e Figuras</vt:lpstr>
      <vt:lpstr>Tabelas</vt:lpstr>
      <vt:lpstr>Apresentação do PowerPoint</vt:lpstr>
      <vt:lpstr>Conceitos Gerais</vt:lpstr>
      <vt:lpstr>Tipos de Campos</vt:lpstr>
      <vt:lpstr>Funcionalidades</vt:lpstr>
      <vt:lpstr>Validar dados</vt:lpstr>
      <vt:lpstr>Components</vt:lpstr>
      <vt:lpstr>Botões e Links</vt:lpstr>
      <vt:lpstr>Botões e Links</vt:lpstr>
      <vt:lpstr>Botões e Links</vt:lpstr>
      <vt:lpstr>Accordion</vt:lpstr>
      <vt:lpstr>Alerts</vt:lpstr>
      <vt:lpstr>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roberto santos oliveira</dc:creator>
  <cp:lastModifiedBy>Jônatas Afonso Neto</cp:lastModifiedBy>
  <cp:revision>1</cp:revision>
  <dcterms:created xsi:type="dcterms:W3CDTF">2024-02-20T20:05:21Z</dcterms:created>
  <dcterms:modified xsi:type="dcterms:W3CDTF">2024-02-20T20:07:25Z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2024-02-20T00:00:00Z</vt:filetime>
  </property>
  <property fmtid="{D5CDD505-2E9C-101B-9397-08002B2CF9AE}" pid="5" name="Producer">
    <vt:lpwstr>GPL Ghostscript 9.20</vt:lpwstr>
  </property>
</Properties>
</file>