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7725A-17AD-E1BB-40E9-BEB40A78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A2CC4-2817-0E12-C914-024EE643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82E4-0D2A-E853-7EDB-ABB72639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681A0-7E5C-58B1-93FC-EEEF6BE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4629-0AE8-20D9-F3DD-CCFB5AC1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2D72-096B-B7F7-0C1A-93A6D285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B6B82-A91A-857A-62EB-D0C8D214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2F57A-0948-277A-CEAC-0548ADA0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E80DE-8EEB-7C3E-1F6D-2505E747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C07ED-8702-5D47-53C3-C5866B5B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E22C1-9857-B986-0D20-F47B13F4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3EEF-A3BE-4E60-0144-BACD4E71D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982-6C99-7859-E164-4ACBB6D7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7FADD-0E0F-8221-7988-B9D20E1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0F74-49EA-27C0-1A7D-91323D7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FAA08-2D1C-6EA4-4B2F-504CF636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FAD57-31EB-8A41-F6AC-8163BAF5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521BC-B6C7-0085-63A2-99E5362E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EE935-7165-585C-829E-D55691B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642DD-8987-6BB7-DAEC-1608FAC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692B0-7F08-92F5-3C86-A811075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A9AE7-A55B-5343-EABB-6341E947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9219A-7CE1-E6ED-E79A-B9AB530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CF4D2-9755-F51D-83C4-9C0C170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132D1-9F5B-5D54-3ACD-C08E612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D6829-6FE5-3E31-A8A3-74E9A8A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B95D2-126C-61A3-0450-395DDEED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4683B5-EB17-17B0-FF68-ACED1681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DDA53-5064-66D0-2C16-C753E5C7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59C39-6CFC-49D0-5C11-2468220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CEC08F-FC15-5ED5-6602-F50F6F17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09282-A8A7-DDF7-A8A6-C4CBE249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172A72-B40E-2201-8AC0-0C47E574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4C3DED-5022-8EE6-AC9E-F186FA90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BEDF95-524F-B2DE-E82C-934516A3C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E06505-4D6E-1714-88F7-11079100B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B97033-8CFA-DB15-0E52-2FDCDFC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B4030-7455-0CE8-6C8F-C7A63E9E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5EFEFE-02D6-E95E-BDAE-55C30A40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0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22F3-D3D3-1231-F834-8CDA4F21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A17BF-B3BD-A224-640F-316CF091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393E2C-ABCC-727D-7822-C48229E2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77E1F6-9525-5D12-9F72-BBB11315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3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4561AB-DA0D-7669-BB6F-637C8F92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8980C-8005-17CF-3C6B-84A21D97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92406-3AB7-053F-9636-B3DC585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A9D66-B53F-D753-002F-D9BD3034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24877-D648-7471-7AA9-355DA380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3B1C8-D224-91D6-4984-CE6DD81D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7A88-26F3-3A26-BF43-F9A65548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9DFAB-B006-CD79-3170-A2B7C32A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8A3E5-3AEA-EA41-3881-B46084BC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0BFE-14D8-7E08-4EE8-01FBF30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0ECF3-65E9-6DD5-6CBB-001BCECE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7C7104-1357-B00B-2608-B761B473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98503-5C32-75EC-8899-74264856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2CB11-3129-3195-03E6-C4A630A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68829-C53D-B62E-4C6C-3553603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13C047-8318-9416-F0D9-96ACFFF5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869D7-20B3-8BBF-20D9-911FDF92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6F75D-635E-F97E-7E53-BFEA3F8F1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CDB05-4EB8-40D7-8905-572064314C70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BF6BE-4476-23B3-6EB3-0E812D46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BF22B-16B0-9AF1-6A7C-99CECB7E2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0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2E365-066D-7C32-38B6-3DA8BB30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 dirty="0" err="1">
                <a:solidFill>
                  <a:srgbClr val="FFFFFF"/>
                </a:solidFill>
              </a:rPr>
              <a:t>jQuery</a:t>
            </a:r>
            <a:endParaRPr lang="pt-BR" sz="8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B7029-FC8D-E059-FD17-B3975D40F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214580-3BC7-696C-55B3-4A39834A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jQuery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9201DE-2F4D-5057-1539-055577F6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4" y="1133073"/>
            <a:ext cx="7964902" cy="55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EB871-9757-7A94-35D1-D01C4A02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667DFB-2936-0102-CD1A-2EFC3BFA0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D62112A0-81D9-E784-716E-C56E5A8D6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74BB129-EA12-3CA1-1454-A65E8994C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EEA3D1F-5727-C3E9-79C8-D6E8C8809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248AFF-DFA0-73AD-0701-AB57EA800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E915C67-1062-7315-0255-87F9CCD1C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2D7F2E77-A2C9-2320-8595-FBDF80844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7DCC666-6542-BA10-A7E7-F1D14D924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C5358-7499-AFE5-D1ED-DFDB1731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 brief Look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375927-1012-FD35-DD64-D49D41C0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8" y="1233042"/>
            <a:ext cx="10515600" cy="52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ED87F-C9F7-6A3B-6077-3DB769EB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A130-502B-44C2-7046-3AF1B37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431FEB2D-1925-3DA7-419B-CE6ACD6F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2774561F-A304-5D1F-AF42-B4FDDA7A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58E85C63-60C9-7760-7658-A763D0E7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992839-6374-ACE7-CF56-C83570658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299DECC0-46EA-FA8B-3381-C89EC3563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6F72B33D-105A-B427-A71D-A19AF892E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42AD21C-5B88-E18F-C324-41234FC6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BD4397-967B-0259-13C5-11B9EA2F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jQuery UI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2C56A6-2049-89F8-8C72-1095FAD5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6" y="1164780"/>
            <a:ext cx="8095816" cy="55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F615D-16ED-8790-671C-922C8181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DC5F9E-8BCC-3F86-0681-57B80968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BAF48E52-2B45-A3BC-76C3-E59F220DD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C8EEE1C-8031-9588-A65A-E3995B7D2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F346B0DE-F674-1258-E583-71F8419D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7D3072-8FB7-B2DC-CE17-28AD7D864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D4984A2F-4CAE-A242-EC69-23D11FD4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46A83E9E-952B-FB41-7FD8-AE45DD871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E221F633-CA95-6935-834A-88B5835C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DDD98-393C-C5F7-F00E-E5E5C5BA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Legacy – Should be replaced by other libs (Bootstrap).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206BAF-DA9D-D029-0815-BF951264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5" y="1645024"/>
            <a:ext cx="2217464" cy="48274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257CB1-E3F8-B611-3F6F-9ABC78DD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9" y="3054867"/>
            <a:ext cx="2924892" cy="36154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31AB4A-C3FC-27F6-3EB5-14A3736C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37" y="4179489"/>
            <a:ext cx="2381506" cy="262721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908EE98-64CE-167C-277D-17DF86B0A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415" y="4748164"/>
            <a:ext cx="1567873" cy="14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9422A-2B6F-AD16-85A5-B12D869E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E556B3-28ED-397E-8EBF-CF19D328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E1B598E-565C-181D-D8D9-37894152C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3B19C5D-A0C3-4A45-E5FF-E292CA0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8ADD55C3-0B27-9E69-F850-12986423F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A6E856-13DE-E425-9442-5483C70D2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4BEA48F6-7C74-BDAF-1B64-57805301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89511BAE-AEB6-BD06-BF4E-BEF5C24D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B690DAB2-7E76-A2D3-A13B-21077EA6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77A4A-AB03-3914-43B6-CCEC5416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Ajax –Asynchronous JavaScript and XML 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BDD01C-E196-0CF1-E5AC-965479EE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24" y="1776004"/>
            <a:ext cx="10561095" cy="44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F7C91-A516-4DF6-186C-C13A3378F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224965-5F71-1925-3120-A2897C74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E5C233CB-E110-E22F-879C-A25975D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9C73925-D1CB-7A83-5865-AA72383A8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F54C2B97-8DFB-B519-0A63-E89582C84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D0962B-950A-5766-9E6C-399A07653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CF7F54C4-64C0-925F-D02D-8E6AFBBCC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F9921862-2CAB-CFC2-865C-34D31AE03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1391657-3B07-3347-6132-2E16A087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8360F9-7F2C-C1B3-6208-E7AE5C03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Thank you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7041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Verdana</vt:lpstr>
      <vt:lpstr>Tema do Office</vt:lpstr>
      <vt:lpstr>jQuery</vt:lpstr>
      <vt:lpstr>What is jQuery</vt:lpstr>
      <vt:lpstr>A brief Look</vt:lpstr>
      <vt:lpstr>jQuery UI</vt:lpstr>
      <vt:lpstr>Legacy – Should be replaced by other libs (Bootstrap).</vt:lpstr>
      <vt:lpstr>Ajax –Asynchronous JavaScript and XML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Jônatas Afonso Neto</dc:creator>
  <cp:lastModifiedBy>Jônatas Afonso Neto</cp:lastModifiedBy>
  <cp:revision>17</cp:revision>
  <dcterms:created xsi:type="dcterms:W3CDTF">2024-02-28T09:51:49Z</dcterms:created>
  <dcterms:modified xsi:type="dcterms:W3CDTF">2024-03-01T11:04:13Z</dcterms:modified>
</cp:coreProperties>
</file>