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3" r:id="rId11"/>
    <p:sldId id="267" r:id="rId12"/>
    <p:sldId id="266" r:id="rId13"/>
    <p:sldId id="269" r:id="rId14"/>
    <p:sldId id="268" r:id="rId15"/>
    <p:sldId id="274" r:id="rId16"/>
    <p:sldId id="273" r:id="rId17"/>
    <p:sldId id="272" r:id="rId18"/>
    <p:sldId id="271" r:id="rId19"/>
    <p:sldId id="275" r:id="rId20"/>
    <p:sldId id="270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7725A-17AD-E1BB-40E9-BEB40A78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A2CC4-2817-0E12-C914-024EE6435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782E4-0D2A-E853-7EDB-ABB72639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681A0-7E5C-58B1-93FC-EEEF6BEA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74629-0AE8-20D9-F3DD-CCFB5AC1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2D72-096B-B7F7-0C1A-93A6D285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B6B82-A91A-857A-62EB-D0C8D214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2F57A-0948-277A-CEAC-0548ADA0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E80DE-8EEB-7C3E-1F6D-2505E747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C07ED-8702-5D47-53C3-C5866B5B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E22C1-9857-B986-0D20-F47B13F4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3EEF-A3BE-4E60-0144-BACD4E71D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982-6C99-7859-E164-4ACBB6D7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7FADD-0E0F-8221-7988-B9D20E10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90F74-49EA-27C0-1A7D-91323D7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2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FAA08-2D1C-6EA4-4B2F-504CF636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FAD57-31EB-8A41-F6AC-8163BAF5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521BC-B6C7-0085-63A2-99E5362E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EE935-7165-585C-829E-D55691B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642DD-8987-6BB7-DAEC-1608FAC9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692B0-7F08-92F5-3C86-A8110759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A9AE7-A55B-5343-EABB-6341E947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9219A-7CE1-E6ED-E79A-B9AB5308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CF4D2-9755-F51D-83C4-9C0C1709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132D1-9F5B-5D54-3ACD-C08E612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9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D6829-6FE5-3E31-A8A3-74E9A8AF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B95D2-126C-61A3-0450-395DDEEDB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4683B5-EB17-17B0-FF68-ACED1681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FDDA53-5064-66D0-2C16-C753E5C7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59C39-6CFC-49D0-5C11-24682209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CEC08F-FC15-5ED5-6602-F50F6F17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09282-A8A7-DDF7-A8A6-C4CBE249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172A72-B40E-2201-8AC0-0C47E574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4C3DED-5022-8EE6-AC9E-F186FA90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BEDF95-524F-B2DE-E82C-934516A3C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E06505-4D6E-1714-88F7-11079100B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B97033-8CFA-DB15-0E52-2FDCDFCF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B4030-7455-0CE8-6C8F-C7A63E9E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5EFEFE-02D6-E95E-BDAE-55C30A40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0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22F3-D3D3-1231-F834-8CDA4F21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0A17BF-B3BD-A224-640F-316CF091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393E2C-ABCC-727D-7822-C48229E2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77E1F6-9525-5D12-9F72-BBB11315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3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4561AB-DA0D-7669-BB6F-637C8F92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98980C-8005-17CF-3C6B-84A21D97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92406-3AB7-053F-9636-B3DC5850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A9D66-B53F-D753-002F-D9BD3034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24877-D648-7471-7AA9-355DA380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B3B1C8-D224-91D6-4984-CE6DD81DC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7A88-26F3-3A26-BF43-F9A65548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69DFAB-B006-CD79-3170-A2B7C32A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78A3E5-3AEA-EA41-3881-B46084BC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0BFE-14D8-7E08-4EE8-01FBF30E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0ECF3-65E9-6DD5-6CBB-001BCECEF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7C7104-1357-B00B-2608-B761B473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98503-5C32-75EC-8899-74264856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2CB11-3129-3195-03E6-C4A630A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68829-C53D-B62E-4C6C-3553603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2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13C047-8318-9416-F0D9-96ACFFF5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869D7-20B3-8BBF-20D9-911FDF92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6F75D-635E-F97E-7E53-BFEA3F8F1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BF6BE-4476-23B3-6EB3-0E812D46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BF22B-16B0-9AF1-6A7C-99CECB7E2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0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2E365-066D-7C32-38B6-3DA8BB30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>
                <a:solidFill>
                  <a:srgbClr val="FFFFFF"/>
                </a:solidFill>
              </a:rPr>
              <a:t>TypeScript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AB7029-FC8D-E059-FD17-B3975D40F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27CE3-7D65-0AE5-2A58-21D7471D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4A5CFF-5B0C-6B30-90A0-F361A35E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55260C39-6C47-0E84-0394-1EF1FB66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6584C2E4-2C74-2A4B-64A3-5B36454CC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2381DD17-C532-DB1D-F8CA-073264DC5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E3F3B9-02DC-30B7-304C-84446F719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BC626D35-A481-5A0C-8F70-4A2EB4790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014478A-D4DA-926E-4410-B980CA3E8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0929E818-BC8E-233F-8279-BCC1791E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2C204-28E0-72EA-31D5-9740128F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Aliases.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06BADA-A5CD-EDFB-3E04-B510B0D7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1" y="1328269"/>
            <a:ext cx="7519648" cy="49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DE75D-F88C-0600-607B-D4971662E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968744-089D-D90E-69B6-E2DB8CDA1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99D8CD24-F49C-FAE9-E172-BFD24ED49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26CB9808-5A4D-563A-12AC-5E8520F78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D181297-8F6C-AC4A-B80B-C16822041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7250A6-2B08-6E57-E7DE-D23B2542C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F7F26C57-5B50-D74A-1A42-468F90455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E3A744E0-E9F1-50E6-CC4C-5C5A07AC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5D0C0E6F-6C0E-3F5F-E71C-D55E0EEB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1BF65-D08E-38BA-F34D-589854D6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Union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341D47-632A-B3AE-2305-F9AF82B6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5" y="1427272"/>
            <a:ext cx="6663705" cy="48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A8D31-CBBC-DF18-A93F-2ED712DFE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3EB100-1728-FFF3-4036-07FDEBBF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3E354454-D43C-4D34-1196-B148F0FEF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ABBF0AA5-5D13-899B-6F91-D4F789FE2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B9A7906C-B441-B0E5-C7E8-BF64E654D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12F7B8-AD21-59CC-6C9C-F79A6B382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FE228DBC-F646-7D2F-D712-38200C834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00ACACC6-FF06-8213-1659-57F726645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D0124B08-5450-B702-7B52-71E80DC43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45035-CE0C-3D2C-2A96-62180875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Functions.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E0F7B0-C0A5-EAC2-6953-5D5BBF34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1709574"/>
            <a:ext cx="5683624" cy="30778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4FD71E-3BE5-F185-CEAA-DF2E57EC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78" y="3789647"/>
            <a:ext cx="6854066" cy="29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6B283-E896-7CC1-B793-BA66C674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9F3432-1D2C-111A-4439-A7B0D1D2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2400DF58-AF50-5602-0831-BF14BD9B9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AEA3026C-5A4A-E98A-590B-44B652BF2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C73D30A8-149D-60C1-C521-7CFF3824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5FF87E-ED01-A395-2C58-DEFD921C7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05348BC8-9175-2218-EF59-06D90B5CB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62D7A32C-4D14-23B2-017C-5D3F33EE1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39694D56-2149-747B-BA45-4C0169317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95F60-613C-B407-AAE2-29636C8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Casting.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D693E4-BD26-6B38-6284-524F66E7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0" y="1799716"/>
            <a:ext cx="7911771" cy="25571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23A4814-BBB2-DADC-B19E-601A48DE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86" y="3739710"/>
            <a:ext cx="4765876" cy="28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6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C2050-8673-8D49-787C-F8FC808C3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F3A0D9-A818-6C35-0242-E2E241637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B53BDA06-CF94-4676-48B1-74B5FAFEE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656B3107-CE10-1D7C-6E22-76AD3FCE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EDCE57EE-01CB-8FD1-E079-A1EA2D6E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723CFB-4A6B-EB77-78C9-FDDAE5E7B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C6CD7A0D-5113-D2BF-4F66-2D78BF38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427530C4-7DB4-96BA-B436-6A207F433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B8C6FA05-990E-DE20-FE36-46DEEC354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A844FB-206D-156B-BB0A-F9A2921F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Classes.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9AF026-AD0A-8F3D-4592-6B2058CF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1666687"/>
            <a:ext cx="4859545" cy="19557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A1D0B96-69E6-ED8C-DA20-32F5591E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64" y="2332592"/>
            <a:ext cx="6901911" cy="45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6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769D9-094C-23A5-334E-D27D8D780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CEFD61-3E79-4080-2DA9-22D29A85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19B60E28-1283-9705-65E0-C6FB1180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1466968E-45F3-98A1-61B0-BD9A424F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191942E3-2ADC-BACC-F42F-EE2AD908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418FF5-6FB4-127D-932D-61CCF5967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9C10EB88-77CE-AE52-B575-C9966109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596A94E6-F221-4F97-3E91-32FEEDBB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7E0239D8-5096-29FD-7DAC-F202198BC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5E6463-8556-6DF6-CFBF-B02E4A45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Classes.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6BF22D-4684-6F5B-6B4A-093B9356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9" y="1535024"/>
            <a:ext cx="8605467" cy="36917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3D1E1C-983F-5D36-C763-D52DBBE6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01" y="2579415"/>
            <a:ext cx="8238839" cy="41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4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16337-3073-FDD0-D126-F79570EB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E6C512-98D0-F930-14D1-DFA51EC01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FC46C4FC-69A3-1B61-2642-9474B6A6B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DC5B1706-BF47-AFFC-E722-85CCB7B90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E9FAEAA6-B545-40E1-6422-C5E518ACB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F80B87-4043-BFAB-8583-A72F44A97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546BF66-D1ED-F904-FC79-8AC89308E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D2B863C7-AD04-BAA2-82F4-345931E55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40646C61-53A3-2C63-DCEB-81520E9CA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0D6D4-9723-23B9-CCBF-CB0C9498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Interfaces.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0DD4B3-98B2-905E-E22F-A003BF86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0" y="1421451"/>
            <a:ext cx="10747192" cy="5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3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4764C-051E-9E83-D4C1-E420A3B54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B2D7D-DDC4-C93C-9813-F72F6A487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4FD80583-5308-FF16-3A38-5D278098B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F0BF86D7-E1C6-2F5F-ED6F-BEB6DBCE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01D50A0A-0A2C-B415-AF61-9F228A46C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4EF3D-FDB0-1FCD-4A11-F8C35643A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B5116BAB-1A47-55FE-15D1-E43DAF321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C8184898-58D0-6F87-BB71-07C70EEE9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9B28BD45-2F23-3E5D-EB53-02D765A4F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E704B2-24E8-DA7E-F435-982816FE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Inheritance: Extends.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D3B17D-0A3F-04FE-9B0B-96E3CC47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4" y="1286301"/>
            <a:ext cx="7581360" cy="53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8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871A3-C369-6C28-D0DA-25BC40B29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CDA0D-EDDE-ED38-AC72-D76A05713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17408FEB-2D3D-B0C1-6C3F-6E72A0C9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450CF6A7-0EAC-6498-8FFA-1FD674AE3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9978D5D4-F4A4-E134-C242-4F0678DA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2A72-3136-BB29-B695-367F5F7ED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82EB4C3E-64F8-956A-4021-FF97F098F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F2CAF8B1-D7AF-3180-BF74-9E7098171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05840BE8-3B6E-D359-E7DD-6D8787F89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D75435-7E68-8CAA-18FA-C013C88E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Inheritance: Override.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CC80DA-9A40-E4EB-1481-EEBE4B36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43" y="1218460"/>
            <a:ext cx="6892365" cy="52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6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2C3CD-5952-821C-7630-38C2B5866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6DF64-1733-4360-4A56-C4E46F858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910AAE7A-CB28-818C-5C59-7D38B52E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4E17690C-BEC2-B179-2A04-6A6ABDF90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0C43BAD7-347C-C056-8389-D4220D2C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1FA89F-2096-9975-2F74-FD220F1EE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A6021081-B170-0146-AE06-44ED5F147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3EE86DA-E921-A11D-DB01-5A4F6E29B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E69FC464-8DCB-202C-61C6-B021695C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ECCE5A-96BE-003F-F14F-B2ED3AB9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Inheritance: Abstract Classes.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1CD201-4B99-AEA9-5403-F5660C86F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3" y="1701122"/>
            <a:ext cx="11116235" cy="50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5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C940B6-4803-AC7C-78F0-9BB55D37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3" y="1624346"/>
            <a:ext cx="11937173" cy="50772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214580-3BC7-696C-55B3-4A39834A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is JavaScript with added syntax for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799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58A811-E8BD-A698-E6A1-327311C94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00A9E1-659B-294F-8E8A-99EBDA5A6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18525248-D2DE-1034-8470-FFE891A8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94458955-CA93-6400-3A95-3869385C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637A4A9E-27A4-3960-BF04-26C58F816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754196-000E-FFD0-2547-56B4E71C9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D9217C0B-170E-1B9F-ECAD-E4D89504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661E794C-93E4-E802-B68E-784C1E45D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1872AB6B-BFAB-F426-C2B1-C864F029F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2577E6-38C6-2A93-03BE-E614C8AB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Generics.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B8B0F2-7104-E429-4190-8A4322B1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7" y="1390912"/>
            <a:ext cx="5909988" cy="23452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12860E-5C0C-9868-6B89-A29AE6F2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88" y="1366099"/>
            <a:ext cx="5278682" cy="53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EB871-9757-7A94-35D1-D01C4A02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667DFB-2936-0102-CD1A-2EFC3BFA0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D62112A0-81D9-E784-716E-C56E5A8D6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F74BB129-EA12-3CA1-1454-A65E8994C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EEA3D1F-5727-C3E9-79C8-D6E8C8809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248AFF-DFA0-73AD-0701-AB57EA800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E915C67-1062-7315-0255-87F9CCD1C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2D7F2E77-A2C9-2320-8595-FBDF80844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47DCC666-6542-BA10-A7E7-F1D14D924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8C5358-7499-AFE5-D1ED-DFDB1731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</a:rPr>
              <a:t>Thank you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073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76F3E-1AA7-7F57-65BC-D249BB1D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0FA5F9-2890-8F1E-0FBE-CD88AC4B0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3CC14540-8D10-EF60-254D-C51C1B7B3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EF25C202-92C6-0677-CF32-41556814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D936490-C41A-A9B2-139A-47D53082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A09F5-904F-488F-564A-4DEE787BC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FFA30306-7E45-F2BC-64A3-C966CABE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51D14F55-BDA4-531A-89BF-0ABE4470F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ACF7B939-F503-9791-B70B-ED33353D6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329C90-D570-09AA-3132-4AAD80D5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Instaling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Compiler.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202E1A-F1F6-281A-D8DC-FE573C83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06" y="1422683"/>
            <a:ext cx="4898334" cy="38440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1EA822-630C-BBF8-CA6B-246C6092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031" y="2112845"/>
            <a:ext cx="5347886" cy="47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1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9F98D4-752D-D831-D87B-B7FD3C4F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7518ED-FC92-FC78-FD15-CAA4DCC2A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26FFA375-B96D-57F3-EEA0-23EDFE3D4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FC38F855-A9E9-A493-E8D4-E2207237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FC75A09-0177-B61E-C3F1-B719DABD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AAB143-1D1C-E9B7-8BC8-5A8C4388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369BCDF3-5580-3A0D-1E20-F140095CD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C7D4A8CD-67D0-DBBF-E4B5-6657B6EA3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3D829432-8942-136C-0F5E-D2E4BCE90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D6336-1C17-0DD2-1620-CE9CE73F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Configuring the Compiler.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860920-EF22-781F-9110-7DE4C06B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0" y="1291707"/>
            <a:ext cx="5796637" cy="53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482FB-FB7A-1BA0-6904-BE9052B0D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57C785-C999-C6F2-44FE-80F0867BB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9142EF7C-8599-AEF2-6D5F-BDC617D3A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8D7DBFAB-3EB5-0215-B698-4AF2B631E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DD6032F-F3A2-B442-A3AE-5E83946F7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C47AA1-3B3C-F167-9111-30410B89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99C16276-49EF-663A-C941-88D937F0A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5A4AC694-452D-3372-8FEA-B3C485365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F5B42770-1E91-9813-C420-FDBC51A20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0AEF9-305B-7283-EB29-EFF5BD26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simple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F1A4FE-8A6F-94C3-AFE0-890181B5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2334509"/>
            <a:ext cx="11918576" cy="41204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70E8EA-5C70-C10E-1E0E-0261641F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678" y="3293409"/>
            <a:ext cx="2732393" cy="12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7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2E6A7-1DF9-8FD1-1853-E8EF3A71B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0B390B-A1E8-C3A5-CB39-41E744767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E7396526-E548-70CA-2D69-0F5A01B3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2D1C755F-9B5E-F3BB-AC01-D45499816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E0B5974A-57E5-40A8-E80B-C11FD47B6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17563E-F2AC-02FD-36BB-A5ABFD80D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4603AD0D-F3BB-2624-2C5B-44D8175FF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0E5B0E51-4614-DD3F-FF1E-F95B65898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02493178-DA40-BC48-BCFE-ACBC3232A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A1E486-4155-A774-4E3B-99624B0C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Special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7C6303-DE3E-D976-8DA3-CB666D1D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7" y="1783542"/>
            <a:ext cx="5258481" cy="19793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D73461B-DCE6-F040-A928-B030123F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48" y="3118871"/>
            <a:ext cx="6145306" cy="30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6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D4FB-5F0D-F217-11E9-709DE9CA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231B3-D1D2-7C7E-6C7D-B1F61BCEF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21F5BA72-6377-8F4A-CFEC-A79D12AD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449166B4-D01B-C720-9CCD-DB2A4190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BDFCB3ED-F25E-62E7-EDB6-3A24E9D6D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87CBBB-3B78-4343-A731-3889FB2DB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D3A9CE7B-4152-2653-FECA-83758EE2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84450DB1-ADD9-DD3C-9BAA-B1C04BA7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64602FF5-8439-FDFF-CE83-56B688AD0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47123-1949-A7BA-3C9D-8AA4DE1F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Special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D645705-E8F0-C9A1-7130-C1C107C1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5" y="3816168"/>
            <a:ext cx="5499847" cy="28311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777E002-B8D7-B7B7-7F6E-E59CC90E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5" y="1301922"/>
            <a:ext cx="5499847" cy="245248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F6BAE6B-BC37-4135-3F22-282415F1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83" y="1301922"/>
            <a:ext cx="6057795" cy="24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5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5FEF2-24CC-901F-A498-0D531FDC3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3DE206-6354-BED9-3C45-92C0393BB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64671CC6-BE1D-AB12-7D20-FC3C783E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504991E1-3D5D-FCF3-587F-A0774B9F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7461438E-D04E-433D-99CD-465A7BAD5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7449D-FC87-6CC4-E063-D3EE05B13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7D1DA7F9-4DE3-56BF-8EC4-BD8906A1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1BD81F0F-7E20-E3B2-9B48-B36F6B4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37EC6EFA-FB6A-1382-2A28-09007A1FB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4F7E54-5ECD-C2CD-96B2-346B6D53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Object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A0DAA2-AA8C-715A-7B52-D61F5928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5" y="1373432"/>
            <a:ext cx="6441034" cy="42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9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4A4566-C681-2E0E-32D2-979A3F7A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C7B8-4B8E-A78A-68DA-0DB1DD099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0A1BDFC5-82A7-21D6-3978-2E53BECC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15D7609A-33E8-7AB2-F05F-BFB95A5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23C3A1D8-D833-2892-7A54-BC714EA9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3330F3-3AE0-2BC2-C1F1-C2F44B5E9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81E6D041-865A-1E74-1740-226AFBD25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5CF312B3-1E55-0DB8-D848-C9AC5028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9F824806-DAEC-B654-E010-7B681FF92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D676D0-0B8D-48E7-F6E0-6BEE68DC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Enums.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0A766F-FCB6-3952-7974-30209D65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75" y="1335235"/>
            <a:ext cx="7410262" cy="49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1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80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Verdana</vt:lpstr>
      <vt:lpstr>Tema do Office</vt:lpstr>
      <vt:lpstr>TypeScript</vt:lpstr>
      <vt:lpstr>TypeScript is JavaScript with added syntax for types.</vt:lpstr>
      <vt:lpstr>Instaling the Compiler.</vt:lpstr>
      <vt:lpstr>Configuring the Compiler.</vt:lpstr>
      <vt:lpstr>TypeScript simple types.</vt:lpstr>
      <vt:lpstr>TypeScript Special Types.</vt:lpstr>
      <vt:lpstr>TypeScript Special Types.</vt:lpstr>
      <vt:lpstr>TypeScript Object Types.</vt:lpstr>
      <vt:lpstr>TypeScript Enums.</vt:lpstr>
      <vt:lpstr>TypeScript Aliases.</vt:lpstr>
      <vt:lpstr>TypeScript Union Types.</vt:lpstr>
      <vt:lpstr>TypeScript Functions.</vt:lpstr>
      <vt:lpstr>TypeScript Casting.</vt:lpstr>
      <vt:lpstr>TypeScript Classes.</vt:lpstr>
      <vt:lpstr>TypeScript Classes.</vt:lpstr>
      <vt:lpstr>TypeScript Interfaces.</vt:lpstr>
      <vt:lpstr>TypeScript Inheritance: Extends.</vt:lpstr>
      <vt:lpstr>TypeScript Inheritance: Override.</vt:lpstr>
      <vt:lpstr>TypeScript Inheritance: Abstract Classes.</vt:lpstr>
      <vt:lpstr>TypeScript Generics.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Jônatas Afonso Neto</dc:creator>
  <cp:lastModifiedBy>Jônatas Afonso Neto</cp:lastModifiedBy>
  <cp:revision>14</cp:revision>
  <dcterms:created xsi:type="dcterms:W3CDTF">2024-02-28T09:51:49Z</dcterms:created>
  <dcterms:modified xsi:type="dcterms:W3CDTF">2024-02-28T16:26:06Z</dcterms:modified>
</cp:coreProperties>
</file>