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2" r:id="rId9"/>
    <p:sldId id="281" r:id="rId10"/>
    <p:sldId id="284" r:id="rId11"/>
    <p:sldId id="285" r:id="rId12"/>
    <p:sldId id="286" r:id="rId13"/>
    <p:sldId id="28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9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7725A-17AD-E1BB-40E9-BEB40A78E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0A2CC4-2817-0E12-C914-024EE6435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782E4-0D2A-E853-7EDB-ABB72639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681A0-7E5C-58B1-93FC-EEEF6BEA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74629-0AE8-20D9-F3DD-CCFB5AC1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76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72D72-096B-B7F7-0C1A-93A6D285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B6B82-A91A-857A-62EB-D0C8D2144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2F57A-0948-277A-CEAC-0548ADA0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CE80DE-8EEB-7C3E-1F6D-2505E747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CC07ED-8702-5D47-53C3-C5866B5B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47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DE22C1-9857-B986-0D20-F47B13F4B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A3EEF-A3BE-4E60-0144-BACD4E71D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6E982-6C99-7859-E164-4ACBB6D7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67FADD-0E0F-8221-7988-B9D20E10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B90F74-49EA-27C0-1A7D-91323D7E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72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FAA08-2D1C-6EA4-4B2F-504CF636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5FAD57-31EB-8A41-F6AC-8163BAF5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521BC-B6C7-0085-63A2-99E5362E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FEE935-7165-585C-829E-D55691BB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F642DD-8987-6BB7-DAEC-1608FAC9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8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692B0-7F08-92F5-3C86-A8110759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1A9AE7-A55B-5343-EABB-6341E9473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9219A-7CE1-E6ED-E79A-B9AB5308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FCF4D2-9755-F51D-83C4-9C0C1709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9132D1-9F5B-5D54-3ACD-C08E612D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39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D6829-6FE5-3E31-A8A3-74E9A8AF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B95D2-126C-61A3-0450-395DDEEDB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4683B5-EB17-17B0-FF68-ACED16811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FDDA53-5064-66D0-2C16-C753E5C7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759C39-6CFC-49D0-5C11-24682209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CEC08F-FC15-5ED5-6602-F50F6F17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09282-A8A7-DDF7-A8A6-C4CBE249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172A72-B40E-2201-8AC0-0C47E574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4C3DED-5022-8EE6-AC9E-F186FA902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BEDF95-524F-B2DE-E82C-934516A3C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E06505-4D6E-1714-88F7-11079100B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B97033-8CFA-DB15-0E52-2FDCDFCF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9B4030-7455-0CE8-6C8F-C7A63E9E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5EFEFE-02D6-E95E-BDAE-55C30A40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04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22F3-D3D3-1231-F834-8CDA4F21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0A17BF-B3BD-A224-640F-316CF091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393E2C-ABCC-727D-7822-C48229E2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77E1F6-9525-5D12-9F72-BBB11315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36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4561AB-DA0D-7669-BB6F-637C8F92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98980C-8005-17CF-3C6B-84A21D97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A92406-3AB7-053F-9636-B3DC5850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A9D66-B53F-D753-002F-D9BD3034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B24877-D648-7471-7AA9-355DA380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B3B1C8-D224-91D6-4984-CE6DD81DC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37A88-26F3-3A26-BF43-F9A65548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69DFAB-B006-CD79-3170-A2B7C32A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78A3E5-3AEA-EA41-3881-B46084BC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9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80BFE-14D8-7E08-4EE8-01FBF30E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C0ECF3-65E9-6DD5-6CBB-001BCECEF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7C7104-1357-B00B-2608-B761B4732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798503-5C32-75EC-8899-74264856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2CB11-3129-3195-03E6-C4A630A2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A68829-C53D-B62E-4C6C-35536038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82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13C047-8318-9416-F0D9-96ACFFF5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B869D7-20B3-8BBF-20D9-911FDF92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6F75D-635E-F97E-7E53-BFEA3F8F1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BF6BE-4476-23B3-6EB3-0E812D463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EBF22B-16B0-9AF1-6A7C-99CECB7E2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30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F2E365-066D-7C32-38B6-3DA8BB30F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pt-BR" sz="8000" dirty="0" err="1">
                <a:solidFill>
                  <a:srgbClr val="FFFFFF"/>
                </a:solidFill>
              </a:rPr>
              <a:t>jQuery</a:t>
            </a:r>
            <a:endParaRPr lang="pt-BR" sz="8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AB7029-FC8D-E059-FD17-B3975D40F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pt-BR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23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B10157-EB24-AC51-381F-E89819864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3DAFC8-649F-3585-41C5-7E712678C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E881948D-19C1-8819-8BA4-27BDB1337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6D33F60E-C5AC-0EC5-D1D1-27E680E8C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5E382259-4E97-0986-C64A-1BFA03A1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4908BD-7771-B9F2-C7CD-8C686014A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BE22D579-8EDE-B7B1-744D-9DEA5B73F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0F8D63F4-D876-835E-4623-0F6E0612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2ED81539-C417-4F67-247B-DECFFC3DC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2116AD-635E-C0DD-A4DC-D50FD53D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Ajax with jQuery AJAX</a:t>
            </a:r>
            <a:b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get() </a:t>
            </a:r>
            <a:r>
              <a:rPr lang="en-US" sz="4000" dirty="0">
                <a:solidFill>
                  <a:srgbClr val="000000"/>
                </a:solidFill>
                <a:latin typeface="Verdana" panose="020B0604030504040204" pitchFamily="34" charset="0"/>
              </a:rPr>
              <a:t>and post() </a:t>
            </a:r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methods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CB7730-8E3B-BA6C-1C69-797429934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06" y="2515615"/>
            <a:ext cx="10546976" cy="21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2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97A09-1160-19E2-4EB8-EEB0FDECB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3BB747-B2D8-221F-C3E2-B6BA6B5E4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05B7B618-443D-AF73-45CD-61CDD0CDC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3D2AFA86-0732-EC6D-4EEE-FFBA6E03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6B5A7F4C-937D-03E8-50A9-B40F1663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A3985F-4D05-BEE5-0AFB-EE542F37A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D21265BB-042A-0F87-F621-FF225D54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64B6D582-8F67-C9F8-4392-2979C9C13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472EA78B-07A6-23C0-48CB-E66A6BC2D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835811-A3C2-DEF9-E8BE-D6BFA90D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Ajax with jQuery AJAX</a:t>
            </a:r>
            <a:b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get() method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06E2B3-724D-0343-7F4B-5F7EDA8F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64" y="1759450"/>
            <a:ext cx="8128666" cy="47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9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78ACB2-7B6A-EA17-FA0C-F1587027B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3D5B18-6AA6-5A98-92E0-4FFA17440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B3599B45-EF07-4D5E-64AA-3EE87700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42E93FB8-2D6C-D03C-E4E6-AC221D1B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2FAF0BB-28A6-E45D-0A15-595DF8C94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37330A-8520-AEBA-95D1-0BFAFA7E3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7216EBFB-C7D1-F017-3E0E-EF0A2E98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C12A07A2-6665-B63A-42C0-F041E9D95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F6810E2-9552-D513-D4B1-2E8AFD3A1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9A7190-5522-3ABD-2509-76C62CB7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Ajax with jQuery AJAX</a:t>
            </a:r>
            <a:b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post() method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11116F-EAD5-F926-66AC-E0F2DAD6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64" y="1607050"/>
            <a:ext cx="5933625" cy="5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5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9ED136-A85B-0824-E4F8-21B9CD551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7BBAEB-F62F-C53A-3915-9A6E8C59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868AB097-9B50-E9D7-894C-14C5BE66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35B8CC1F-7F92-E423-F415-5049FAD7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9A27BEF1-C8D9-FF49-DAB9-172EB1C69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F14A8A-C702-637D-04E2-BF16E7D5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9407BDFD-CB3E-496A-7D73-5C25AE8DF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8E4681C-0B34-C501-ABA3-B50B95F95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354BE576-1827-07ED-BA16-6207C030D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D7A3D-8340-6E7F-FEEC-E0FB8703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Thank you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507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214580-3BC7-696C-55B3-4A39834A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is jQuery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9201DE-2F4D-5057-1539-055577F6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24" y="1133073"/>
            <a:ext cx="7964902" cy="556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9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DEB871-9757-7A94-35D1-D01C4A021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667DFB-2936-0102-CD1A-2EFC3BFA0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D62112A0-81D9-E784-716E-C56E5A8D6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F74BB129-EA12-3CA1-1454-A65E8994C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4EEA3D1F-5727-C3E9-79C8-D6E8C8809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248AFF-DFA0-73AD-0701-AB57EA800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E915C67-1062-7315-0255-87F9CCD1C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2D7F2E77-A2C9-2320-8595-FBDF80844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47DCC666-6542-BA10-A7E7-F1D14D924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8C5358-7499-AFE5-D1ED-DFDB1731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A brief Look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375927-1012-FD35-DD64-D49D41C0E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88" y="1233042"/>
            <a:ext cx="10515600" cy="52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3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3ED87F-C9F7-6A3B-6077-3DB769EB3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E1A130-502B-44C2-7046-3AF1B37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431FEB2D-1925-3DA7-419B-CE6ACD6F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2774561F-A304-5D1F-AF42-B4FDDA7A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58E85C63-60C9-7760-7658-A763D0E7E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992839-6374-ACE7-CF56-C83570658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299DECC0-46EA-FA8B-3381-C89EC3563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6F72B33D-105A-B427-A71D-A19AF892E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442AD21C-5B88-E18F-C324-41234FC65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BD4397-967B-0259-13C5-11B9EA2F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jQuery UI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2C56A6-2049-89F8-8C72-1095FAD51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36" y="1164780"/>
            <a:ext cx="8095816" cy="5535571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E9E6600-6C4F-B1E9-BF52-E6E1A9AD5B13}"/>
              </a:ext>
            </a:extLst>
          </p:cNvPr>
          <p:cNvCxnSpPr/>
          <p:nvPr/>
        </p:nvCxnSpPr>
        <p:spPr>
          <a:xfrm>
            <a:off x="699247" y="667871"/>
            <a:ext cx="9435353" cy="593911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E0BE1EF-E078-AA7D-6A75-7B3BDE9CC4BD}"/>
              </a:ext>
            </a:extLst>
          </p:cNvPr>
          <p:cNvCxnSpPr/>
          <p:nvPr/>
        </p:nvCxnSpPr>
        <p:spPr>
          <a:xfrm flipV="1">
            <a:off x="319835" y="467451"/>
            <a:ext cx="10330212" cy="59989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9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8F615D-16ED-8790-671C-922C81816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DC5F9E-8BCC-3F86-0681-57B80968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BAF48E52-2B45-A3BC-76C3-E59F220DD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EC8EEE1C-8031-9588-A65A-E3995B7D2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F346B0DE-F674-1258-E583-71F8419DF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7D3072-8FB7-B2DC-CE17-28AD7D864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D4984A2F-4CAE-A242-EC69-23D11FD41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46A83E9E-952B-FB41-7FD8-AE45DD871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E221F633-CA95-6935-834A-88B5835C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FDDD98-393C-C5F7-F00E-E5E5C5BA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Legacy – Should be replaced by other libs (Bootstrap).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206BAF-DA9D-D029-0815-BF9512641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75" y="1645024"/>
            <a:ext cx="2217464" cy="482749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9257CB1-E3F8-B611-3F6F-9ABC78DD0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19" y="3054867"/>
            <a:ext cx="2924892" cy="36154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E31AB4A-C3FC-27F6-3EB5-14A3736C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937" y="4179489"/>
            <a:ext cx="2381506" cy="262721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908EE98-64CE-167C-277D-17DF86B0A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415" y="4748164"/>
            <a:ext cx="1567873" cy="14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5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A9422A-2B6F-AD16-85A5-B12D869E3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E556B3-28ED-397E-8EBF-CF19D328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2E1B598E-565C-181D-D8D9-37894152C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F3B19C5D-A0C3-4A45-E5FF-E292CA0B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8ADD55C3-0B27-9E69-F850-12986423F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A6E856-13DE-E425-9442-5483C70D2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4BEA48F6-7C74-BDAF-1B64-578053019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89511BAE-AEB6-BD06-BF4E-BEF5C24D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B690DAB2-7E76-A2D3-A13B-21077EA68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577A4A-AB03-3914-43B6-CCEC5416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Ajax –Asynchronous JavaScript and XML 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BDD01C-E196-0CF1-E5AC-965479EEC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28" y="2099939"/>
            <a:ext cx="10561095" cy="44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2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AF7C91-A516-4DF6-186C-C13A3378F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224965-5F71-1925-3120-A2897C74A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E5C233CB-E110-E22F-879C-A25975DB3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69C73925-D1CB-7A83-5865-AA72383A8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F54C2B97-8DFB-B519-0A63-E89582C84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D0962B-950A-5766-9E6C-399A07653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CF7F54C4-64C0-925F-D02D-8E6AFBBCC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F9921862-2CAB-CFC2-865C-34D31AE03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01391657-3B07-3347-6132-2E16A087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8360F9-7F2C-C1B3-6208-E7AE5C03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A Simple Example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59F8E2-C524-997E-F65C-C2A625791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73" y="1218460"/>
            <a:ext cx="6549451" cy="55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4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C22EF9-920D-7F21-CA21-1E1930BDC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C04EA5-A7C4-6B1E-A62E-A66B7D64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AE33A9A7-D2C0-63BE-12F7-C733A2410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2A351869-EF4B-D3D5-8237-AF011D83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E07FDC6-43CF-EDD1-4173-FB9B6DBBA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FB5EFB-AC8F-52BB-7AA2-FED1DC50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8B43F587-DBF9-7A81-A1DB-66F3F3EE2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9C3B54D-495E-B602-96E1-F7DEF29B0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7976EF55-07FD-CBC7-BAD6-933899D1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7CB071-4BCA-781A-C32A-2A7EFC1F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HTTP Verbs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3D9B67-A0C2-D30F-FD49-CE0A1736F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12" y="1018425"/>
            <a:ext cx="6145568" cy="572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5B1507-0230-9B71-B5EB-AFEFE9882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53BAD4-AD6F-BD68-FF3E-A63AE09ED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02FE45AC-D7BC-6DBC-065D-1B6552E8B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EF9E5CCC-7F83-7499-08ED-62F643033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EA63006A-F033-B93E-D1AE-DE615AFEC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795D57-C1FA-AA0E-6340-92F89F284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2655A388-CDF9-4DBF-2662-A38401DCA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C1028759-5B1E-BF97-1758-5427D4795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40132D62-A4C8-23CC-5BCF-5E57CE595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32A9AE-7BFF-1137-3919-801323B3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Ajax with jQuery</a:t>
            </a:r>
            <a:b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load() method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DAB2C7-7986-8C3F-BF68-0019F6E27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87" y="1716418"/>
            <a:ext cx="7016133" cy="5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39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Verdana</vt:lpstr>
      <vt:lpstr>Tema do Office</vt:lpstr>
      <vt:lpstr>jQuery</vt:lpstr>
      <vt:lpstr>What is jQuery</vt:lpstr>
      <vt:lpstr>A brief Look</vt:lpstr>
      <vt:lpstr>jQuery UI</vt:lpstr>
      <vt:lpstr>Legacy – Should be replaced by other libs (Bootstrap).</vt:lpstr>
      <vt:lpstr>Ajax –Asynchronous JavaScript and XML </vt:lpstr>
      <vt:lpstr>A Simple Example</vt:lpstr>
      <vt:lpstr>HTTP Verbs</vt:lpstr>
      <vt:lpstr>Ajax with jQuery load() method</vt:lpstr>
      <vt:lpstr>Ajax with jQuery AJAX get() and post() methods</vt:lpstr>
      <vt:lpstr>Ajax with jQuery AJAX get() method</vt:lpstr>
      <vt:lpstr>Ajax with jQuery AJAX post() method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Jônatas Afonso Neto</dc:creator>
  <cp:lastModifiedBy>Jônatas Afonso Neto</cp:lastModifiedBy>
  <cp:revision>21</cp:revision>
  <dcterms:created xsi:type="dcterms:W3CDTF">2024-02-28T09:51:49Z</dcterms:created>
  <dcterms:modified xsi:type="dcterms:W3CDTF">2024-03-01T11:19:38Z</dcterms:modified>
</cp:coreProperties>
</file>