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EFDE5-5375-448C-BE18-6012ADB9D36B}" type="datetimeFigureOut">
              <a:rPr lang="en-US" smtClean="0"/>
              <a:t>2020-12-05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E49EB-A428-434F-A0B4-030DCE643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93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D5D6DAC-EE40-4DC1-B149-AE78C237A63C}" type="datetime1">
              <a:rPr lang="en-US" smtClean="0"/>
              <a:t>2020-12-05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122F100-1759-4176-8F4A-5A4E3AEE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2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D091-99D2-4622-A4C5-1E23CE86DE48}" type="datetime1">
              <a:rPr lang="en-US" smtClean="0"/>
              <a:t>2020-12-05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F100-1759-4176-8F4A-5A4E3AEE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0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B63C-D391-4368-AE2E-343CAF7D5207}" type="datetime1">
              <a:rPr lang="en-US" smtClean="0"/>
              <a:t>2020-12-05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F100-1759-4176-8F4A-5A4E3AEE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07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C78C-EADE-4BFA-9052-1DE79B87DE55}" type="datetime1">
              <a:rPr lang="en-US" smtClean="0"/>
              <a:t>2020-12-05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F100-1759-4176-8F4A-5A4E3AEE10B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9349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233F-6CC7-49E6-BEFA-119D3297BE2C}" type="datetime1">
              <a:rPr lang="en-US" smtClean="0"/>
              <a:t>2020-12-05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F100-1759-4176-8F4A-5A4E3AEE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31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950A-AF91-4ED8-B777-9331D81091EF}" type="datetime1">
              <a:rPr lang="en-US" smtClean="0"/>
              <a:t>2020-12-05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F100-1759-4176-8F4A-5A4E3AEE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91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A4F0-BF58-4815-9976-B7641E84AAB1}" type="datetime1">
              <a:rPr lang="en-US" smtClean="0"/>
              <a:t>2020-12-05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F100-1759-4176-8F4A-5A4E3AEE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27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20B0-BCB2-4D20-9AE9-4942DC0ED5BB}" type="datetime1">
              <a:rPr lang="en-US" smtClean="0"/>
              <a:t>2020-12-05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F100-1759-4176-8F4A-5A4E3AEE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37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CA528-57C3-498E-89B2-55643A3F808C}" type="datetime1">
              <a:rPr lang="en-US" smtClean="0"/>
              <a:t>2020-12-05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F100-1759-4176-8F4A-5A4E3AEE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8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A840-FF52-44E8-9AE2-39539A066B2F}" type="datetime1">
              <a:rPr lang="en-US" smtClean="0"/>
              <a:t>2020-12-05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F100-1759-4176-8F4A-5A4E3AEE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6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6BAE-FCF5-40F2-8A3C-939DB42FF646}" type="datetime1">
              <a:rPr lang="en-US" smtClean="0"/>
              <a:t>2020-12-05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F100-1759-4176-8F4A-5A4E3AEE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5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BEA28-CE37-45C2-88D0-A73A4A59A24E}" type="datetime1">
              <a:rPr lang="en-US" smtClean="0"/>
              <a:t>2020-12-05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F100-1759-4176-8F4A-5A4E3AEE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2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7AC87-3906-4866-A30D-42ECB7ECF059}" type="datetime1">
              <a:rPr lang="en-US" smtClean="0"/>
              <a:t>2020-12-05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F100-1759-4176-8F4A-5A4E3AEE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15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144C-6F85-4076-8820-7464B33AB46D}" type="datetime1">
              <a:rPr lang="en-US" smtClean="0"/>
              <a:t>2020-12-05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F100-1759-4176-8F4A-5A4E3AEE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91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293B-F76F-4C55-A814-899E0E0B553E}" type="datetime1">
              <a:rPr lang="en-US" smtClean="0"/>
              <a:t>2020-12-05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F100-1759-4176-8F4A-5A4E3AEE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4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C2D8-708A-485A-8499-91F890C4415A}" type="datetime1">
              <a:rPr lang="en-US" smtClean="0"/>
              <a:t>2020-12-05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F100-1759-4176-8F4A-5A4E3AEE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49540-7A0B-40F1-88AB-84780BCB7CC9}" type="datetime1">
              <a:rPr lang="en-US" smtClean="0"/>
              <a:t>2020-12-05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F100-1759-4176-8F4A-5A4E3AEE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8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74B2F-13A9-4073-B92D-70907C4F7CBA}" type="datetime1">
              <a:rPr lang="en-US" smtClean="0"/>
              <a:t>2020-12-05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2F100-1759-4176-8F4A-5A4E3AEE1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561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hu-H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hu-HU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scraping</a:t>
            </a:r>
            <a:r>
              <a:rPr lang="hu-H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fejlesztése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Előadó: Radó Bence</a:t>
            </a:r>
          </a:p>
          <a:p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Témavezetőm: Machalik Károly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F100-1759-4176-8F4A-5A4E3AEE10B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39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 is az a </a:t>
            </a:r>
            <a:r>
              <a:rPr lang="hu-HU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hu-H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Programnyelv</a:t>
            </a:r>
          </a:p>
          <a:p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Objektumorientált</a:t>
            </a:r>
          </a:p>
          <a:p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Multiplatform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F100-1759-4176-8F4A-5A4E3AEE10B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10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 is az a web </a:t>
            </a:r>
            <a:r>
              <a:rPr lang="hu-HU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scraping</a:t>
            </a:r>
            <a:r>
              <a:rPr lang="hu-H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Adatok kinyerése</a:t>
            </a:r>
          </a:p>
          <a:p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Automatizált folyamatok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F100-1759-4176-8F4A-5A4E3AEE10B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0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Kutatásom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Hasonló programok</a:t>
            </a:r>
          </a:p>
          <a:p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Import.io, </a:t>
            </a:r>
            <a:r>
              <a:rPr lang="hu-H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OutWit</a:t>
            </a:r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Beautiful</a:t>
            </a:r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Soup</a:t>
            </a:r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Scrapy</a:t>
            </a:r>
            <a:endParaRPr lang="hu-H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Előnyök</a:t>
            </a:r>
          </a:p>
          <a:p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Hátrányok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F100-1759-4176-8F4A-5A4E3AEE10B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36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Tervezés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Grafikus felhasználói interfész</a:t>
            </a:r>
          </a:p>
          <a:p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Bárki számára elérhető</a:t>
            </a:r>
          </a:p>
          <a:p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Ingyenes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F100-1759-4176-8F4A-5A4E3AEE10B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00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Blink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Böngészőmotor</a:t>
            </a:r>
          </a:p>
          <a:p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Platformfüggetlen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F100-1759-4176-8F4A-5A4E3AEE10BC}" type="slidenum">
              <a:rPr lang="en-US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79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Fejlesztés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IntelliJ</a:t>
            </a:r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IDEA</a:t>
            </a:r>
          </a:p>
          <a:p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Letisztult felhasználói felület</a:t>
            </a:r>
          </a:p>
          <a:p>
            <a:endParaRPr lang="hu-H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F100-1759-4176-8F4A-5A4E3AEE10B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43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Megvalósítandó célok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Testreszabhatóság</a:t>
            </a:r>
          </a:p>
          <a:p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Könnyű kezelés</a:t>
            </a:r>
          </a:p>
          <a:p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Exportálható adatok</a:t>
            </a:r>
          </a:p>
          <a:p>
            <a:r>
              <a:rPr lang="hu-H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Hibamentesség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F100-1759-4176-8F4A-5A4E3AEE10B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07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Köszönöm szépen a figyelmet!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2F100-1759-4176-8F4A-5A4E3AEE10BC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50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86</TotalTime>
  <Words>85</Words>
  <Application>Microsoft Office PowerPoint</Application>
  <PresentationFormat>Szélesvásznú</PresentationFormat>
  <Paragraphs>40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Tw Cen MT</vt:lpstr>
      <vt:lpstr>Áramkör</vt:lpstr>
      <vt:lpstr>Kotlin web scraping fejlesztése</vt:lpstr>
      <vt:lpstr>Mi is az a kotlin?</vt:lpstr>
      <vt:lpstr>Mi is az a web scraping?</vt:lpstr>
      <vt:lpstr>Kutatásom</vt:lpstr>
      <vt:lpstr>Tervezés</vt:lpstr>
      <vt:lpstr>Blink</vt:lpstr>
      <vt:lpstr>Fejlesztés</vt:lpstr>
      <vt:lpstr>Megvalósítandó célok</vt:lpstr>
      <vt:lpstr>Köszönöm szépen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 web scraping fejlesztése</dc:title>
  <dc:creator>Rumszy</dc:creator>
  <cp:lastModifiedBy>Rumszy</cp:lastModifiedBy>
  <cp:revision>7</cp:revision>
  <dcterms:created xsi:type="dcterms:W3CDTF">2020-12-05T12:06:47Z</dcterms:created>
  <dcterms:modified xsi:type="dcterms:W3CDTF">2020-12-05T13:33:31Z</dcterms:modified>
</cp:coreProperties>
</file>