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10742-5157-4C5B-BD2E-4A21E5A5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3D7B5-F355-43C5-9237-B6479ED0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402D-C012-4BA2-A69D-74EE63D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CC27-2AE6-41C3-99B3-0A2C1FC1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FC935-7F4E-46FB-9759-DF32357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76D66-2EEB-4362-A9EA-E4FD5D35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E453F-28BF-44EF-8511-1D552CA35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AF43B-211D-45C7-8506-D2B96B1E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E7F58-EB47-420D-B2EA-FCA5834C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449ED-9D75-4097-A3A1-93EBE065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4A1ED1-00FC-4B72-B16F-A27395EA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BC419-53CF-4FC6-B0C1-C9826133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936B4-AF0A-47A6-95AD-B1A4DA90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8BAB7-1900-4E9E-876A-FE6AAF2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D0D50-D146-4BD1-9B5E-3BD77DBC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7934-5CF0-4832-AB59-EEE860EA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5EEDA-B506-4C24-B768-3F41AC8A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AE942-DDFA-4FE6-9C98-687513EB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789F-B3E8-4DFB-90BD-E25AEFC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51D82-9974-48D7-9DC1-889004E8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B5FED-CE48-46DD-AA3B-E44FC467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2A735-D167-42B7-AAEC-86A4F5E0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530EC-CDE3-4FD3-98FE-5094F24A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918E8-80DB-40DA-817B-53C9A992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A4C80-37A0-42E0-B195-515D6D55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59B6-B14B-4C02-B2B3-F4FB49CF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BD6AB-0073-4D2C-9C5C-B03268E78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0EFBA-5D05-4457-9773-1B03885A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8AB32-488F-4F27-BA24-78EC7358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5C391-AE54-4C35-AC49-7EDD2533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55DE2-21D3-4A30-B6A6-DD94C3FE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6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E88C-41D6-425C-B848-75AB6632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DA042-7B30-4CE7-B4E1-9066E253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F3636E-0401-46FE-A74B-129734FD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1BACE-9F9A-47EA-9305-7A0BC981C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BABCE-72EF-47E9-AFD3-50FDCE0E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3EF79F-60A2-4478-B4F2-04D4B5DC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84DB9-DB4A-47D0-840F-A5DA0737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0D879-3FE6-4D22-9D50-D4F59020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C3538-CBC9-46BC-9761-5582DA9D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27CD07-B018-4BA5-BB4C-F6042576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1CB5BF-8AB7-40BD-8C82-282EF28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FB56A-D424-459C-85E6-D44A4EBF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36A233-3586-4AD0-971C-62A834DB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1EAB85-CC29-49C7-8437-A1E43ECF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686C6-EDE3-4E00-BBCE-956721C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8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1342-5746-47FD-949A-A0EBCCB3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BD605-4497-4A84-BD6B-C8E602573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CE6EE-1C48-4E76-88E4-48108CFA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FA0A6-F3B9-445F-A456-7A42B2C2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E2190-3D06-4F86-87ED-78FED00B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A314A-B592-4654-86FF-5D4E4BE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4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00CD1-2A95-4FD8-B39B-14DD7D3C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40F4B2-F8A8-42BC-BAAB-3846E1A3A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37340-AA49-4AD3-8192-BB9F52EE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7CB5DC-F65D-4645-89BE-ED8FDC73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12B56-A722-4037-A7D8-10B83AE1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47B42-4BD0-488E-B260-6D6B184B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8968EA-4CF5-4DE4-8ABF-D7B56AAC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F812D-1D1B-43F9-AA77-FAF35EC9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F4852-D8A1-4EA2-90DF-9C2887DC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F3B4-9616-48B1-8EA2-CCE2FE2BBD43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6A818-8DCF-4889-9E34-30F10AFC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87F8B-C7D2-4E5E-8207-B97A3C211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7B96-D0A7-411F-8A67-DC8EE2C27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EE359-B613-4CA3-99B7-3EE094B23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哦哦哦，欧巴刚刚死戴欧</a:t>
            </a:r>
            <a:r>
              <a:rPr lang="en-US" altLang="zh-CN" dirty="0"/>
              <a:t>~~~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29E79-5ACC-484D-828B-401E3EE6F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7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哦哦哦，欧巴刚刚死戴欧~~~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哦哦哦，欧巴刚刚死戴欧~~~ </dc:title>
  <dc:creator>Run</dc:creator>
  <cp:lastModifiedBy>Run</cp:lastModifiedBy>
  <cp:revision>1</cp:revision>
  <dcterms:created xsi:type="dcterms:W3CDTF">2022-03-20T05:35:00Z</dcterms:created>
  <dcterms:modified xsi:type="dcterms:W3CDTF">2022-03-20T05:35:09Z</dcterms:modified>
</cp:coreProperties>
</file>