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8D1D-F599-4C57-9E73-6D7010DDA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F7877-0742-4125-B1A1-CD2496D2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03BB4-3820-408F-AEEA-E1DB7E78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08237-6529-421E-A255-A8AB898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3152B-D059-4C40-B934-A203795E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3DF6-9A4D-4C5F-B9D1-85DDCCBB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4976C-A7DE-403B-8903-46EF0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C962-FCE3-4F1A-81F9-9D377309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A839B-950B-4962-A32F-37D496EF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D9270-D6AE-4AA1-BDFF-545486C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46BFA2-399D-4A62-A7D7-D9E30476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D3C3E-0188-422B-9AC8-B913EF56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47026-F286-41E2-ABD8-8DD3410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BD3-AE19-4BCD-AA88-92C0D1BB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771EC-B103-49C1-8F12-F173FAD8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B5FB0-EC98-46BD-8E24-36294416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F86D7-2853-4F86-855E-709F2455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CADB8-7338-4CBD-975E-737CAA55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8204A-08A3-41A6-AF5D-8DFFA7C6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8B065-A51F-4ED7-911D-DB8824ED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A0B7D-00BA-4BC0-87F6-79E45974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5ECD9-4167-4692-B2E8-F7CE6241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C46C-6145-41C0-8EF4-6715C12A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3AE1-A95D-4282-B588-9EE38B5D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6B831-63AD-470A-AE27-93D47746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1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62EA-5E58-401F-A5B4-973FC13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D5F8-D32F-47A6-97A5-E9F52998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A5F1D-2DA9-48D5-9D5B-57B1A338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E565F-3393-4CD1-A27D-A98D5238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A30E2-D87C-4094-8B3A-B78EFEDB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028A1-FDD5-47FC-89D4-B87E3C7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4D061-E0C9-484E-BF2E-2389F778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69983-15DB-4070-A82A-BE515BC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D5F8B-FCBD-4DD8-A0F4-E14725B6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16F70-C99C-457A-8E7E-D75E9649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B85F0-37A5-4C2F-8EC5-00F0052F8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43BCE4-6E29-4B60-A4C6-11992B0B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04669-DB25-4675-93A6-F5C0C47C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A7D7A-B2A4-42FD-95EC-F62F6AD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96E6-0EED-4AF9-B8D9-EE4D89C9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1C8BA9-1D6C-4C90-9A70-E5DFC25F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9E4171-478A-42FA-A959-23A3597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7A4532-E7B5-4791-9A13-9731E4D2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9F32E-7AB9-4210-A1F9-B15FABD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16DB8-A299-437D-89EA-FA39CBEF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93089-ED7D-4C76-9B0F-954894E7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8494-C258-4A0C-897F-5645C7EE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7C8F0-BD24-44DF-A318-5ACA91B3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A9B01-C70C-4382-94BB-1D60F874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8727E-97FE-4951-8D42-2259646B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1DE5A-B92F-4191-8805-BA3F3A2A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E7AFB-9307-42C6-8D79-B1D6F03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626C-F23C-418B-9648-2A6A877E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98AF2-EE2B-4749-B61B-36E2D1F5C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8BCE2-3057-4507-A91E-8E46ABA7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4BA2D-7458-4FAF-8DF6-11FF4FC1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7D900-E0C4-4AA0-9FD4-B4C3FC27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41D1C-BB89-4766-8142-9FBF4701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F2FEA-606C-4DA8-B8F2-CF330A5F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7CF3E-6DAB-4EF2-95C3-AA614A1F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544B-D534-4BF3-B595-DECA7975A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CDFD-689E-437D-A49B-1417E3254B6A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6200F-5D8C-4AA2-87A4-6E41DD451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E3835-7D13-4515-93A7-7EE490B4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0A34-B959-4F11-A199-5E272483E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5CC3A99-A4B6-4863-B9FE-90999368C319}"/>
              </a:ext>
            </a:extLst>
          </p:cNvPr>
          <p:cNvSpPr/>
          <p:nvPr/>
        </p:nvSpPr>
        <p:spPr>
          <a:xfrm>
            <a:off x="1239520" y="883920"/>
            <a:ext cx="9753600" cy="531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8A2E75E3-0D40-4DBA-B402-753473B3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8057">
            <a:off x="2503595" y="2253942"/>
            <a:ext cx="2302493" cy="23024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5D9C52-F99D-42F5-A159-47BEC975C9ED}"/>
              </a:ext>
            </a:extLst>
          </p:cNvPr>
          <p:cNvSpPr/>
          <p:nvPr/>
        </p:nvSpPr>
        <p:spPr>
          <a:xfrm>
            <a:off x="4200288" y="2313310"/>
            <a:ext cx="3791424" cy="2416046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>
                <a:ln w="22225">
                  <a:noFill/>
                  <a:prstDash val="solid"/>
                </a:ln>
                <a:solidFill>
                  <a:srgbClr val="1B3055"/>
                </a:solidFill>
                <a:effectLst/>
                <a:latin typeface="Arial Black" panose="020B0A04020102020204" pitchFamily="34" charset="0"/>
                <a:ea typeface="黑体" panose="02010609060101010101" pitchFamily="49" charset="-122"/>
              </a:rPr>
              <a:t>Bio</a:t>
            </a:r>
            <a:r>
              <a:rPr lang="en-US" altLang="zh-CN" sz="11500" b="1" u="sng" cap="none" spc="0" dirty="0">
                <a:ln w="22225">
                  <a:noFill/>
                  <a:prstDash val="solid"/>
                </a:ln>
                <a:solidFill>
                  <a:srgbClr val="1B3055"/>
                </a:solidFill>
                <a:effectLst/>
                <a:latin typeface="Arial Black" panose="020B0A04020102020204" pitchFamily="34" charset="0"/>
                <a:ea typeface="黑体" panose="02010609060101010101" pitchFamily="49" charset="-122"/>
              </a:rPr>
              <a:t>0</a:t>
            </a:r>
          </a:p>
          <a:p>
            <a:pPr algn="ctr"/>
            <a:r>
              <a:rPr lang="zh-CN" altLang="en-US" sz="3600" b="1" cap="none" spc="0" dirty="0">
                <a:ln w="22225">
                  <a:noFill/>
                  <a:prstDash val="solid"/>
                </a:ln>
                <a:solidFill>
                  <a:srgbClr val="1B305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生信 从这里开始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EAE9A58-5EC7-473C-AD17-8FA645AA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9735">
            <a:off x="7418216" y="2248974"/>
            <a:ext cx="2360051" cy="23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5CC3A99-A4B6-4863-B9FE-90999368C319}"/>
              </a:ext>
            </a:extLst>
          </p:cNvPr>
          <p:cNvSpPr/>
          <p:nvPr/>
        </p:nvSpPr>
        <p:spPr>
          <a:xfrm>
            <a:off x="2600960" y="930275"/>
            <a:ext cx="7030720" cy="531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EE25E1F7-3CBD-444B-899B-265FB4E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355" y="1200150"/>
            <a:ext cx="4773930" cy="47739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5D9C52-F99D-42F5-A159-47BEC975C9ED}"/>
              </a:ext>
            </a:extLst>
          </p:cNvPr>
          <p:cNvSpPr/>
          <p:nvPr/>
        </p:nvSpPr>
        <p:spPr>
          <a:xfrm>
            <a:off x="4200288" y="2313310"/>
            <a:ext cx="3791424" cy="2416046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>
                <a:ln w="22225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黑体" panose="02010609060101010101" pitchFamily="49" charset="-122"/>
              </a:rPr>
              <a:t>Bio</a:t>
            </a:r>
            <a:r>
              <a:rPr lang="en-US" altLang="zh-CN" sz="11500" b="1" u="sng" cap="none" spc="0" dirty="0">
                <a:ln w="22225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黑体" panose="02010609060101010101" pitchFamily="49" charset="-122"/>
              </a:rPr>
              <a:t>0</a:t>
            </a:r>
          </a:p>
          <a:p>
            <a:pPr algn="ctr"/>
            <a:r>
              <a:rPr lang="zh-CN" altLang="en-US" sz="3600" b="1" cap="none" spc="0" dirty="0">
                <a:ln w="22225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生信 从这里开始</a:t>
            </a:r>
          </a:p>
        </p:txBody>
      </p:sp>
    </p:spTree>
    <p:extLst>
      <p:ext uri="{BB962C8B-B14F-4D97-AF65-F5344CB8AC3E}">
        <p14:creationId xmlns:p14="http://schemas.microsoft.com/office/powerpoint/2010/main" val="13969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5CC3A99-A4B6-4863-B9FE-90999368C319}"/>
              </a:ext>
            </a:extLst>
          </p:cNvPr>
          <p:cNvSpPr/>
          <p:nvPr/>
        </p:nvSpPr>
        <p:spPr>
          <a:xfrm>
            <a:off x="2834640" y="1158240"/>
            <a:ext cx="4805680" cy="4663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5D9C52-F99D-42F5-A159-47BEC975C9ED}"/>
              </a:ext>
            </a:extLst>
          </p:cNvPr>
          <p:cNvSpPr/>
          <p:nvPr/>
        </p:nvSpPr>
        <p:spPr>
          <a:xfrm>
            <a:off x="0" y="2783199"/>
            <a:ext cx="1457225" cy="923330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黑体" panose="02010609060101010101" pitchFamily="49" charset="-122"/>
              </a:rPr>
              <a:t>B</a:t>
            </a:r>
            <a:endParaRPr lang="zh-CN" altLang="en-US" sz="1400" b="1" cap="none" spc="0" dirty="0">
              <a:ln w="22225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9017C3D-A1DA-40EA-8FE2-E36CB96F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855" y="1685508"/>
            <a:ext cx="3486983" cy="34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Runjia</dc:creator>
  <cp:lastModifiedBy>Ji Runjia</cp:lastModifiedBy>
  <cp:revision>6</cp:revision>
  <dcterms:created xsi:type="dcterms:W3CDTF">2021-02-25T20:26:14Z</dcterms:created>
  <dcterms:modified xsi:type="dcterms:W3CDTF">2021-02-25T21:31:06Z</dcterms:modified>
</cp:coreProperties>
</file>