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3" r:id="rId7"/>
    <p:sldId id="274" r:id="rId8"/>
    <p:sldId id="265" r:id="rId9"/>
    <p:sldId id="273" r:id="rId10"/>
    <p:sldId id="260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AC533-7C65-4A9E-94B8-35E19C64CA7D}" v="71" dt="2020-06-17T00:50:5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DED0-B4C7-4EEF-B454-838EA8CD8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DC8D-0BE6-42ED-A020-47558017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7F3C-3720-4888-BC73-5D1BCF30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C19D-0208-466D-84A2-E5EAB1DD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689-3CB5-4EF9-9C07-9E24DE2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0114-F111-48A4-BD9C-93C538EA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46566-7C37-4540-ACA1-F9522D98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EC96-5B0A-4D45-A03A-31C492A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CACC-5D4D-4A37-8D37-70E72F70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04FC-0B34-4707-BAED-2762231F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7096D-CDB3-40B9-8E83-BFA8F112B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CC32-E458-4038-9619-64D205AF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E99C-9657-4631-AB60-428DF85B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2F00-1979-4401-9A14-8EE1C140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268B-8272-4A52-A06A-1EF99918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670-E2AF-492C-91FF-6F7F237B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3E28-7475-4D90-B9C2-059F0FFA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3A5A-7795-43AC-994F-696B45D6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0A08-BFAF-46BE-8F8C-FFB1A564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3235-6FCB-4EEA-8208-63C9BACA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E6B1-4D00-4050-A4AE-EB397700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8E3E-FD6B-4631-8476-F1572047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81BB-2523-408A-BDFA-15507A1D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3E93-3524-42AC-9920-2449887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F3D2-BED2-4CBB-9991-0824251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EF2-FD9F-4420-80BF-7C804AFC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F59C-58F2-4E75-AF1F-9022F55A6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24458-7E95-4709-BC20-51A5300CB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75CE-1CFF-477A-8AF7-FFF9CA64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28E6-0475-415B-86EF-5BA61D04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29D63-479A-482C-A2A0-E44777CC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28F-EA8D-437C-9B40-18D58980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A703-01DF-47F9-B58A-3556FF6B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0FAF-DDBE-42D5-B1A2-2DBE9C09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A27EE-937F-4D24-B0B0-B3A0EC346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F4AC-7664-4588-9110-0C3FB04D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29B-B5DE-4787-9755-6C52587E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CC7FD-8191-4EA5-A5BC-615A4FDB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A5E2D-EC57-4D79-8B16-BDD15AED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C09F-4040-4B87-BFB2-E7A6FB83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E8DEF-3FFD-48E9-877C-650D9FDC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1096-E08C-4146-ADC5-E76DB937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3E19-D247-4A50-B225-725E2FCD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21AFD-DC5D-44D9-8F8D-1EE1C14D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409A5-11DC-4012-ADCD-8F418E5F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72CDE-4D76-4A4C-9FF2-8DC2EAB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0E5A-1729-468E-A155-23E87334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7633-F7F6-4ABC-81F4-AC6C7822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6724B-DA7C-4F11-BCB6-729292CA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48C2-8D43-43FE-BC78-D91D6296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36CB-1DB6-49A0-94D9-E154276D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3441-E38C-4BB1-B182-AD102638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36C9-4708-46D3-BDDB-4650CDED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97C00-2410-4495-8339-C52C6E5A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C73B-6FDD-4315-91F0-E40E138AE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A0BF-4D22-4135-A424-1FF532D5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27B45-ADA7-4C54-A11D-843DB10E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16453-4B3C-4A07-AAC5-5911A9AA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2CD50-3229-4B94-AD62-0AF8977A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E772-AB69-4087-8F3A-1CCB9B80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2A41-CE40-4C4B-A8D5-AC9E8FCA4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2F7A-BCB8-488F-8367-D3D1190ABE4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0691-46DC-4BE9-8A5E-E70CBB3C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9AA2-C1E9-449E-A346-2748545D9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74E1-156D-4BBC-80DD-2E463E25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49D5A-F71C-46C0-958C-C5E96459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Amazon Pricing             by  Kiyoshi Iwaki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64D3-7CE1-4E55-AE5F-7CE5D5D5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&lt; Target&gt; is to find out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/>
              <a:t>1. How does ranking affect an item's price?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/>
              <a:t>2. How does vendor affect price?</a:t>
            </a:r>
          </a:p>
          <a:p>
            <a:endParaRPr lang="en-US" sz="2000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77389-8227-4004-9B14-F7B84AB9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&lt;Data&gt;</a:t>
            </a:r>
          </a:p>
          <a:p>
            <a:pPr marL="0" indent="0">
              <a:buNone/>
            </a:pPr>
            <a:r>
              <a:rPr lang="en-US" sz="2000" b="1"/>
              <a:t>How We Analyzed Amazon’s Shopping Algorithm</a:t>
            </a:r>
          </a:p>
          <a:p>
            <a:pPr marL="0" indent="0">
              <a:buNone/>
            </a:pPr>
            <a:r>
              <a:rPr lang="en-US" sz="2000"/>
              <a:t>  (article of Propublica)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647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64639A-1B3D-44B1-A1A8-BCF0455A4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" r="-1" b="2834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AE0853-CCC6-4D2E-861F-A914C96D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0" y="236000"/>
            <a:ext cx="18192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1F243C-D488-44C8-AEB0-0FBED596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5" y="4242391"/>
            <a:ext cx="8382000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40315-E2C2-496D-A8F8-B4F62AD9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39" y="3567785"/>
            <a:ext cx="411480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DD465-D4CD-42D3-BA54-E8943632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95" y="360176"/>
            <a:ext cx="8180645" cy="32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C2C49-AF4E-49E8-8B4F-4D131F40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6851C2-3779-4B71-8F71-CBA5012C8892}"/>
              </a:ext>
            </a:extLst>
          </p:cNvPr>
          <p:cNvSpPr txBox="1">
            <a:spLocks/>
          </p:cNvSpPr>
          <p:nvPr/>
        </p:nvSpPr>
        <p:spPr>
          <a:xfrm>
            <a:off x="1097280" y="325549"/>
            <a:ext cx="10058400" cy="3663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3600" b="1">
                <a:solidFill>
                  <a:srgbClr val="FFFFFF"/>
                </a:solidFill>
              </a:rPr>
              <a:t>R-Squared is low</a:t>
            </a:r>
          </a:p>
        </p:txBody>
      </p:sp>
    </p:spTree>
    <p:extLst>
      <p:ext uri="{BB962C8B-B14F-4D97-AF65-F5344CB8AC3E}">
        <p14:creationId xmlns:p14="http://schemas.microsoft.com/office/powerpoint/2010/main" val="407212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C563B-9E02-4778-AD65-C4E9CBC1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2" y="1019286"/>
            <a:ext cx="4314825" cy="523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1E6E6-16C7-4F13-8F63-450F67D4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2" y="2093950"/>
            <a:ext cx="6838950" cy="3488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85C08-D4F7-4B6F-919E-BF2A7E2B1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72" y="3274495"/>
            <a:ext cx="3800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28E12-D2AE-4EA0-BBDD-0A937962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85" y="1188299"/>
            <a:ext cx="2914650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89F907-9906-4A7A-A71A-A7ED6A94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3" y="2032701"/>
            <a:ext cx="6238875" cy="423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ACF37-519A-4DF8-824E-8DBB462A3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12" y="3315364"/>
            <a:ext cx="3433541" cy="16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CF126-1AAA-47B7-A3A1-F53B2A19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88" y="4337637"/>
            <a:ext cx="41148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B4D46-F0E8-437C-A7F0-754E4C29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63" y="4793400"/>
            <a:ext cx="8448675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85824-D745-4696-B80D-56072534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33" y="1000013"/>
            <a:ext cx="9477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7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1D872-4E61-4DFD-9212-64CA0784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65" y="4276725"/>
            <a:ext cx="8429625" cy="159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C2314-C30E-440B-8694-421C1EBC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61" y="-253219"/>
            <a:ext cx="7239000" cy="427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B76D6-6766-4913-B55D-5CD0F5BCD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83" y="5753686"/>
            <a:ext cx="10101152" cy="6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6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C7E2-F950-43EB-AE70-89244488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5-Fold Cross Validation conducted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B7636-13C7-40CE-A0F0-C12FC1CD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813834"/>
            <a:ext cx="10370509" cy="5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D65F4-28A8-4A02-AD23-DC0797186BA2}"/>
              </a:ext>
            </a:extLst>
          </p:cNvPr>
          <p:cNvSpPr/>
          <p:nvPr/>
        </p:nvSpPr>
        <p:spPr>
          <a:xfrm>
            <a:off x="678905" y="362910"/>
            <a:ext cx="3882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5-Fold Cross Validation conducted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100A0-1871-4C12-9A2E-9DA640AA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915618"/>
            <a:ext cx="10617452" cy="51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45096-0FB4-41D0-8A25-6D353957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Next Projects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ED675-BB08-49E6-ABB4-8EABE1287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8" r="5046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96BE9-1B52-48B6-8AB4-3365B701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512759"/>
            <a:ext cx="10829109" cy="59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3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5ADB6-01BE-443B-8E06-2D937D4A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7BEDBC-63FE-4AC3-894E-F7DF04A5E68F}"/>
              </a:ext>
            </a:extLst>
          </p:cNvPr>
          <p:cNvSpPr/>
          <p:nvPr/>
        </p:nvSpPr>
        <p:spPr>
          <a:xfrm>
            <a:off x="8174735" y="640081"/>
            <a:ext cx="3377183" cy="37088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Top List of Product Appearance Frequency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DBFC9-AD7F-4B7F-97E9-8565D125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83" b="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152AA-E95F-445B-85D6-DAE98388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Select 2 Products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1)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Honeywell HT-908 Turbo Force Room Air Circulator Fan 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2) Sassy Developmental Bumpy Ball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A813D0-A887-4912-B919-51B135A1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16141"/>
            <a:ext cx="5455917" cy="32189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7FEDE6-9AA2-4DD4-9092-EA544C7C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020738"/>
            <a:ext cx="5455917" cy="28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957DDB-8A47-40CF-91F9-CEC283E4ADF6}"/>
              </a:ext>
            </a:extLst>
          </p:cNvPr>
          <p:cNvSpPr/>
          <p:nvPr/>
        </p:nvSpPr>
        <p:spPr>
          <a:xfrm>
            <a:off x="887894" y="470452"/>
            <a:ext cx="4215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Product Data Sample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5D42E-68BB-4C5E-92CC-BE7EED36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1010552"/>
            <a:ext cx="11198087" cy="3459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CD433-9DD9-4246-9FA5-865A4885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629372"/>
            <a:ext cx="811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287-930D-4A7A-9E58-8D65D26C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586" y="3429000"/>
            <a:ext cx="3297865" cy="730028"/>
          </a:xfrm>
        </p:spPr>
        <p:txBody>
          <a:bodyPr>
            <a:normAutofit/>
          </a:bodyPr>
          <a:lstStyle/>
          <a:p>
            <a:r>
              <a:rPr lang="en-US" sz="1400" b="1">
                <a:solidFill>
                  <a:srgbClr val="0000FF"/>
                </a:solidFill>
              </a:rPr>
              <a:t>Other vendors listed price w/o shipping</a:t>
            </a:r>
            <a:endParaRPr lang="en-US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00D3B-533B-4D43-BD8C-21E6FF81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317813"/>
            <a:ext cx="10201275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E3986-3548-4B1D-9EC5-4671CC83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019550"/>
            <a:ext cx="10077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2C8DD-1DDB-4FCA-BAC1-D84CB0F8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Change    by Primary and Subsequent Vendors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E61DA-2957-4FA2-A574-E4BC3A54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2943225"/>
            <a:ext cx="4557713" cy="3049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DA656-395B-4E2F-8C1A-752637F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3" y="2943225"/>
            <a:ext cx="4645025" cy="30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971-7375-4616-ADEA-89AEF368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sz="2400" dirty="0"/>
              <a:t>Another Observation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D5EE5-6F99-4C48-9F12-3CB70F7C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9" y="3078075"/>
            <a:ext cx="4764333" cy="318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AD420B-59DD-46EF-8421-C81C4D7C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01967"/>
            <a:ext cx="3790884" cy="2941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ADDDE-AC84-4452-A871-0D206096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24" y="2280020"/>
            <a:ext cx="15335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B0409-FB74-4593-9439-5271BF5FD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523" y="2466368"/>
            <a:ext cx="157162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4D4B2-79DA-4D71-8E66-3F1D95C1B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381" y="290373"/>
            <a:ext cx="3891142" cy="22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112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Amazon Pricing             by  Kiyoshi Iwaki</vt:lpstr>
      <vt:lpstr>PowerPoint Presentation</vt:lpstr>
      <vt:lpstr>PowerPoint Presentation</vt:lpstr>
      <vt:lpstr>PowerPoint Presentation</vt:lpstr>
      <vt:lpstr>Select 2 Products 1) Honeywell HT-908 Turbo Force Room Air Circulator Fan  2) Sassy Developmental Bumpy Ball</vt:lpstr>
      <vt:lpstr>PowerPoint Presentation</vt:lpstr>
      <vt:lpstr>Other vendors listed price w/o shipping</vt:lpstr>
      <vt:lpstr>Price Change    by Primary and Subsequent Vendors</vt:lpstr>
      <vt:lpstr>Another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5-Fold Cross Validation conducted</vt:lpstr>
      <vt:lpstr>PowerPoint Presentation</vt:lpstr>
      <vt:lpstr>Next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Amazon Pricing             by  Kiyoshi Iwaki</dc:title>
  <dc:creator>kiyoshi iwaki</dc:creator>
  <cp:lastModifiedBy>kiyoshi iwaki</cp:lastModifiedBy>
  <cp:revision>2</cp:revision>
  <dcterms:created xsi:type="dcterms:W3CDTF">2020-06-16T12:10:53Z</dcterms:created>
  <dcterms:modified xsi:type="dcterms:W3CDTF">2020-06-17T01:11:09Z</dcterms:modified>
</cp:coreProperties>
</file>