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4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35CB6-5F3F-AD7D-5865-678DC424C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F8ED7-50C2-9419-7033-6DF0158C4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E3468-1924-9311-0013-CF841E048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0EA2-B9D9-4800-BC1A-278A323D90F7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C5A51-40FA-B42A-29BF-09837962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9D53B-CC4B-36AC-0AB3-3DF7B15F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8B3D-48F9-4C82-BAB4-57CD05AD3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83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011B6-2B35-2222-F86B-A306C154F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79080-0FBC-8A04-A647-70F1101CC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5094B-F399-98B0-C729-50F110D5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0EA2-B9D9-4800-BC1A-278A323D90F7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E8B6B-BE69-3078-3CEE-0065E0D56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8A477-90B0-AF79-31E4-D37A32D4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8B3D-48F9-4C82-BAB4-57CD05AD3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95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ED8374-8C56-D699-1882-81C767BA3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1986F-F2BE-1EFA-E037-FC3A2769B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BA20A-4FFE-0480-97A8-B84C1AB1A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0EA2-B9D9-4800-BC1A-278A323D90F7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FA7A1-3F4F-9278-1423-0C016D21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559F5-8A40-6880-2D9C-0F49EF33D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8B3D-48F9-4C82-BAB4-57CD05AD3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6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606C-F8F9-86F1-4338-D04DFB56C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CDA0-6CD8-54C2-34E6-5AAF7F96B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AB869-6639-3E60-5D3E-9A0745C8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0EA2-B9D9-4800-BC1A-278A323D90F7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0DCD3-5C11-DE4C-9720-524448C90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351BE-2E22-75BC-8602-713B217D2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8B3D-48F9-4C82-BAB4-57CD05AD3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15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C13F-6C73-140D-104F-C67706010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A3951-CD26-E343-30FE-AB4CD4B20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7B333-ACB7-C4F7-FECE-88CFD2A1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0EA2-B9D9-4800-BC1A-278A323D90F7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26C01-7C2C-A9BD-4C33-0CEAA2EEC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12614-86F2-3913-D08E-0ED4147C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8B3D-48F9-4C82-BAB4-57CD05AD3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27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EB8D-5BFD-0D1D-27A6-C1F20948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B4711-8CF6-03BE-00E3-40F660341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37CB6-7C5D-C370-16F4-5E642B1E4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C0CCE-18B8-8236-1456-C17360D9E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0EA2-B9D9-4800-BC1A-278A323D90F7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35472-022A-30E5-3D51-D6C128E5D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EB973-3488-ABD0-649D-DDDA1733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8B3D-48F9-4C82-BAB4-57CD05AD3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85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D2CE3-35D4-F72A-E7B6-945B0C6B4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33C2C-2699-01B8-BD6C-73AF707B6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FBC24-1CEA-0E60-5C50-33ED3D4C9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87A91B-1455-D74B-E4A7-0829A9CC2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C37BC-DE9E-B7EE-D0FE-34AEE064E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088B2-2D36-68B6-C256-8F9C0A3AF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0EA2-B9D9-4800-BC1A-278A323D90F7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68C1C8-304F-FEE0-01B5-C718AAC0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991C0-AFBA-91D9-4B3E-D605DB09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8B3D-48F9-4C82-BAB4-57CD05AD3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24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E63F-E65A-8179-B66F-BF53F3F0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C5056-D80C-301D-C706-8C2B5E64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0EA2-B9D9-4800-BC1A-278A323D90F7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0A6E61-5916-8715-9E0B-D67CD784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D7068-7667-B78C-0A2E-EFF5CB5C4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8B3D-48F9-4C82-BAB4-57CD05AD3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518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C1E7C8-6943-625A-9ACF-0B70826B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0EA2-B9D9-4800-BC1A-278A323D90F7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D9306B-8440-49BC-6CC3-CE3964514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B3CB7-2BF9-1871-6DEB-8FF72F18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8B3D-48F9-4C82-BAB4-57CD05AD3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902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C78E6-5F0F-20CE-79CA-C26056DB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67BD5-A67B-CBC1-2338-3C885C10E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78A20-AF86-EFFB-F8BC-AB0A292B9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2DBCC-438E-3327-28B5-4D4CFB0B9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0EA2-B9D9-4800-BC1A-278A323D90F7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84060-CEA4-1772-1E4E-BEE574C3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3FF72-B111-5A60-48E3-95B07DEC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8B3D-48F9-4C82-BAB4-57CD05AD3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90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FC6C-C886-4A62-8F0D-B49C8F36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FE80C5-FB87-56F1-72D7-6429A39A8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683DC-491C-3224-74EB-20FEB9BF1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1D2CB-E7CD-7B33-D0B7-F6EDF07B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60EA2-B9D9-4800-BC1A-278A323D90F7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E981B-988E-FD5A-1F1D-011E99721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6F82B-74FA-7642-D570-35305E272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E8B3D-48F9-4C82-BAB4-57CD05AD3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91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289074-71BA-ABC9-3443-40083C1B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C5F5B1-59C7-48BA-26C5-7340AC872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01DEF-7DE7-2572-D085-1566EFE15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560EA2-B9D9-4800-BC1A-278A323D90F7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18CA9-C462-3840-CD9E-7638DBEA4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2CC76-9EEB-BAD6-9D1F-8592C1F23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FE8B3D-48F9-4C82-BAB4-57CD05AD3E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379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76AC610-A177-AA5D-629A-D470B38F9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593367"/>
            <a:ext cx="3755923" cy="586504"/>
          </a:xfrm>
        </p:spPr>
        <p:txBody>
          <a:bodyPr/>
          <a:lstStyle/>
          <a:p>
            <a:pPr algn="l"/>
            <a:r>
              <a:rPr lang="en-GB" b="1" dirty="0"/>
              <a:t>Cactus 9 Update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A1CE93-5AB2-7A18-A647-8C95952EE3DD}"/>
              </a:ext>
            </a:extLst>
          </p:cNvPr>
          <p:cNvSpPr/>
          <p:nvPr/>
        </p:nvSpPr>
        <p:spPr>
          <a:xfrm>
            <a:off x="5860026" y="0"/>
            <a:ext cx="633197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1212AB-A0E0-1BE5-3FE2-CA0E7E9E2C19}"/>
              </a:ext>
            </a:extLst>
          </p:cNvPr>
          <p:cNvSpPr txBox="1"/>
          <p:nvPr/>
        </p:nvSpPr>
        <p:spPr>
          <a:xfrm>
            <a:off x="7266039" y="1759974"/>
            <a:ext cx="3165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Screenshot or gif to be pasted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AFE062-39CB-1543-D46C-B010E41F7D1C}"/>
              </a:ext>
            </a:extLst>
          </p:cNvPr>
          <p:cNvSpPr txBox="1"/>
          <p:nvPr/>
        </p:nvSpPr>
        <p:spPr>
          <a:xfrm>
            <a:off x="678425" y="1151229"/>
            <a:ext cx="4139381" cy="426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/>
              <a:t>YXX - Clickable Icons on the home page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245B0A-F93B-D7F6-E4FB-A80772CCD1A8}"/>
              </a:ext>
            </a:extLst>
          </p:cNvPr>
          <p:cNvSpPr txBox="1"/>
          <p:nvPr/>
        </p:nvSpPr>
        <p:spPr>
          <a:xfrm>
            <a:off x="157315" y="2698955"/>
            <a:ext cx="5407743" cy="20770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sz="1400" b="1" dirty="0"/>
              <a:t>Summary</a:t>
            </a:r>
            <a:endParaRPr lang="en-GB" sz="1400" b="1" dirty="0"/>
          </a:p>
          <a:p>
            <a:pPr algn="l"/>
            <a:r>
              <a:rPr lang="en-GB" sz="1400" dirty="0"/>
              <a:t>Dummy text to set the formatting</a:t>
            </a:r>
            <a:endParaRPr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065413-4D6C-E4A6-2563-E3F584768464}"/>
              </a:ext>
            </a:extLst>
          </p:cNvPr>
          <p:cNvSpPr txBox="1"/>
          <p:nvPr/>
        </p:nvSpPr>
        <p:spPr>
          <a:xfrm>
            <a:off x="157315" y="4706338"/>
            <a:ext cx="5397911" cy="20008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1400" b="1"/>
            </a:lvl1pPr>
          </a:lstStyle>
          <a:p>
            <a:r>
              <a:rPr dirty="0"/>
              <a:t>Improvement Significance</a:t>
            </a:r>
            <a:br>
              <a:rPr lang="en-GB" dirty="0"/>
            </a:br>
            <a:r>
              <a:rPr lang="en-GB" b="0" dirty="0"/>
              <a:t>Dummy text to set the formatting</a:t>
            </a: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034452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Crowe</dc:creator>
  <cp:lastModifiedBy>Alex Crowe</cp:lastModifiedBy>
  <cp:revision>4</cp:revision>
  <dcterms:created xsi:type="dcterms:W3CDTF">2025-04-21T07:22:19Z</dcterms:created>
  <dcterms:modified xsi:type="dcterms:W3CDTF">2025-04-25T15:33:20Z</dcterms:modified>
</cp:coreProperties>
</file>