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47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5CB6-5F3F-AD7D-5865-678DC424C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4F8ED7-50C2-9419-7033-6DF0158C4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7E3468-1924-9311-0013-CF841E048F14}"/>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970C5A51-40FA-B42A-29BF-098379622F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49D53B-CC4B-36AC-0AB3-3DF7B15FCBA3}"/>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341883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11B6-2B35-2222-F86B-A306C154F95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079080-0FBC-8A04-A647-70F1101CC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25094B-F399-98B0-C729-50F110D56C64}"/>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99BE8B6B-BE69-3078-3CEE-0065E0D56B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A8A477-90B0-AF79-31E4-D37A32D49AB2}"/>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79395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8374-8C56-D699-1882-81C767BA3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C1986F-F2BE-1EFA-E037-FC3A2769B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5BA20A-4FFE-0480-97A8-B84C1AB1ACE1}"/>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4B9FA7A1-3F4F-9278-1423-0C016D2134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B559F5-8A40-6880-2D9C-0F49EF33DDB9}"/>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1641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606C-F8F9-86F1-4338-D04DFB56C2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3CCDA0-6CD8-54C2-34E6-5AAF7F96B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EAB869-6639-3E60-5D3E-9A0745C885A8}"/>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CBA0DCD3-5C11-DE4C-9720-524448C908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7351BE-2E22-75BC-8602-713B217D2647}"/>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169015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C13F-6C73-140D-104F-C67706010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FA3951-CD26-E343-30FE-AB4CD4B20A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7B333-ACB7-C4F7-FECE-88CFD2A1A410}"/>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F8126C01-7C2C-A9BD-4C33-0CEAA2EEC0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D12614-86F2-3913-D08E-0ED4147CD3BF}"/>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255727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B8D-5BFD-0D1D-27A6-C1F2094825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3B4711-8CF6-03BE-00E3-40F660341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237CB6-7C5D-C370-16F4-5E642B1E4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7FC0CCE-18B8-8236-1456-C17360D9E5AE}"/>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6" name="Footer Placeholder 5">
            <a:extLst>
              <a:ext uri="{FF2B5EF4-FFF2-40B4-BE49-F238E27FC236}">
                <a16:creationId xmlns:a16="http://schemas.microsoft.com/office/drawing/2014/main" id="{E0835472-022A-30E5-3D51-D6C128E5D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2EB973-3488-ABD0-649D-DDDA1733C0F6}"/>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345385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CE3-35D4-F72A-E7B6-945B0C6B46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933C2C-2699-01B8-BD6C-73AF707B6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FBC24-1CEA-0E60-5C50-33ED3D4C9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B87A91B-1455-D74B-E4A7-0829A9CC2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C37BC-DE9E-B7EE-D0FE-34AEE064E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A088B2-2D36-68B6-C256-8F9C0A3AFD1F}"/>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8" name="Footer Placeholder 7">
            <a:extLst>
              <a:ext uri="{FF2B5EF4-FFF2-40B4-BE49-F238E27FC236}">
                <a16:creationId xmlns:a16="http://schemas.microsoft.com/office/drawing/2014/main" id="{6568C1C8-304F-FEE0-01B5-C718AAC01E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E991C0-AFBA-91D9-4B3E-D605DB091C2A}"/>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80424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E63F-E65A-8179-B66F-BF53F3F07F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8C5056-D80C-301D-C706-8C2B5E64ABEF}"/>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4" name="Footer Placeholder 3">
            <a:extLst>
              <a:ext uri="{FF2B5EF4-FFF2-40B4-BE49-F238E27FC236}">
                <a16:creationId xmlns:a16="http://schemas.microsoft.com/office/drawing/2014/main" id="{410A6E61-5916-8715-9E0B-D67CD7846C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ED7068-7667-B78C-0A2E-EFF5CB5C4B10}"/>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218951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1E7C8-6943-625A-9ACF-0B70826B32D2}"/>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3" name="Footer Placeholder 2">
            <a:extLst>
              <a:ext uri="{FF2B5EF4-FFF2-40B4-BE49-F238E27FC236}">
                <a16:creationId xmlns:a16="http://schemas.microsoft.com/office/drawing/2014/main" id="{DDD9306B-8440-49BC-6CC3-CE39645140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4B3CB7-2BF9-1871-6DEB-8FF72F18DD11}"/>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385590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78E6-5F0F-20CE-79CA-C26056DB6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7BD5-A67B-CBC1-2338-3C885C10E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278A20-AF86-EFFB-F8BC-AB0A292B9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2DBCC-438E-3327-28B5-4D4CFB0B9D77}"/>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6" name="Footer Placeholder 5">
            <a:extLst>
              <a:ext uri="{FF2B5EF4-FFF2-40B4-BE49-F238E27FC236}">
                <a16:creationId xmlns:a16="http://schemas.microsoft.com/office/drawing/2014/main" id="{83F84060-CEA4-1772-1E4E-BEE574C3FA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03FF72-B111-5A60-48E3-95B07DEC78AC}"/>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17329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FC6C-C886-4A62-8F0D-B49C8F360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3FE80C5-FB87-56F1-72D7-6429A39A8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9683DC-491C-3224-74EB-20FEB9BF1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1D2CB-E7CD-7B33-D0B7-F6EDF07B0CA8}"/>
              </a:ext>
            </a:extLst>
          </p:cNvPr>
          <p:cNvSpPr>
            <a:spLocks noGrp="1"/>
          </p:cNvSpPr>
          <p:nvPr>
            <p:ph type="dt" sz="half" idx="10"/>
          </p:nvPr>
        </p:nvSpPr>
        <p:spPr/>
        <p:txBody>
          <a:bodyPr/>
          <a:lstStyle/>
          <a:p>
            <a:fld id="{E8560EA2-B9D9-4800-BC1A-278A323D90F7}" type="datetimeFigureOut">
              <a:rPr lang="en-GB" smtClean="0"/>
              <a:t>25/04/2025</a:t>
            </a:fld>
            <a:endParaRPr lang="en-GB"/>
          </a:p>
        </p:txBody>
      </p:sp>
      <p:sp>
        <p:nvSpPr>
          <p:cNvPr id="6" name="Footer Placeholder 5">
            <a:extLst>
              <a:ext uri="{FF2B5EF4-FFF2-40B4-BE49-F238E27FC236}">
                <a16:creationId xmlns:a16="http://schemas.microsoft.com/office/drawing/2014/main" id="{A7EE981B-988E-FD5A-1F1D-011E99721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A6F82B-74FA-7642-D570-35305E272CF6}"/>
              </a:ext>
            </a:extLst>
          </p:cNvPr>
          <p:cNvSpPr>
            <a:spLocks noGrp="1"/>
          </p:cNvSpPr>
          <p:nvPr>
            <p:ph type="sldNum" sz="quarter" idx="12"/>
          </p:nvPr>
        </p:nvSpPr>
        <p:spPr/>
        <p:txBody>
          <a:bodyPr/>
          <a:lstStyle/>
          <a:p>
            <a:fld id="{8FFE8B3D-48F9-4C82-BAB4-57CD05AD3E5E}" type="slidenum">
              <a:rPr lang="en-GB" smtClean="0"/>
              <a:t>‹#›</a:t>
            </a:fld>
            <a:endParaRPr lang="en-GB"/>
          </a:p>
        </p:txBody>
      </p:sp>
    </p:spTree>
    <p:extLst>
      <p:ext uri="{BB962C8B-B14F-4D97-AF65-F5344CB8AC3E}">
        <p14:creationId xmlns:p14="http://schemas.microsoft.com/office/powerpoint/2010/main" val="33589189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89074-71BA-ABC9-3443-40083C1BE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C5F5B1-59C7-48BA-26C5-7340AC872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A01DEF-7DE7-2572-D085-1566EFE15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560EA2-B9D9-4800-BC1A-278A323D90F7}" type="datetimeFigureOut">
              <a:rPr lang="en-GB" smtClean="0"/>
              <a:t>25/04/2025</a:t>
            </a:fld>
            <a:endParaRPr lang="en-GB"/>
          </a:p>
        </p:txBody>
      </p:sp>
      <p:sp>
        <p:nvSpPr>
          <p:cNvPr id="5" name="Footer Placeholder 4">
            <a:extLst>
              <a:ext uri="{FF2B5EF4-FFF2-40B4-BE49-F238E27FC236}">
                <a16:creationId xmlns:a16="http://schemas.microsoft.com/office/drawing/2014/main" id="{ABC18CA9-C462-3840-CD9E-7638DBEA4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D42CC76-9EEB-BAD6-9D1F-8592C1F23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FE8B3D-48F9-4C82-BAB4-57CD05AD3E5E}" type="slidenum">
              <a:rPr lang="en-GB" smtClean="0"/>
              <a:t>‹#›</a:t>
            </a:fld>
            <a:endParaRPr lang="en-GB"/>
          </a:p>
        </p:txBody>
      </p:sp>
    </p:spTree>
    <p:extLst>
      <p:ext uri="{BB962C8B-B14F-4D97-AF65-F5344CB8AC3E}">
        <p14:creationId xmlns:p14="http://schemas.microsoft.com/office/powerpoint/2010/main" val="409537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6AC610-A177-AA5D-629A-D470B38F9413}"/>
              </a:ext>
            </a:extLst>
          </p:cNvPr>
          <p:cNvSpPr>
            <a:spLocks noGrp="1"/>
          </p:cNvSpPr>
          <p:nvPr>
            <p:ph type="subTitle" idx="1"/>
          </p:nvPr>
        </p:nvSpPr>
        <p:spPr>
          <a:xfrm>
            <a:off x="678426" y="593367"/>
            <a:ext cx="3755923" cy="586504"/>
          </a:xfrm>
        </p:spPr>
        <p:txBody>
          <a:bodyPr/>
          <a:lstStyle/>
          <a:p>
            <a:pPr algn="l"/>
            <a:r>
              <a:rPr lang="en-GB" b="1" dirty="0"/>
              <a:t>Cactus 9 Update</a:t>
            </a:r>
          </a:p>
        </p:txBody>
      </p:sp>
      <p:sp>
        <p:nvSpPr>
          <p:cNvPr id="4" name="Rectangle 3">
            <a:extLst>
              <a:ext uri="{FF2B5EF4-FFF2-40B4-BE49-F238E27FC236}">
                <a16:creationId xmlns:a16="http://schemas.microsoft.com/office/drawing/2014/main" id="{1DA1CE93-5AB2-7A18-A647-8C95952EE3DD}"/>
              </a:ext>
            </a:extLst>
          </p:cNvPr>
          <p:cNvSpPr/>
          <p:nvPr/>
        </p:nvSpPr>
        <p:spPr>
          <a:xfrm>
            <a:off x="5860026" y="0"/>
            <a:ext cx="6331974"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AC1212AB-A0E0-1BE5-3FE2-CA0E7E9E2C19}"/>
              </a:ext>
            </a:extLst>
          </p:cNvPr>
          <p:cNvSpPr txBox="1"/>
          <p:nvPr/>
        </p:nvSpPr>
        <p:spPr>
          <a:xfrm>
            <a:off x="7266039" y="1759974"/>
            <a:ext cx="3165987" cy="646331"/>
          </a:xfrm>
          <a:prstGeom prst="rect">
            <a:avLst/>
          </a:prstGeom>
          <a:noFill/>
        </p:spPr>
        <p:txBody>
          <a:bodyPr wrap="square" rtlCol="0">
            <a:spAutoFit/>
          </a:bodyPr>
          <a:lstStyle/>
          <a:p>
            <a:r>
              <a:rPr lang="en-GB" dirty="0"/>
              <a:t>Screenshot or gif to be pasted here</a:t>
            </a:r>
          </a:p>
        </p:txBody>
      </p:sp>
      <p:sp>
        <p:nvSpPr>
          <p:cNvPr id="10" name="TextBox 9">
            <a:extLst>
              <a:ext uri="{FF2B5EF4-FFF2-40B4-BE49-F238E27FC236}">
                <a16:creationId xmlns:a16="http://schemas.microsoft.com/office/drawing/2014/main" id="{BCAFE062-39CB-1543-D46C-B010E41F7D1C}"/>
              </a:ext>
            </a:extLst>
          </p:cNvPr>
          <p:cNvSpPr txBox="1"/>
          <p:nvPr/>
        </p:nvSpPr>
        <p:spPr>
          <a:xfrm>
            <a:off x="678425" y="1151229"/>
            <a:ext cx="4139381" cy="426848"/>
          </a:xfrm>
          <a:prstGeom prst="rect">
            <a:avLst/>
          </a:prstGeom>
          <a:noFill/>
        </p:spPr>
        <p:txBody>
          <a:bodyPr wrap="square" rtlCol="0">
            <a:spAutoFit/>
          </a:bodyPr>
          <a:lstStyle/>
          <a:p>
            <a:r>
              <a:rPr sz="2400" b="1">
                <a:latin typeface="Aptos"/>
              </a:rPr>
              <a:t>Clickable Icons on the home page</a:t>
            </a:r>
          </a:p>
        </p:txBody>
      </p:sp>
      <p:sp>
        <p:nvSpPr>
          <p:cNvPr id="12" name="TextBox 11">
            <a:extLst>
              <a:ext uri="{FF2B5EF4-FFF2-40B4-BE49-F238E27FC236}">
                <a16:creationId xmlns:a16="http://schemas.microsoft.com/office/drawing/2014/main" id="{57245B0A-F93B-D7F6-E4FB-A80772CCD1A8}"/>
              </a:ext>
            </a:extLst>
          </p:cNvPr>
          <p:cNvSpPr txBox="1"/>
          <p:nvPr/>
        </p:nvSpPr>
        <p:spPr>
          <a:xfrm>
            <a:off x="157315" y="2698955"/>
            <a:ext cx="5407743" cy="2077065"/>
          </a:xfrm>
          <a:prstGeom prst="rect">
            <a:avLst/>
          </a:prstGeom>
          <a:noFill/>
        </p:spPr>
        <p:txBody>
          <a:bodyPr wrap="square" rtlCol="0">
            <a:noAutofit/>
          </a:bodyPr>
          <a:lstStyle/>
          <a:p>
            <a:pPr algn="l"/>
            <a:r>
              <a:rPr sz="1800" b="1">
                <a:latin typeface="Aptos"/>
              </a:rPr>
              <a:t>Summary
</a:t>
            </a:r>
            <a:endParaRPr lang="en-GB" sz="1400" b="1" dirty="0"/>
          </a:p>
          <a:p>
            <a:r>
              <a:rPr sz="1400" b="0">
                <a:latin typeface="Aptos"/>
              </a:rPr>
              <a:t>The new feature provides administrators with improved tools to create engaging and visually appealing homepages. Administrators can now add clickable icons directly onto the homepage, either from a predefined system library or by uploading custom icons. This feature enhances branding and directs users to calls-to-action or specific pages.</a:t>
            </a:r>
          </a:p>
        </p:txBody>
      </p:sp>
      <p:sp>
        <p:nvSpPr>
          <p:cNvPr id="13" name="TextBox 12">
            <a:extLst>
              <a:ext uri="{FF2B5EF4-FFF2-40B4-BE49-F238E27FC236}">
                <a16:creationId xmlns:a16="http://schemas.microsoft.com/office/drawing/2014/main" id="{46065413-4D6C-E4A6-2563-E3F584768464}"/>
              </a:ext>
            </a:extLst>
          </p:cNvPr>
          <p:cNvSpPr txBox="1"/>
          <p:nvPr/>
        </p:nvSpPr>
        <p:spPr>
          <a:xfrm>
            <a:off x="157315" y="4706338"/>
            <a:ext cx="5397911" cy="2000865"/>
          </a:xfrm>
          <a:prstGeom prst="rect">
            <a:avLst/>
          </a:prstGeom>
          <a:noFill/>
        </p:spPr>
        <p:txBody>
          <a:bodyPr wrap="square" rtlCol="0">
            <a:noAutofit/>
          </a:bodyPr>
          <a:lstStyle>
            <a:defPPr>
              <a:defRPr lang="en-US"/>
            </a:defPPr>
            <a:lvl1pPr>
              <a:defRPr sz="1400" b="1"/>
            </a:lvl1pPr>
          </a:lstStyle>
          <a:p>
            <a:r>
              <a:rPr sz="1800" b="1">
                <a:latin typeface="Aptos"/>
              </a:rPr>
              <a:t>Improvement Significance
</a:t>
            </a:r>
            <a:endParaRPr b="0" dirty="0"/>
          </a:p>
          <a:p>
            <a:r>
              <a:rPr sz="1400" b="0">
                <a:latin typeface="Aptos"/>
              </a:rPr>
              <a:t>This enhancement is crucial as it gives clients additional tools to customise their site layout and promote key content effectively. It enhances visual appeal and supports branding efforts. For end users, it creates a more engaging and user-friendly homepage, reducing the number of clicks needed to access key content or services, thereby improving usability and user satisfaction.</a:t>
            </a:r>
          </a:p>
        </p:txBody>
      </p:sp>
      <p:pic>
        <p:nvPicPr>
          <p:cNvPr id="14" name="Picture 13" descr="temp_slide_image.png"/>
          <p:cNvPicPr>
            <a:picLocks noChangeAspect="1"/>
          </p:cNvPicPr>
          <p:nvPr/>
        </p:nvPicPr>
        <p:blipFill>
          <a:blip r:embed="rId2"/>
          <a:stretch>
            <a:fillRect/>
          </a:stretch>
        </p:blipFill>
        <p:spPr>
          <a:xfrm>
            <a:off x="7196328" y="1764792"/>
            <a:ext cx="3657600" cy="3657600"/>
          </a:xfrm>
          <a:prstGeom prst="rect">
            <a:avLst/>
          </a:prstGeom>
        </p:spPr>
      </p:pic>
    </p:spTree>
    <p:extLst>
      <p:ext uri="{BB962C8B-B14F-4D97-AF65-F5344CB8AC3E}">
        <p14:creationId xmlns:p14="http://schemas.microsoft.com/office/powerpoint/2010/main" val="3034452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34</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Crowe</dc:creator>
  <cp:lastModifiedBy>Alex Crowe</cp:lastModifiedBy>
  <cp:revision>4</cp:revision>
  <dcterms:created xsi:type="dcterms:W3CDTF">2025-04-21T07:22:19Z</dcterms:created>
  <dcterms:modified xsi:type="dcterms:W3CDTF">2025-04-25T15:33:20Z</dcterms:modified>
</cp:coreProperties>
</file>