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0.png"/><Relationship Id="rId10" Type="http://schemas.openxmlformats.org/officeDocument/2006/relationships/image" Target="../media/image131.png"/><Relationship Id="rId11" Type="http://schemas.openxmlformats.org/officeDocument/2006/relationships/image" Target="../media/image13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Relationship Id="rId12" Type="http://schemas.openxmlformats.org/officeDocument/2006/relationships/image" Target="../media/image44.png"/><Relationship Id="rId13" Type="http://schemas.openxmlformats.org/officeDocument/2006/relationships/image" Target="../media/image45.png"/><Relationship Id="rId14" Type="http://schemas.openxmlformats.org/officeDocument/2006/relationships/image" Target="../media/image46.png"/><Relationship Id="rId15" Type="http://schemas.openxmlformats.org/officeDocument/2006/relationships/image" Target="../media/image47.png"/><Relationship Id="rId16" Type="http://schemas.openxmlformats.org/officeDocument/2006/relationships/image" Target="../media/image48.png"/><Relationship Id="rId17" Type="http://schemas.openxmlformats.org/officeDocument/2006/relationships/image" Target="../media/image4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image" Target="../media/image69.png"/><Relationship Id="rId12" Type="http://schemas.openxmlformats.org/officeDocument/2006/relationships/image" Target="../media/image70.png"/><Relationship Id="rId13" Type="http://schemas.openxmlformats.org/officeDocument/2006/relationships/image" Target="../media/image71.png"/><Relationship Id="rId14" Type="http://schemas.openxmlformats.org/officeDocument/2006/relationships/image" Target="../media/image72.png"/><Relationship Id="rId15" Type="http://schemas.openxmlformats.org/officeDocument/2006/relationships/image" Target="../media/image73.png"/><Relationship Id="rId16" Type="http://schemas.openxmlformats.org/officeDocument/2006/relationships/image" Target="../media/image74.png"/><Relationship Id="rId17" Type="http://schemas.openxmlformats.org/officeDocument/2006/relationships/image" Target="../media/image75.png"/><Relationship Id="rId18" Type="http://schemas.openxmlformats.org/officeDocument/2006/relationships/image" Target="../media/image76.png"/><Relationship Id="rId19" Type="http://schemas.openxmlformats.org/officeDocument/2006/relationships/image" Target="../media/image77.png"/><Relationship Id="rId20" Type="http://schemas.openxmlformats.org/officeDocument/2006/relationships/image" Target="../media/image78.png"/><Relationship Id="rId21" Type="http://schemas.openxmlformats.org/officeDocument/2006/relationships/image" Target="../media/image7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Relationship Id="rId10" Type="http://schemas.openxmlformats.org/officeDocument/2006/relationships/image" Target="../media/image88.png"/><Relationship Id="rId11" Type="http://schemas.openxmlformats.org/officeDocument/2006/relationships/image" Target="../media/image89.png"/><Relationship Id="rId12" Type="http://schemas.openxmlformats.org/officeDocument/2006/relationships/image" Target="../media/image90.png"/><Relationship Id="rId13" Type="http://schemas.openxmlformats.org/officeDocument/2006/relationships/image" Target="../media/image91.png"/><Relationship Id="rId14" Type="http://schemas.openxmlformats.org/officeDocument/2006/relationships/image" Target="../media/image92.png"/><Relationship Id="rId15" Type="http://schemas.openxmlformats.org/officeDocument/2006/relationships/image" Target="../media/image93.png"/><Relationship Id="rId16" Type="http://schemas.openxmlformats.org/officeDocument/2006/relationships/image" Target="../media/image94.png"/><Relationship Id="rId17" Type="http://schemas.openxmlformats.org/officeDocument/2006/relationships/image" Target="../media/image95.png"/><Relationship Id="rId18" Type="http://schemas.openxmlformats.org/officeDocument/2006/relationships/image" Target="../media/image96.png"/><Relationship Id="rId19" Type="http://schemas.openxmlformats.org/officeDocument/2006/relationships/image" Target="../media/image97.png"/><Relationship Id="rId20" Type="http://schemas.openxmlformats.org/officeDocument/2006/relationships/image" Target="../media/image98.png"/><Relationship Id="rId21" Type="http://schemas.openxmlformats.org/officeDocument/2006/relationships/image" Target="../media/image99.png"/><Relationship Id="rId22" Type="http://schemas.openxmlformats.org/officeDocument/2006/relationships/image" Target="../media/image10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9" Type="http://schemas.openxmlformats.org/officeDocument/2006/relationships/image" Target="../media/image114.png"/><Relationship Id="rId10" Type="http://schemas.openxmlformats.org/officeDocument/2006/relationships/image" Target="../media/image115.png"/><Relationship Id="rId11" Type="http://schemas.openxmlformats.org/officeDocument/2006/relationships/image" Target="../media/image116.png"/><Relationship Id="rId12" Type="http://schemas.openxmlformats.org/officeDocument/2006/relationships/image" Target="../media/image117.png"/><Relationship Id="rId13" Type="http://schemas.openxmlformats.org/officeDocument/2006/relationships/image" Target="../media/image118.png"/><Relationship Id="rId14" Type="http://schemas.openxmlformats.org/officeDocument/2006/relationships/image" Target="../media/image119.png"/><Relationship Id="rId15" Type="http://schemas.openxmlformats.org/officeDocument/2006/relationships/image" Target="../media/image120.png"/><Relationship Id="rId16" Type="http://schemas.openxmlformats.org/officeDocument/2006/relationships/image" Target="../media/image121.png"/><Relationship Id="rId17" Type="http://schemas.openxmlformats.org/officeDocument/2006/relationships/image" Target="../media/image12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458314" y="7646792"/>
            <a:ext cx="1361311" cy="21429"/>
            <a:chOff x="14458314" y="7646792"/>
            <a:chExt cx="136131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4458314" y="7646792"/>
              <a:ext cx="1361311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13020" y="4893746"/>
            <a:ext cx="702291" cy="35714"/>
            <a:chOff x="8913020" y="4893746"/>
            <a:chExt cx="702291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8913020" y="4893746"/>
              <a:ext cx="702291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5930" y="3992898"/>
            <a:ext cx="702291" cy="107143"/>
            <a:chOff x="805930" y="3992898"/>
            <a:chExt cx="702291" cy="1071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805930" y="3992898"/>
              <a:ext cx="702291" cy="10714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305906" y="8743658"/>
            <a:ext cx="1230197" cy="45427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12033" y="3381522"/>
            <a:ext cx="7518324" cy="224247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305906" y="6942566"/>
            <a:ext cx="1177292" cy="72569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294477" y="7611793"/>
            <a:ext cx="1014748" cy="97235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128255" y="9266506"/>
            <a:ext cx="2569190" cy="691563"/>
            <a:chOff x="15128255" y="9266506"/>
            <a:chExt cx="2569190" cy="6915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128255" y="9266506"/>
              <a:ext cx="2569190" cy="6915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1906" y="3534239"/>
            <a:ext cx="4531348" cy="5497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097144" y="3534239"/>
            <a:ext cx="5165872" cy="54970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75173" y="575954"/>
            <a:ext cx="4117260" cy="8689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30477" y="9265953"/>
            <a:ext cx="2769435" cy="31636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41906" y="4635163"/>
            <a:ext cx="8000472" cy="202208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98325" y="4391354"/>
            <a:ext cx="8736186" cy="29877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85108" y="5965181"/>
            <a:ext cx="4822784" cy="21429"/>
            <a:chOff x="9785108" y="5965181"/>
            <a:chExt cx="4822784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785108" y="5965181"/>
              <a:ext cx="482278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75548" y="5984205"/>
            <a:ext cx="4822784" cy="21429"/>
            <a:chOff x="3675548" y="5984205"/>
            <a:chExt cx="4822784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3675548" y="5984205"/>
              <a:ext cx="4822784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68782" y="9265953"/>
            <a:ext cx="2931235" cy="31636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108554" y="5452097"/>
            <a:ext cx="3748519" cy="90373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01839" y="4312402"/>
            <a:ext cx="4064281" cy="90373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752" y="4330763"/>
            <a:ext cx="4221139" cy="91326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075173" y="1814049"/>
            <a:ext cx="3803859" cy="86328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9894" y="5585429"/>
            <a:ext cx="4083339" cy="91326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101839" y="5537811"/>
            <a:ext cx="3796138" cy="90373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62756" y="4319686"/>
            <a:ext cx="3671487" cy="8869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20953" y="4256125"/>
            <a:ext cx="8012329" cy="297652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3334" y="4446601"/>
            <a:ext cx="7993234" cy="238296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75173" y="575954"/>
            <a:ext cx="4956440" cy="86464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68782" y="9265953"/>
            <a:ext cx="2931235" cy="31636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3334" y="3562811"/>
            <a:ext cx="1285215" cy="61402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80477" y="3372334"/>
            <a:ext cx="734158" cy="6140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85727" y="1685714"/>
            <a:ext cx="5223776" cy="7025359"/>
            <a:chOff x="8985727" y="1685714"/>
            <a:chExt cx="5223776" cy="702535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85727" y="1685714"/>
              <a:ext cx="5223776" cy="70253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73861" y="1685714"/>
            <a:ext cx="5223776" cy="7025359"/>
            <a:chOff x="4373861" y="1685714"/>
            <a:chExt cx="5223776" cy="702535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73861" y="1685714"/>
              <a:ext cx="5223776" cy="70253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685714"/>
            <a:ext cx="5223776" cy="7025359"/>
            <a:chOff x="0" y="1685714"/>
            <a:chExt cx="5223776" cy="702535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685714"/>
              <a:ext cx="5223776" cy="702535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89010" y="9265953"/>
            <a:ext cx="2910921" cy="31636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75173" y="575954"/>
            <a:ext cx="4655450" cy="86464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2382" y="2322239"/>
            <a:ext cx="734158" cy="61051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7106" y="3710338"/>
            <a:ext cx="3368290" cy="241179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77306" y="2322239"/>
            <a:ext cx="1029196" cy="53732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267782" y="3548992"/>
            <a:ext cx="3154520" cy="271572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657430" y="2322239"/>
            <a:ext cx="1560872" cy="61051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647906" y="3548992"/>
            <a:ext cx="3276415" cy="178983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237620" y="2322239"/>
            <a:ext cx="757939" cy="50874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237620" y="3548992"/>
            <a:ext cx="3260320" cy="18775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11130"/>
            <a:ext cx="18285714" cy="7025359"/>
            <a:chOff x="0" y="1611130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901549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11130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89010" y="9265953"/>
            <a:ext cx="2910921" cy="31636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40001" y="2018793"/>
            <a:ext cx="6852386" cy="97540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75173" y="575954"/>
            <a:ext cx="4700031" cy="86464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16192" y="3233439"/>
            <a:ext cx="4926662" cy="54712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78096" y="3233449"/>
            <a:ext cx="5307672" cy="5471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61905" y="4189607"/>
            <a:ext cx="6203622" cy="3423139"/>
            <a:chOff x="1561905" y="4189607"/>
            <a:chExt cx="6203622" cy="342313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61905" y="4189607"/>
              <a:ext cx="6203622" cy="342313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01002" y="4189611"/>
            <a:ext cx="6457520" cy="3589308"/>
            <a:chOff x="10501002" y="4189611"/>
            <a:chExt cx="6457520" cy="358930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01002" y="4189611"/>
              <a:ext cx="6457520" cy="35893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1383" y="2181858"/>
            <a:ext cx="4690043" cy="54712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097144" y="2181858"/>
            <a:ext cx="5619196" cy="54712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75173" y="575954"/>
            <a:ext cx="4266450" cy="86464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010" y="9265953"/>
            <a:ext cx="2910921" cy="31636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500308" y="4983141"/>
            <a:ext cx="2647244" cy="1363496"/>
            <a:chOff x="3500308" y="4983141"/>
            <a:chExt cx="2647244" cy="136349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00308" y="4983141"/>
              <a:ext cx="2647244" cy="13634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305739" y="3099896"/>
            <a:ext cx="3409881" cy="2285714"/>
            <a:chOff x="5305739" y="3099896"/>
            <a:chExt cx="3409881" cy="228571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305739" y="3365672"/>
              <a:ext cx="1533333" cy="1151364"/>
              <a:chOff x="5305739" y="3365672"/>
              <a:chExt cx="1533333" cy="1151364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305739" y="3365672"/>
                <a:ext cx="1533333" cy="115136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6534668" y="3099896"/>
              <a:ext cx="2171481" cy="2281147"/>
              <a:chOff x="6534668" y="3099896"/>
              <a:chExt cx="2171481" cy="228114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534668" y="3099896"/>
                <a:ext cx="2171481" cy="2281147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5327834" y="6685384"/>
            <a:ext cx="1639437" cy="1639437"/>
            <a:chOff x="5327834" y="6685384"/>
            <a:chExt cx="1639437" cy="163943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27834" y="6685384"/>
              <a:ext cx="1639437" cy="163943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89752" y="3389690"/>
            <a:ext cx="2632488" cy="1480775"/>
            <a:chOff x="1189752" y="3389690"/>
            <a:chExt cx="2632488" cy="148077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89752" y="3389690"/>
              <a:ext cx="2632488" cy="148077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011277" y="6972176"/>
            <a:ext cx="2065165" cy="969274"/>
            <a:chOff x="2011277" y="6972176"/>
            <a:chExt cx="2065165" cy="96927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11277" y="6972176"/>
              <a:ext cx="2065165" cy="96927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102262" y="5615322"/>
            <a:ext cx="976429" cy="1465560"/>
            <a:chOff x="7102262" y="5615322"/>
            <a:chExt cx="976429" cy="146556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102262" y="5615322"/>
              <a:ext cx="976429" cy="146556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1247" y="5385611"/>
            <a:ext cx="2124971" cy="1299774"/>
            <a:chOff x="691247" y="5385611"/>
            <a:chExt cx="2124971" cy="129977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1247" y="5385611"/>
              <a:ext cx="2124971" cy="129977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153571" y="2523548"/>
            <a:ext cx="2669279" cy="6171429"/>
            <a:chOff x="9153571" y="2523548"/>
            <a:chExt cx="2669279" cy="617142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153571" y="2523548"/>
              <a:ext cx="2669279" cy="617142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6727038" y="1685714"/>
            <a:ext cx="1358730" cy="4081166"/>
            <a:chOff x="16727038" y="1685714"/>
            <a:chExt cx="1358730" cy="4081166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727038" y="1685714"/>
              <a:ext cx="1358730" cy="408116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6727038" y="5761386"/>
            <a:ext cx="1358730" cy="2942211"/>
            <a:chOff x="16727038" y="5761386"/>
            <a:chExt cx="1358730" cy="2942211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727038" y="5761386"/>
              <a:ext cx="1358730" cy="294221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778869" y="3632294"/>
            <a:ext cx="5967414" cy="4065190"/>
            <a:chOff x="10778869" y="3632294"/>
            <a:chExt cx="5967414" cy="4065190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778869" y="3632294"/>
              <a:ext cx="5967414" cy="40651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57185" y="2803516"/>
            <a:ext cx="4987482" cy="4987482"/>
            <a:chOff x="2057185" y="2803516"/>
            <a:chExt cx="4987482" cy="49874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7185" y="2803516"/>
              <a:ext cx="4987482" cy="49874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522900" y="2262878"/>
            <a:ext cx="2056052" cy="1144342"/>
            <a:chOff x="3522900" y="2262878"/>
            <a:chExt cx="2056052" cy="11443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2900" y="2262878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45985" y="6970521"/>
            <a:ext cx="2056052" cy="1144342"/>
            <a:chOff x="5145985" y="6970521"/>
            <a:chExt cx="2056052" cy="11443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5985" y="6970521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99816" y="6970521"/>
            <a:ext cx="2056052" cy="1144342"/>
            <a:chOff x="1899816" y="6970521"/>
            <a:chExt cx="2056052" cy="114434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9816" y="6970521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71790" y="4348436"/>
            <a:ext cx="2056052" cy="1144342"/>
            <a:chOff x="871790" y="4348436"/>
            <a:chExt cx="2056052" cy="114434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1790" y="4348436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174011" y="4348436"/>
            <a:ext cx="2056052" cy="1144342"/>
            <a:chOff x="6174011" y="4348436"/>
            <a:chExt cx="2056052" cy="114434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74011" y="4348436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671437" y="5208482"/>
            <a:ext cx="6971987" cy="21429"/>
            <a:chOff x="5671437" y="5208482"/>
            <a:chExt cx="6971987" cy="2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5671437" y="5208482"/>
              <a:ext cx="6971987" cy="21429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568782" y="9265953"/>
            <a:ext cx="2931235" cy="31636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16725" y="5404163"/>
            <a:ext cx="2868863" cy="104922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81145" y="4431649"/>
            <a:ext cx="2928688" cy="86732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75173" y="575954"/>
            <a:ext cx="5674754" cy="86464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949668" y="2597489"/>
            <a:ext cx="807949" cy="454596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00772" y="4695533"/>
            <a:ext cx="1040882" cy="45459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98563" y="4680953"/>
            <a:ext cx="1012206" cy="426025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861725" y="7340162"/>
            <a:ext cx="1385149" cy="445072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572751" y="7331325"/>
            <a:ext cx="938834" cy="454596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532363" y="1968966"/>
            <a:ext cx="8347595" cy="254897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0771431" y="4626961"/>
            <a:ext cx="5985384" cy="3857415"/>
            <a:chOff x="10771431" y="4626961"/>
            <a:chExt cx="5985384" cy="385741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771431" y="4626961"/>
              <a:ext cx="5985384" cy="38574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11130"/>
            <a:ext cx="18285714" cy="7025359"/>
            <a:chOff x="0" y="1611130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901549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11130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89010" y="9265953"/>
            <a:ext cx="2910921" cy="31636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75173" y="575954"/>
            <a:ext cx="4209307" cy="8646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75273" y="4425273"/>
            <a:ext cx="6376833" cy="15245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485714" y="1685714"/>
            <a:ext cx="4802185" cy="7025359"/>
            <a:chOff x="13485714" y="1685714"/>
            <a:chExt cx="4802185" cy="702535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85714" y="1685714"/>
              <a:ext cx="4802185" cy="70253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35630" y="5208326"/>
            <a:ext cx="6971597" cy="21429"/>
            <a:chOff x="5635630" y="5208326"/>
            <a:chExt cx="6971597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5635630" y="5208326"/>
              <a:ext cx="6971597" cy="2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9083" y="5208326"/>
            <a:ext cx="6971597" cy="21429"/>
            <a:chOff x="1329083" y="5208326"/>
            <a:chExt cx="6971597" cy="2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329083" y="5208326"/>
              <a:ext cx="6971597" cy="2142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89010" y="9265953"/>
            <a:ext cx="2910921" cy="31636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920382" y="3534239"/>
            <a:ext cx="734043" cy="60951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43620" y="3515192"/>
            <a:ext cx="989281" cy="60951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207268" y="3534239"/>
            <a:ext cx="989281" cy="60951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01906" y="3534239"/>
            <a:ext cx="989281" cy="60951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075173" y="575954"/>
            <a:ext cx="4183926" cy="86892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01906" y="4445734"/>
            <a:ext cx="4006186" cy="243809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92263" y="4445734"/>
            <a:ext cx="3802376" cy="198094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315049" y="4445734"/>
            <a:ext cx="3823805" cy="198094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920382" y="4445734"/>
            <a:ext cx="3446024" cy="14639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2023-05-25T18:07:34Z</dcterms:created>
  <dcterms:modified xsi:type="dcterms:W3CDTF">2023-05-25T18:07:34Z</dcterms:modified>
</cp:coreProperties>
</file>