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4" r:id="rId14"/>
    <p:sldId id="258" r:id="rId15"/>
    <p:sldId id="259" r:id="rId16"/>
    <p:sldId id="260" r:id="rId17"/>
    <p:sldId id="262" r:id="rId18"/>
    <p:sldId id="261" r:id="rId19"/>
    <p:sldId id="26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E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 autoAdjust="0"/>
    <p:restoredTop sz="98635" autoAdjust="0"/>
  </p:normalViewPr>
  <p:slideViewPr>
    <p:cSldViewPr snapToGrid="0" snapToObjects="1">
      <p:cViewPr varScale="1">
        <p:scale>
          <a:sx n="104" d="100"/>
          <a:sy n="104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/>
      <dgm:spPr/>
      <dgm:t>
        <a:bodyPr/>
        <a:lstStyle/>
        <a:p>
          <a:pPr rtl="0"/>
          <a:r>
            <a:rPr lang="en-US" dirty="0" smtClean="0"/>
            <a:t>Client Side</a:t>
          </a:r>
          <a:endParaRPr lang="en-US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C8ABFD9A-383C-8944-BEBF-FF7011C5856F}">
      <dgm:prSet/>
      <dgm:spPr/>
      <dgm:t>
        <a:bodyPr/>
        <a:lstStyle/>
        <a:p>
          <a:pPr rtl="0"/>
          <a:r>
            <a:rPr lang="en-US" dirty="0" smtClean="0"/>
            <a:t>Single Page</a:t>
          </a:r>
          <a:endParaRPr lang="en-US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/>
        </a:p>
      </dgm:t>
    </dgm:pt>
    <dgm:pt modelId="{9CF0201C-BD70-4E4F-8C30-582A4A4BA36C}">
      <dgm:prSet/>
      <dgm:spPr/>
      <dgm:t>
        <a:bodyPr/>
        <a:lstStyle/>
        <a:p>
          <a:pPr rtl="0"/>
          <a:r>
            <a:rPr lang="en-US" dirty="0" smtClean="0"/>
            <a:t>Application</a:t>
          </a:r>
          <a:endParaRPr lang="en-US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/>
        </a:p>
      </dgm:t>
    </dgm:pt>
    <dgm:pt modelId="{783DDAE1-094B-994F-9C15-21EDBF185365}">
      <dgm:prSet/>
      <dgm:spPr>
        <a:noFill/>
        <a:ln>
          <a:noFill/>
        </a:ln>
        <a:effectLst/>
      </dgm:spPr>
      <dgm:t>
        <a:bodyPr/>
        <a:lstStyle/>
        <a:p>
          <a:endParaRPr lang="it-IT" dirty="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/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15937" custScaleY="26891" custLinFactNeighborX="-85638" custLinFactNeighborY="-804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C86AACF-9CE1-C44B-893B-FFDF67178712}" type="presOf" srcId="{86E9BA32-5628-8E4A-BA4F-A618CBB555BB}" destId="{EBDB590A-72F9-F049-B78A-2B7EDF4B1889}" srcOrd="0" destOrd="0" presId="urn:microsoft.com/office/officeart/2005/8/layout/matrix3"/>
    <dgm:cxn modelId="{9341EDF7-ABD5-BC4D-BDC6-9D892483E5C6}" type="presOf" srcId="{783DDAE1-094B-994F-9C15-21EDBF185365}" destId="{2067B55D-1E5E-0E4B-966A-18AF4D8D5D8C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01D2AEDC-CE04-144A-968F-DF755EF51761}" type="presOf" srcId="{9CF0201C-BD70-4E4F-8C30-582A4A4BA36C}" destId="{2EBEF209-857C-934A-B524-0B63839A5D46}" srcOrd="0" destOrd="0" presId="urn:microsoft.com/office/officeart/2005/8/layout/matrix3"/>
    <dgm:cxn modelId="{CAF168F3-5946-5144-BDE0-C50F55528DCC}" type="presOf" srcId="{AD4AB950-48C1-E149-9399-0E511089BC2E}" destId="{C346C021-78CE-8445-81E8-CF3EB81CACF5}" srcOrd="0" destOrd="0" presId="urn:microsoft.com/office/officeart/2005/8/layout/matrix3"/>
    <dgm:cxn modelId="{13B97F38-597B-D44C-85B4-CEE345451295}" type="presOf" srcId="{C8ABFD9A-383C-8944-BEBF-FF7011C5856F}" destId="{C1972A53-3E8C-E24B-8D15-CEF126FF1DBE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B7804CAA-C6FB-0244-9257-0445891B9EE1}" type="presParOf" srcId="{C346C021-78CE-8445-81E8-CF3EB81CACF5}" destId="{49CFFAB0-8768-E44E-9BC4-AFA569C4FB35}" srcOrd="0" destOrd="0" presId="urn:microsoft.com/office/officeart/2005/8/layout/matrix3"/>
    <dgm:cxn modelId="{1DE29861-FDA8-9040-9605-6A7EBA4C71BF}" type="presParOf" srcId="{C346C021-78CE-8445-81E8-CF3EB81CACF5}" destId="{EBDB590A-72F9-F049-B78A-2B7EDF4B1889}" srcOrd="1" destOrd="0" presId="urn:microsoft.com/office/officeart/2005/8/layout/matrix3"/>
    <dgm:cxn modelId="{C2341AAD-E0E6-0D45-BEA0-904F2C8FF0EF}" type="presParOf" srcId="{C346C021-78CE-8445-81E8-CF3EB81CACF5}" destId="{C1972A53-3E8C-E24B-8D15-CEF126FF1DBE}" srcOrd="2" destOrd="0" presId="urn:microsoft.com/office/officeart/2005/8/layout/matrix3"/>
    <dgm:cxn modelId="{49D4A0D4-E224-9442-8387-E1399B8643F9}" type="presParOf" srcId="{C346C021-78CE-8445-81E8-CF3EB81CACF5}" destId="{2EBEF209-857C-934A-B524-0B63839A5D46}" srcOrd="3" destOrd="0" presId="urn:microsoft.com/office/officeart/2005/8/layout/matrix3"/>
    <dgm:cxn modelId="{C7772A5B-9706-414B-A234-C9E3C4D3B193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DATA BINDING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B90ECB7C-679E-0C40-A855-56AB2150DAC8}" type="presOf" srcId="{86E9BA32-5628-8E4A-BA4F-A618CBB555BB}" destId="{EBDB590A-72F9-F049-B78A-2B7EDF4B1889}" srcOrd="0" destOrd="0" presId="urn:microsoft.com/office/officeart/2005/8/layout/matrix3"/>
    <dgm:cxn modelId="{587C5838-11D2-7948-BF8B-99FC8A96EEFE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0DB39267-46EA-504E-AD1A-F9F86A8E8E63}" type="presParOf" srcId="{C346C021-78CE-8445-81E8-CF3EB81CACF5}" destId="{49CFFAB0-8768-E44E-9BC4-AFA569C4FB35}" srcOrd="0" destOrd="0" presId="urn:microsoft.com/office/officeart/2005/8/layout/matrix3"/>
    <dgm:cxn modelId="{862BC156-DDDD-3E44-A98F-7FC002AA40B4}" type="presParOf" srcId="{C346C021-78CE-8445-81E8-CF3EB81CACF5}" destId="{EBDB590A-72F9-F049-B78A-2B7EDF4B1889}" srcOrd="1" destOrd="0" presId="urn:microsoft.com/office/officeart/2005/8/layout/matrix3"/>
    <dgm:cxn modelId="{3F332901-9AE4-984D-AE94-D69AAA748D13}" type="presParOf" srcId="{C346C021-78CE-8445-81E8-CF3EB81CACF5}" destId="{C1972A53-3E8C-E24B-8D15-CEF126FF1DBE}" srcOrd="2" destOrd="0" presId="urn:microsoft.com/office/officeart/2005/8/layout/matrix3"/>
    <dgm:cxn modelId="{7F661168-5524-A640-B7F1-478E8A9D0104}" type="presParOf" srcId="{C346C021-78CE-8445-81E8-CF3EB81CACF5}" destId="{2EBEF209-857C-934A-B524-0B63839A5D46}" srcOrd="3" destOrd="0" presId="urn:microsoft.com/office/officeart/2005/8/layout/matrix3"/>
    <dgm:cxn modelId="{5092EFA4-A494-EF40-BE7F-0CE901D62C30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DEPENDENCY INJECTION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ScaleX="146410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517F335E-F3C5-154A-851B-F6A05D77579F}" type="presOf" srcId="{86E9BA32-5628-8E4A-BA4F-A618CBB555BB}" destId="{EBDB590A-72F9-F049-B78A-2B7EDF4B1889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AEE12D5B-64B1-E646-B9E8-EC9123ED4473}" type="presOf" srcId="{AD4AB950-48C1-E149-9399-0E511089BC2E}" destId="{C346C021-78CE-8445-81E8-CF3EB81CACF5}" srcOrd="0" destOrd="0" presId="urn:microsoft.com/office/officeart/2005/8/layout/matrix3"/>
    <dgm:cxn modelId="{8E71B427-0056-3F46-B117-7A5338559615}" type="presParOf" srcId="{C346C021-78CE-8445-81E8-CF3EB81CACF5}" destId="{49CFFAB0-8768-E44E-9BC4-AFA569C4FB35}" srcOrd="0" destOrd="0" presId="urn:microsoft.com/office/officeart/2005/8/layout/matrix3"/>
    <dgm:cxn modelId="{93A28E4D-5B41-434E-B6C9-318C60E70A62}" type="presParOf" srcId="{C346C021-78CE-8445-81E8-CF3EB81CACF5}" destId="{EBDB590A-72F9-F049-B78A-2B7EDF4B1889}" srcOrd="1" destOrd="0" presId="urn:microsoft.com/office/officeart/2005/8/layout/matrix3"/>
    <dgm:cxn modelId="{D33BCA2C-6797-BB43-86AA-225A6F288661}" type="presParOf" srcId="{C346C021-78CE-8445-81E8-CF3EB81CACF5}" destId="{C1972A53-3E8C-E24B-8D15-CEF126FF1DBE}" srcOrd="2" destOrd="0" presId="urn:microsoft.com/office/officeart/2005/8/layout/matrix3"/>
    <dgm:cxn modelId="{C98929AC-B657-3F42-9844-F723576A807E}" type="presParOf" srcId="{C346C021-78CE-8445-81E8-CF3EB81CACF5}" destId="{2EBEF209-857C-934A-B524-0B63839A5D46}" srcOrd="3" destOrd="0" presId="urn:microsoft.com/office/officeart/2005/8/layout/matrix3"/>
    <dgm:cxn modelId="{92315AF7-D857-534D-AF9E-F1185BE8E9B5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TESTING/TESTABILITY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ScaleX="146410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23304B26-02B4-834A-AFD8-9488E753C080}" type="presOf" srcId="{86E9BA32-5628-8E4A-BA4F-A618CBB555BB}" destId="{EBDB590A-72F9-F049-B78A-2B7EDF4B1889}" srcOrd="0" destOrd="0" presId="urn:microsoft.com/office/officeart/2005/8/layout/matrix3"/>
    <dgm:cxn modelId="{E0933A9D-7CDD-CE4B-B283-3C7B08CEB041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1FEE1193-0017-A641-9D18-2790FA77D18A}" type="presParOf" srcId="{C346C021-78CE-8445-81E8-CF3EB81CACF5}" destId="{49CFFAB0-8768-E44E-9BC4-AFA569C4FB35}" srcOrd="0" destOrd="0" presId="urn:microsoft.com/office/officeart/2005/8/layout/matrix3"/>
    <dgm:cxn modelId="{45728D4B-4295-024A-A967-4BC4A6E62B92}" type="presParOf" srcId="{C346C021-78CE-8445-81E8-CF3EB81CACF5}" destId="{EBDB590A-72F9-F049-B78A-2B7EDF4B1889}" srcOrd="1" destOrd="0" presId="urn:microsoft.com/office/officeart/2005/8/layout/matrix3"/>
    <dgm:cxn modelId="{8FA04E08-2DFF-9B4C-A964-066E5CCA5536}" type="presParOf" srcId="{C346C021-78CE-8445-81E8-CF3EB81CACF5}" destId="{C1972A53-3E8C-E24B-8D15-CEF126FF1DBE}" srcOrd="2" destOrd="0" presId="urn:microsoft.com/office/officeart/2005/8/layout/matrix3"/>
    <dgm:cxn modelId="{7C538582-810B-8E4D-8FD8-4F492E49ABC2}" type="presParOf" srcId="{C346C021-78CE-8445-81E8-CF3EB81CACF5}" destId="{2EBEF209-857C-934A-B524-0B63839A5D46}" srcOrd="3" destOrd="0" presId="urn:microsoft.com/office/officeart/2005/8/layout/matrix3"/>
    <dgm:cxn modelId="{1801B76F-5AC0-D946-B143-3C715B5C1AC2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/>
      <dgm:spPr/>
      <dgm:t>
        <a:bodyPr/>
        <a:lstStyle/>
        <a:p>
          <a:pPr rtl="0"/>
          <a:r>
            <a:rPr lang="en-US" dirty="0" smtClean="0"/>
            <a:t>NG</a:t>
          </a:r>
          <a:endParaRPr lang="en-US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DA4D370C-A1AF-4F40-83B5-90C22154AD5A}">
      <dgm:prSet custT="1"/>
      <dgm:spPr/>
      <dgm:t>
        <a:bodyPr/>
        <a:lstStyle/>
        <a:p>
          <a:pPr rtl="0"/>
          <a:r>
            <a:rPr lang="en-US" sz="2300" dirty="0" err="1" smtClean="0"/>
            <a:t>jqLite</a:t>
          </a:r>
          <a:endParaRPr lang="en-US" sz="2300" dirty="0" smtClean="0"/>
        </a:p>
        <a:p>
          <a:pPr rtl="0"/>
          <a:r>
            <a:rPr lang="en-US" sz="1100" dirty="0" smtClean="0"/>
            <a:t>/</a:t>
          </a:r>
        </a:p>
        <a:p>
          <a:pPr rtl="0"/>
          <a:r>
            <a:rPr lang="en-US" sz="2300" dirty="0" smtClean="0"/>
            <a:t>$q</a:t>
          </a:r>
          <a:endParaRPr lang="en-US" sz="2300" dirty="0"/>
        </a:p>
      </dgm:t>
    </dgm:pt>
    <dgm:pt modelId="{ED9E6C9D-0379-5B46-B11D-D3887A3D18E0}" type="parTrans" cxnId="{D32C890D-9EF0-8042-97AB-4B0955203A43}">
      <dgm:prSet/>
      <dgm:spPr/>
      <dgm:t>
        <a:bodyPr/>
        <a:lstStyle/>
        <a:p>
          <a:endParaRPr lang="it-IT"/>
        </a:p>
      </dgm:t>
    </dgm:pt>
    <dgm:pt modelId="{EC3923E7-4EA2-154D-A9B4-FC512A160710}" type="sibTrans" cxnId="{D32C890D-9EF0-8042-97AB-4B0955203A43}">
      <dgm:prSet/>
      <dgm:spPr/>
      <dgm:t>
        <a:bodyPr/>
        <a:lstStyle/>
        <a:p>
          <a:endParaRPr lang="it-IT"/>
        </a:p>
      </dgm:t>
    </dgm:pt>
    <dgm:pt modelId="{5C63EA89-EDA5-D341-BDEE-D8AEFA697927}">
      <dgm:prSet/>
      <dgm:spPr/>
      <dgm:t>
        <a:bodyPr/>
        <a:lstStyle/>
        <a:p>
          <a:pPr rtl="0"/>
          <a:r>
            <a:rPr lang="en-US" dirty="0" err="1" smtClean="0"/>
            <a:t>Utils</a:t>
          </a:r>
          <a:endParaRPr lang="en-US" dirty="0"/>
        </a:p>
      </dgm:t>
    </dgm:pt>
    <dgm:pt modelId="{CF16B370-A6B3-5A40-8899-8D8B746ECBE9}" type="parTrans" cxnId="{5F4B7FA6-39B0-324A-85DA-43321300E9BF}">
      <dgm:prSet/>
      <dgm:spPr/>
      <dgm:t>
        <a:bodyPr/>
        <a:lstStyle/>
        <a:p>
          <a:endParaRPr lang="it-IT"/>
        </a:p>
      </dgm:t>
    </dgm:pt>
    <dgm:pt modelId="{867F19DF-3BBC-8E41-9A3A-7682320AD742}" type="sibTrans" cxnId="{5F4B7FA6-39B0-324A-85DA-43321300E9BF}">
      <dgm:prSet/>
      <dgm:spPr/>
      <dgm:t>
        <a:bodyPr/>
        <a:lstStyle/>
        <a:p>
          <a:endParaRPr lang="it-IT"/>
        </a:p>
      </dgm:t>
    </dgm:pt>
    <dgm:pt modelId="{3F0AC598-C3E8-2642-8736-E20BD317E8BF}">
      <dgm:prSet/>
      <dgm:spPr/>
      <dgm:t>
        <a:bodyPr/>
        <a:lstStyle/>
        <a:p>
          <a:pPr rtl="0"/>
          <a:r>
            <a:rPr lang="en-US" dirty="0" smtClean="0"/>
            <a:t>Module</a:t>
          </a:r>
          <a:endParaRPr lang="en-US" dirty="0"/>
        </a:p>
      </dgm:t>
    </dgm:pt>
    <dgm:pt modelId="{91B34557-8993-0340-8A73-9F2EAB8790D4}" type="parTrans" cxnId="{8CDC8EF5-FADE-CE45-9C3A-ADE5426A53AE}">
      <dgm:prSet/>
      <dgm:spPr/>
      <dgm:t>
        <a:bodyPr/>
        <a:lstStyle/>
        <a:p>
          <a:endParaRPr lang="it-IT"/>
        </a:p>
      </dgm:t>
    </dgm:pt>
    <dgm:pt modelId="{D225AB73-11BF-EB41-A965-DA5C621428F8}" type="sibTrans" cxnId="{8CDC8EF5-FADE-CE45-9C3A-ADE5426A53AE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/>
      <dgm:spPr/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4B7FA6-39B0-324A-85DA-43321300E9BF}" srcId="{AD4AB950-48C1-E149-9399-0E511089BC2E}" destId="{5C63EA89-EDA5-D341-BDEE-D8AEFA697927}" srcOrd="2" destOrd="0" parTransId="{CF16B370-A6B3-5A40-8899-8D8B746ECBE9}" sibTransId="{867F19DF-3BBC-8E41-9A3A-7682320AD742}"/>
    <dgm:cxn modelId="{492D0071-CB9C-D947-B934-2C751BD5489D}" type="presOf" srcId="{5C63EA89-EDA5-D341-BDEE-D8AEFA697927}" destId="{2EBEF209-857C-934A-B524-0B63839A5D46}" srcOrd="0" destOrd="0" presId="urn:microsoft.com/office/officeart/2005/8/layout/matrix3"/>
    <dgm:cxn modelId="{66E0A472-A91C-554B-B50B-D20F36D1F092}" type="presOf" srcId="{3F0AC598-C3E8-2642-8736-E20BD317E8BF}" destId="{2067B55D-1E5E-0E4B-966A-18AF4D8D5D8C}" srcOrd="0" destOrd="0" presId="urn:microsoft.com/office/officeart/2005/8/layout/matrix3"/>
    <dgm:cxn modelId="{8CDC8EF5-FADE-CE45-9C3A-ADE5426A53AE}" srcId="{AD4AB950-48C1-E149-9399-0E511089BC2E}" destId="{3F0AC598-C3E8-2642-8736-E20BD317E8BF}" srcOrd="3" destOrd="0" parTransId="{91B34557-8993-0340-8A73-9F2EAB8790D4}" sibTransId="{D225AB73-11BF-EB41-A965-DA5C621428F8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D32C890D-9EF0-8042-97AB-4B0955203A43}" srcId="{AD4AB950-48C1-E149-9399-0E511089BC2E}" destId="{DA4D370C-A1AF-4F40-83B5-90C22154AD5A}" srcOrd="1" destOrd="0" parTransId="{ED9E6C9D-0379-5B46-B11D-D3887A3D18E0}" sibTransId="{EC3923E7-4EA2-154D-A9B4-FC512A160710}"/>
    <dgm:cxn modelId="{CDC5E3BC-2B30-9245-A3F3-0003E4AA6B6E}" type="presOf" srcId="{AD4AB950-48C1-E149-9399-0E511089BC2E}" destId="{C346C021-78CE-8445-81E8-CF3EB81CACF5}" srcOrd="0" destOrd="0" presId="urn:microsoft.com/office/officeart/2005/8/layout/matrix3"/>
    <dgm:cxn modelId="{ED975A2C-27CF-9E47-AB47-142D1989F0CE}" type="presOf" srcId="{DA4D370C-A1AF-4F40-83B5-90C22154AD5A}" destId="{C1972A53-3E8C-E24B-8D15-CEF126FF1DBE}" srcOrd="0" destOrd="0" presId="urn:microsoft.com/office/officeart/2005/8/layout/matrix3"/>
    <dgm:cxn modelId="{72415BE1-289C-C445-B903-6855C9A2144A}" type="presOf" srcId="{86E9BA32-5628-8E4A-BA4F-A618CBB555BB}" destId="{EBDB590A-72F9-F049-B78A-2B7EDF4B1889}" srcOrd="0" destOrd="0" presId="urn:microsoft.com/office/officeart/2005/8/layout/matrix3"/>
    <dgm:cxn modelId="{6426B474-A79A-B344-B8EC-0A54E1E79AEC}" type="presParOf" srcId="{C346C021-78CE-8445-81E8-CF3EB81CACF5}" destId="{49CFFAB0-8768-E44E-9BC4-AFA569C4FB35}" srcOrd="0" destOrd="0" presId="urn:microsoft.com/office/officeart/2005/8/layout/matrix3"/>
    <dgm:cxn modelId="{8D535974-E33A-A24F-B285-591CE63466A1}" type="presParOf" srcId="{C346C021-78CE-8445-81E8-CF3EB81CACF5}" destId="{EBDB590A-72F9-F049-B78A-2B7EDF4B1889}" srcOrd="1" destOrd="0" presId="urn:microsoft.com/office/officeart/2005/8/layout/matrix3"/>
    <dgm:cxn modelId="{DC9BE8A7-B1C8-4542-8ED7-4B1BA77C56AA}" type="presParOf" srcId="{C346C021-78CE-8445-81E8-CF3EB81CACF5}" destId="{C1972A53-3E8C-E24B-8D15-CEF126FF1DBE}" srcOrd="2" destOrd="0" presId="urn:microsoft.com/office/officeart/2005/8/layout/matrix3"/>
    <dgm:cxn modelId="{2E48728F-A41E-F74F-8C8A-9560CAB83F08}" type="presParOf" srcId="{C346C021-78CE-8445-81E8-CF3EB81CACF5}" destId="{2EBEF209-857C-934A-B524-0B63839A5D46}" srcOrd="3" destOrd="0" presId="urn:microsoft.com/office/officeart/2005/8/layout/matrix3"/>
    <dgm:cxn modelId="{FC02D7F9-DEC7-DC46-A64B-5596A87F28CF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8A50187-1344-9C41-A911-1F7D1EAEAF0F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731C6BB-2B98-774C-9F4D-3FC91106BEFA}">
      <dgm:prSet phldrT="[Testo]"/>
      <dgm:spPr/>
      <dgm:t>
        <a:bodyPr/>
        <a:lstStyle/>
        <a:p>
          <a:r>
            <a:rPr lang="it-IT" dirty="0" err="1" smtClean="0"/>
            <a:t>Request</a:t>
          </a:r>
          <a:r>
            <a:rPr lang="it-IT" dirty="0" smtClean="0"/>
            <a:t> URI</a:t>
          </a:r>
          <a:endParaRPr lang="it-IT" dirty="0"/>
        </a:p>
      </dgm:t>
    </dgm:pt>
    <dgm:pt modelId="{DA4356CE-4E91-024F-ABE1-785A3ED2D240}" type="parTrans" cxnId="{30F90079-10AA-2D41-ABF3-3D4553D9E1D6}">
      <dgm:prSet/>
      <dgm:spPr/>
      <dgm:t>
        <a:bodyPr/>
        <a:lstStyle/>
        <a:p>
          <a:endParaRPr lang="it-IT"/>
        </a:p>
      </dgm:t>
    </dgm:pt>
    <dgm:pt modelId="{308241F4-6B34-944F-9CC4-13ECCC3326D0}" type="sibTrans" cxnId="{30F90079-10AA-2D41-ABF3-3D4553D9E1D6}">
      <dgm:prSet/>
      <dgm:spPr/>
      <dgm:t>
        <a:bodyPr/>
        <a:lstStyle/>
        <a:p>
          <a:endParaRPr lang="it-IT"/>
        </a:p>
      </dgm:t>
    </dgm:pt>
    <dgm:pt modelId="{26AD4EE4-D5E0-2F45-A1E1-849A5148D856}">
      <dgm:prSet phldrT="[Testo]"/>
      <dgm:spPr/>
      <dgm:t>
        <a:bodyPr/>
        <a:lstStyle/>
        <a:p>
          <a:r>
            <a:rPr lang="it-IT" dirty="0" err="1" smtClean="0"/>
            <a:t>angularjs.js</a:t>
          </a:r>
          <a:r>
            <a:rPr lang="it-IT" dirty="0" smtClean="0"/>
            <a:t> download</a:t>
          </a:r>
          <a:endParaRPr lang="it-IT" dirty="0"/>
        </a:p>
      </dgm:t>
    </dgm:pt>
    <dgm:pt modelId="{33BD2434-0136-9A41-A583-85CEEBF09513}" type="parTrans" cxnId="{C46D9180-B770-C041-9B62-97BD5FA6D608}">
      <dgm:prSet/>
      <dgm:spPr/>
      <dgm:t>
        <a:bodyPr/>
        <a:lstStyle/>
        <a:p>
          <a:endParaRPr lang="it-IT"/>
        </a:p>
      </dgm:t>
    </dgm:pt>
    <dgm:pt modelId="{E89ACC1B-4D12-C546-9DBB-8659B629D391}" type="sibTrans" cxnId="{C46D9180-B770-C041-9B62-97BD5FA6D608}">
      <dgm:prSet/>
      <dgm:spPr/>
      <dgm:t>
        <a:bodyPr/>
        <a:lstStyle/>
        <a:p>
          <a:endParaRPr lang="it-IT"/>
        </a:p>
      </dgm:t>
    </dgm:pt>
    <dgm:pt modelId="{892BC7F0-015C-B342-A526-F4AFC8E7D980}">
      <dgm:prSet phldrT="[Testo]"/>
      <dgm:spPr/>
      <dgm:t>
        <a:bodyPr/>
        <a:lstStyle/>
        <a:p>
          <a:r>
            <a:rPr lang="it-IT" dirty="0" err="1" smtClean="0"/>
            <a:t>DomContentLoaded</a:t>
          </a:r>
          <a:endParaRPr lang="it-IT" dirty="0"/>
        </a:p>
      </dgm:t>
    </dgm:pt>
    <dgm:pt modelId="{D8D21D9E-0C2B-D74E-9E06-91AA3BD3C25E}" type="parTrans" cxnId="{17C01207-07D5-4D48-B299-51140F361AF1}">
      <dgm:prSet/>
      <dgm:spPr/>
      <dgm:t>
        <a:bodyPr/>
        <a:lstStyle/>
        <a:p>
          <a:endParaRPr lang="it-IT"/>
        </a:p>
      </dgm:t>
    </dgm:pt>
    <dgm:pt modelId="{D5E15486-F153-0342-A986-71C36B3EA136}" type="sibTrans" cxnId="{17C01207-07D5-4D48-B299-51140F361AF1}">
      <dgm:prSet/>
      <dgm:spPr/>
      <dgm:t>
        <a:bodyPr/>
        <a:lstStyle/>
        <a:p>
          <a:endParaRPr lang="it-IT"/>
        </a:p>
      </dgm:t>
    </dgm:pt>
    <dgm:pt modelId="{D0C58A76-C47C-374D-A93B-4A676D2FA08D}">
      <dgm:prSet phldrT="[Testo]"/>
      <dgm:spPr/>
      <dgm:t>
        <a:bodyPr/>
        <a:lstStyle/>
        <a:p>
          <a:r>
            <a:rPr lang="it-IT" dirty="0" err="1" smtClean="0"/>
            <a:t>Locating</a:t>
          </a:r>
          <a:r>
            <a:rPr lang="it-IT" dirty="0" smtClean="0"/>
            <a:t> </a:t>
          </a:r>
          <a:r>
            <a:rPr lang="it-IT" u="sng" dirty="0" err="1" smtClean="0"/>
            <a:t>ngApp</a:t>
          </a:r>
          <a:r>
            <a:rPr lang="it-IT" u="sng" dirty="0" smtClean="0"/>
            <a:t> Directive</a:t>
          </a:r>
          <a:r>
            <a:rPr lang="it-IT" dirty="0" smtClean="0"/>
            <a:t> (the </a:t>
          </a:r>
          <a:r>
            <a:rPr lang="it-IT" dirty="0" err="1" smtClean="0"/>
            <a:t>root</a:t>
          </a:r>
          <a:r>
            <a:rPr lang="it-IT" dirty="0" smtClean="0"/>
            <a:t> </a:t>
          </a:r>
          <a:r>
            <a:rPr lang="it-IT" dirty="0" err="1" smtClean="0"/>
            <a:t>element</a:t>
          </a:r>
          <a:r>
            <a:rPr lang="it-IT" dirty="0" smtClean="0"/>
            <a:t>)</a:t>
          </a:r>
          <a:endParaRPr lang="it-IT" dirty="0"/>
        </a:p>
      </dgm:t>
    </dgm:pt>
    <dgm:pt modelId="{10A790DA-80CB-D841-932C-DAA6932CE845}" type="parTrans" cxnId="{5276664F-A8C7-A94B-AF1D-C5D4E1CF544E}">
      <dgm:prSet/>
      <dgm:spPr/>
      <dgm:t>
        <a:bodyPr/>
        <a:lstStyle/>
        <a:p>
          <a:endParaRPr lang="it-IT"/>
        </a:p>
      </dgm:t>
    </dgm:pt>
    <dgm:pt modelId="{77254567-BA1B-5143-947E-7A5704494989}" type="sibTrans" cxnId="{5276664F-A8C7-A94B-AF1D-C5D4E1CF544E}">
      <dgm:prSet/>
      <dgm:spPr/>
      <dgm:t>
        <a:bodyPr/>
        <a:lstStyle/>
        <a:p>
          <a:endParaRPr lang="it-IT"/>
        </a:p>
      </dgm:t>
    </dgm:pt>
    <dgm:pt modelId="{4B1DFBC1-C908-0743-B3D2-F4B7A5FED432}">
      <dgm:prSet phldrT="[Tes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it-IT" dirty="0" smtClean="0"/>
            <a:t>$</a:t>
          </a:r>
          <a:r>
            <a:rPr lang="it-IT" dirty="0" err="1" smtClean="0"/>
            <a:t>injector</a:t>
          </a:r>
          <a:r>
            <a:rPr lang="it-IT" dirty="0" smtClean="0"/>
            <a:t/>
          </a:r>
          <a:br>
            <a:rPr lang="it-IT" dirty="0" smtClean="0"/>
          </a:br>
          <a:r>
            <a:rPr lang="it-IT" dirty="0" err="1" smtClean="0"/>
            <a:t>Configuration</a:t>
          </a:r>
          <a:endParaRPr lang="it-IT" dirty="0"/>
        </a:p>
      </dgm:t>
    </dgm:pt>
    <dgm:pt modelId="{238741E3-9F6C-5E41-BDB8-EF9C6856F003}" type="parTrans" cxnId="{6C51E0F0-2C90-3948-9517-0FDBD3E2E9DB}">
      <dgm:prSet/>
      <dgm:spPr/>
      <dgm:t>
        <a:bodyPr/>
        <a:lstStyle/>
        <a:p>
          <a:endParaRPr lang="it-IT"/>
        </a:p>
      </dgm:t>
    </dgm:pt>
    <dgm:pt modelId="{3E996093-1967-7442-9501-BCC40241BD1C}" type="sibTrans" cxnId="{6C51E0F0-2C90-3948-9517-0FDBD3E2E9DB}">
      <dgm:prSet/>
      <dgm:spPr/>
      <dgm:t>
        <a:bodyPr/>
        <a:lstStyle/>
        <a:p>
          <a:endParaRPr lang="it-IT"/>
        </a:p>
      </dgm:t>
    </dgm:pt>
    <dgm:pt modelId="{A2360BD2-AA5A-D643-A5F4-C71D29F09360}">
      <dgm:prSet phldrT="[Tes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it-IT" dirty="0" smtClean="0"/>
            <a:t>Application Ready to work</a:t>
          </a:r>
          <a:endParaRPr lang="it-IT" dirty="0"/>
        </a:p>
      </dgm:t>
    </dgm:pt>
    <dgm:pt modelId="{744AD0F9-736B-C643-90A3-FADA3CBD545E}" type="parTrans" cxnId="{2E436962-E272-FE4C-BD2E-967C7950B5B3}">
      <dgm:prSet/>
      <dgm:spPr/>
      <dgm:t>
        <a:bodyPr/>
        <a:lstStyle/>
        <a:p>
          <a:endParaRPr lang="it-IT"/>
        </a:p>
      </dgm:t>
    </dgm:pt>
    <dgm:pt modelId="{7DD6158D-6803-9A40-8040-E754881BE9EC}" type="sibTrans" cxnId="{2E436962-E272-FE4C-BD2E-967C7950B5B3}">
      <dgm:prSet/>
      <dgm:spPr/>
      <dgm:t>
        <a:bodyPr/>
        <a:lstStyle/>
        <a:p>
          <a:endParaRPr lang="it-IT"/>
        </a:p>
      </dgm:t>
    </dgm:pt>
    <dgm:pt modelId="{30B2FA0E-6A74-064E-A7CE-9C9C048A7ED1}" type="pres">
      <dgm:prSet presAssocID="{38A50187-1344-9C41-A911-1F7D1EAEAF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CE6DD6D-27D7-4941-B9DE-76CE545745BB}" type="pres">
      <dgm:prSet presAssocID="{8731C6BB-2B98-774C-9F4D-3FC91106BEF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13E98B4-4EE3-204E-90F7-5CD37CACC226}" type="pres">
      <dgm:prSet presAssocID="{308241F4-6B34-944F-9CC4-13ECCC3326D0}" presName="sibTrans" presStyleLbl="sibTrans2D1" presStyleIdx="0" presStyleCnt="5"/>
      <dgm:spPr/>
      <dgm:t>
        <a:bodyPr/>
        <a:lstStyle/>
        <a:p>
          <a:endParaRPr lang="it-IT"/>
        </a:p>
      </dgm:t>
    </dgm:pt>
    <dgm:pt modelId="{650ED848-8586-474F-9042-B8FC8F80D17B}" type="pres">
      <dgm:prSet presAssocID="{308241F4-6B34-944F-9CC4-13ECCC3326D0}" presName="connectorText" presStyleLbl="sibTrans2D1" presStyleIdx="0" presStyleCnt="5"/>
      <dgm:spPr/>
      <dgm:t>
        <a:bodyPr/>
        <a:lstStyle/>
        <a:p>
          <a:endParaRPr lang="it-IT"/>
        </a:p>
      </dgm:t>
    </dgm:pt>
    <dgm:pt modelId="{20694970-F6B8-694A-BB94-993396F396B6}" type="pres">
      <dgm:prSet presAssocID="{26AD4EE4-D5E0-2F45-A1E1-849A5148D85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DD24602-8595-BC4A-A330-79AFC9336C89}" type="pres">
      <dgm:prSet presAssocID="{E89ACC1B-4D12-C546-9DBB-8659B629D391}" presName="sibTrans" presStyleLbl="sibTrans2D1" presStyleIdx="1" presStyleCnt="5"/>
      <dgm:spPr/>
      <dgm:t>
        <a:bodyPr/>
        <a:lstStyle/>
        <a:p>
          <a:endParaRPr lang="it-IT"/>
        </a:p>
      </dgm:t>
    </dgm:pt>
    <dgm:pt modelId="{40C8BC9C-9AB0-064D-87C2-1E332D3A2060}" type="pres">
      <dgm:prSet presAssocID="{E89ACC1B-4D12-C546-9DBB-8659B629D391}" presName="connectorText" presStyleLbl="sibTrans2D1" presStyleIdx="1" presStyleCnt="5"/>
      <dgm:spPr/>
      <dgm:t>
        <a:bodyPr/>
        <a:lstStyle/>
        <a:p>
          <a:endParaRPr lang="it-IT"/>
        </a:p>
      </dgm:t>
    </dgm:pt>
    <dgm:pt modelId="{8CC8FEC9-CF77-7E45-8EA6-DA1B0B79C36D}" type="pres">
      <dgm:prSet presAssocID="{892BC7F0-015C-B342-A526-F4AFC8E7D98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F7D1E80-25DD-294F-885E-05778ABCE343}" type="pres">
      <dgm:prSet presAssocID="{D5E15486-F153-0342-A986-71C36B3EA136}" presName="sibTrans" presStyleLbl="sibTrans2D1" presStyleIdx="2" presStyleCnt="5"/>
      <dgm:spPr/>
      <dgm:t>
        <a:bodyPr/>
        <a:lstStyle/>
        <a:p>
          <a:endParaRPr lang="it-IT"/>
        </a:p>
      </dgm:t>
    </dgm:pt>
    <dgm:pt modelId="{84C41F92-B7AA-134E-BF54-45737DC118AF}" type="pres">
      <dgm:prSet presAssocID="{D5E15486-F153-0342-A986-71C36B3EA136}" presName="connectorText" presStyleLbl="sibTrans2D1" presStyleIdx="2" presStyleCnt="5"/>
      <dgm:spPr/>
      <dgm:t>
        <a:bodyPr/>
        <a:lstStyle/>
        <a:p>
          <a:endParaRPr lang="it-IT"/>
        </a:p>
      </dgm:t>
    </dgm:pt>
    <dgm:pt modelId="{228D8B12-D76B-F24D-8DD4-14F979A5B31E}" type="pres">
      <dgm:prSet presAssocID="{D0C58A76-C47C-374D-A93B-4A676D2FA08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91F2913-5643-4A4D-933B-753262A3071E}" type="pres">
      <dgm:prSet presAssocID="{77254567-BA1B-5143-947E-7A5704494989}" presName="sibTrans" presStyleLbl="sibTrans2D1" presStyleIdx="3" presStyleCnt="5"/>
      <dgm:spPr/>
      <dgm:t>
        <a:bodyPr/>
        <a:lstStyle/>
        <a:p>
          <a:endParaRPr lang="it-IT"/>
        </a:p>
      </dgm:t>
    </dgm:pt>
    <dgm:pt modelId="{79102E3C-2426-BD47-A496-06A9C39627C3}" type="pres">
      <dgm:prSet presAssocID="{77254567-BA1B-5143-947E-7A5704494989}" presName="connectorText" presStyleLbl="sibTrans2D1" presStyleIdx="3" presStyleCnt="5"/>
      <dgm:spPr/>
      <dgm:t>
        <a:bodyPr/>
        <a:lstStyle/>
        <a:p>
          <a:endParaRPr lang="it-IT"/>
        </a:p>
      </dgm:t>
    </dgm:pt>
    <dgm:pt modelId="{6DCF9B97-7E63-3A41-9A09-6B80A4AE93C9}" type="pres">
      <dgm:prSet presAssocID="{4B1DFBC1-C908-0743-B3D2-F4B7A5FED43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4FEC3C4-02E3-7447-8996-1446611862E2}" type="pres">
      <dgm:prSet presAssocID="{3E996093-1967-7442-9501-BCC40241BD1C}" presName="sibTrans" presStyleLbl="sibTrans2D1" presStyleIdx="4" presStyleCnt="5"/>
      <dgm:spPr/>
      <dgm:t>
        <a:bodyPr/>
        <a:lstStyle/>
        <a:p>
          <a:endParaRPr lang="it-IT"/>
        </a:p>
      </dgm:t>
    </dgm:pt>
    <dgm:pt modelId="{D93D444D-1957-4F49-BCAC-4A6A2FA75707}" type="pres">
      <dgm:prSet presAssocID="{3E996093-1967-7442-9501-BCC40241BD1C}" presName="connectorText" presStyleLbl="sibTrans2D1" presStyleIdx="4" presStyleCnt="5"/>
      <dgm:spPr/>
      <dgm:t>
        <a:bodyPr/>
        <a:lstStyle/>
        <a:p>
          <a:endParaRPr lang="it-IT"/>
        </a:p>
      </dgm:t>
    </dgm:pt>
    <dgm:pt modelId="{D984C082-3BB0-444C-9779-E348B183C8DE}" type="pres">
      <dgm:prSet presAssocID="{A2360BD2-AA5A-D643-A5F4-C71D29F0936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4124B00-4161-B941-909C-27EB5C0EA4E8}" type="presOf" srcId="{E89ACC1B-4D12-C546-9DBB-8659B629D391}" destId="{BDD24602-8595-BC4A-A330-79AFC9336C89}" srcOrd="0" destOrd="0" presId="urn:microsoft.com/office/officeart/2005/8/layout/process5"/>
    <dgm:cxn modelId="{2DF7DC66-540F-0649-AD76-F47924E4B6E8}" type="presOf" srcId="{D5E15486-F153-0342-A986-71C36B3EA136}" destId="{7F7D1E80-25DD-294F-885E-05778ABCE343}" srcOrd="0" destOrd="0" presId="urn:microsoft.com/office/officeart/2005/8/layout/process5"/>
    <dgm:cxn modelId="{72C65E85-7DD3-4A4E-8371-712E754B2C74}" type="presOf" srcId="{26AD4EE4-D5E0-2F45-A1E1-849A5148D856}" destId="{20694970-F6B8-694A-BB94-993396F396B6}" srcOrd="0" destOrd="0" presId="urn:microsoft.com/office/officeart/2005/8/layout/process5"/>
    <dgm:cxn modelId="{17C01207-07D5-4D48-B299-51140F361AF1}" srcId="{38A50187-1344-9C41-A911-1F7D1EAEAF0F}" destId="{892BC7F0-015C-B342-A526-F4AFC8E7D980}" srcOrd="2" destOrd="0" parTransId="{D8D21D9E-0C2B-D74E-9E06-91AA3BD3C25E}" sibTransId="{D5E15486-F153-0342-A986-71C36B3EA136}"/>
    <dgm:cxn modelId="{8DDE2136-2D17-6643-BFBB-023110BF398B}" type="presOf" srcId="{308241F4-6B34-944F-9CC4-13ECCC3326D0}" destId="{F13E98B4-4EE3-204E-90F7-5CD37CACC226}" srcOrd="0" destOrd="0" presId="urn:microsoft.com/office/officeart/2005/8/layout/process5"/>
    <dgm:cxn modelId="{4325361C-FE9E-0949-8DCD-D4840BFAE2DA}" type="presOf" srcId="{A2360BD2-AA5A-D643-A5F4-C71D29F09360}" destId="{D984C082-3BB0-444C-9779-E348B183C8DE}" srcOrd="0" destOrd="0" presId="urn:microsoft.com/office/officeart/2005/8/layout/process5"/>
    <dgm:cxn modelId="{E2DA2503-76EA-2F4E-8C25-5FB650A2A993}" type="presOf" srcId="{3E996093-1967-7442-9501-BCC40241BD1C}" destId="{D93D444D-1957-4F49-BCAC-4A6A2FA75707}" srcOrd="1" destOrd="0" presId="urn:microsoft.com/office/officeart/2005/8/layout/process5"/>
    <dgm:cxn modelId="{A603E0DA-1B9C-B748-BB36-8C1C823EBCB3}" type="presOf" srcId="{4B1DFBC1-C908-0743-B3D2-F4B7A5FED432}" destId="{6DCF9B97-7E63-3A41-9A09-6B80A4AE93C9}" srcOrd="0" destOrd="0" presId="urn:microsoft.com/office/officeart/2005/8/layout/process5"/>
    <dgm:cxn modelId="{2058DC19-062E-EA40-98FC-04AE464E3269}" type="presOf" srcId="{8731C6BB-2B98-774C-9F4D-3FC91106BEFA}" destId="{2CE6DD6D-27D7-4941-B9DE-76CE545745BB}" srcOrd="0" destOrd="0" presId="urn:microsoft.com/office/officeart/2005/8/layout/process5"/>
    <dgm:cxn modelId="{C46D9180-B770-C041-9B62-97BD5FA6D608}" srcId="{38A50187-1344-9C41-A911-1F7D1EAEAF0F}" destId="{26AD4EE4-D5E0-2F45-A1E1-849A5148D856}" srcOrd="1" destOrd="0" parTransId="{33BD2434-0136-9A41-A583-85CEEBF09513}" sibTransId="{E89ACC1B-4D12-C546-9DBB-8659B629D391}"/>
    <dgm:cxn modelId="{AFDFA9BD-8EFB-CF42-9543-8BE70589664E}" type="presOf" srcId="{3E996093-1967-7442-9501-BCC40241BD1C}" destId="{A4FEC3C4-02E3-7447-8996-1446611862E2}" srcOrd="0" destOrd="0" presId="urn:microsoft.com/office/officeart/2005/8/layout/process5"/>
    <dgm:cxn modelId="{30F90079-10AA-2D41-ABF3-3D4553D9E1D6}" srcId="{38A50187-1344-9C41-A911-1F7D1EAEAF0F}" destId="{8731C6BB-2B98-774C-9F4D-3FC91106BEFA}" srcOrd="0" destOrd="0" parTransId="{DA4356CE-4E91-024F-ABE1-785A3ED2D240}" sibTransId="{308241F4-6B34-944F-9CC4-13ECCC3326D0}"/>
    <dgm:cxn modelId="{5276664F-A8C7-A94B-AF1D-C5D4E1CF544E}" srcId="{38A50187-1344-9C41-A911-1F7D1EAEAF0F}" destId="{D0C58A76-C47C-374D-A93B-4A676D2FA08D}" srcOrd="3" destOrd="0" parTransId="{10A790DA-80CB-D841-932C-DAA6932CE845}" sibTransId="{77254567-BA1B-5143-947E-7A5704494989}"/>
    <dgm:cxn modelId="{E57B7AA9-4100-8342-9EC1-52A357D0AA91}" type="presOf" srcId="{892BC7F0-015C-B342-A526-F4AFC8E7D980}" destId="{8CC8FEC9-CF77-7E45-8EA6-DA1B0B79C36D}" srcOrd="0" destOrd="0" presId="urn:microsoft.com/office/officeart/2005/8/layout/process5"/>
    <dgm:cxn modelId="{0984719B-6549-1F4B-9D62-2F75A0627FB0}" type="presOf" srcId="{77254567-BA1B-5143-947E-7A5704494989}" destId="{79102E3C-2426-BD47-A496-06A9C39627C3}" srcOrd="1" destOrd="0" presId="urn:microsoft.com/office/officeart/2005/8/layout/process5"/>
    <dgm:cxn modelId="{2E436962-E272-FE4C-BD2E-967C7950B5B3}" srcId="{38A50187-1344-9C41-A911-1F7D1EAEAF0F}" destId="{A2360BD2-AA5A-D643-A5F4-C71D29F09360}" srcOrd="5" destOrd="0" parTransId="{744AD0F9-736B-C643-90A3-FADA3CBD545E}" sibTransId="{7DD6158D-6803-9A40-8040-E754881BE9EC}"/>
    <dgm:cxn modelId="{F30FCBF8-2136-0549-8AC2-EDB1558B5FC7}" type="presOf" srcId="{77254567-BA1B-5143-947E-7A5704494989}" destId="{991F2913-5643-4A4D-933B-753262A3071E}" srcOrd="0" destOrd="0" presId="urn:microsoft.com/office/officeart/2005/8/layout/process5"/>
    <dgm:cxn modelId="{6C51E0F0-2C90-3948-9517-0FDBD3E2E9DB}" srcId="{38A50187-1344-9C41-A911-1F7D1EAEAF0F}" destId="{4B1DFBC1-C908-0743-B3D2-F4B7A5FED432}" srcOrd="4" destOrd="0" parTransId="{238741E3-9F6C-5E41-BDB8-EF9C6856F003}" sibTransId="{3E996093-1967-7442-9501-BCC40241BD1C}"/>
    <dgm:cxn modelId="{4C9A34C0-2610-A944-943C-06016726EAAA}" type="presOf" srcId="{38A50187-1344-9C41-A911-1F7D1EAEAF0F}" destId="{30B2FA0E-6A74-064E-A7CE-9C9C048A7ED1}" srcOrd="0" destOrd="0" presId="urn:microsoft.com/office/officeart/2005/8/layout/process5"/>
    <dgm:cxn modelId="{8F9BB093-E9DF-C643-92A7-24B510E4184B}" type="presOf" srcId="{E89ACC1B-4D12-C546-9DBB-8659B629D391}" destId="{40C8BC9C-9AB0-064D-87C2-1E332D3A2060}" srcOrd="1" destOrd="0" presId="urn:microsoft.com/office/officeart/2005/8/layout/process5"/>
    <dgm:cxn modelId="{7D1A98E4-3C9C-9E42-AA53-2BCF3211BCB6}" type="presOf" srcId="{D0C58A76-C47C-374D-A93B-4A676D2FA08D}" destId="{228D8B12-D76B-F24D-8DD4-14F979A5B31E}" srcOrd="0" destOrd="0" presId="urn:microsoft.com/office/officeart/2005/8/layout/process5"/>
    <dgm:cxn modelId="{77493C13-C7D3-AC48-8065-2619089B12C6}" type="presOf" srcId="{D5E15486-F153-0342-A986-71C36B3EA136}" destId="{84C41F92-B7AA-134E-BF54-45737DC118AF}" srcOrd="1" destOrd="0" presId="urn:microsoft.com/office/officeart/2005/8/layout/process5"/>
    <dgm:cxn modelId="{AF152D89-DA2D-4748-910F-3B9C438074E8}" type="presOf" srcId="{308241F4-6B34-944F-9CC4-13ECCC3326D0}" destId="{650ED848-8586-474F-9042-B8FC8F80D17B}" srcOrd="1" destOrd="0" presId="urn:microsoft.com/office/officeart/2005/8/layout/process5"/>
    <dgm:cxn modelId="{F2CCAE25-6215-564F-B839-B2B52BEDC6E9}" type="presParOf" srcId="{30B2FA0E-6A74-064E-A7CE-9C9C048A7ED1}" destId="{2CE6DD6D-27D7-4941-B9DE-76CE545745BB}" srcOrd="0" destOrd="0" presId="urn:microsoft.com/office/officeart/2005/8/layout/process5"/>
    <dgm:cxn modelId="{11AFC133-80F9-5642-9533-1B78E94AD4E2}" type="presParOf" srcId="{30B2FA0E-6A74-064E-A7CE-9C9C048A7ED1}" destId="{F13E98B4-4EE3-204E-90F7-5CD37CACC226}" srcOrd="1" destOrd="0" presId="urn:microsoft.com/office/officeart/2005/8/layout/process5"/>
    <dgm:cxn modelId="{AB35A5E0-FD0E-1147-AE0D-054FC21E5B9D}" type="presParOf" srcId="{F13E98B4-4EE3-204E-90F7-5CD37CACC226}" destId="{650ED848-8586-474F-9042-B8FC8F80D17B}" srcOrd="0" destOrd="0" presId="urn:microsoft.com/office/officeart/2005/8/layout/process5"/>
    <dgm:cxn modelId="{1E204CFB-18BE-B04D-9EBB-7BEE807FF756}" type="presParOf" srcId="{30B2FA0E-6A74-064E-A7CE-9C9C048A7ED1}" destId="{20694970-F6B8-694A-BB94-993396F396B6}" srcOrd="2" destOrd="0" presId="urn:microsoft.com/office/officeart/2005/8/layout/process5"/>
    <dgm:cxn modelId="{0F4F852B-2FF8-7841-93BC-04339FE97FA8}" type="presParOf" srcId="{30B2FA0E-6A74-064E-A7CE-9C9C048A7ED1}" destId="{BDD24602-8595-BC4A-A330-79AFC9336C89}" srcOrd="3" destOrd="0" presId="urn:microsoft.com/office/officeart/2005/8/layout/process5"/>
    <dgm:cxn modelId="{C06F749F-B04B-5840-B4AE-D4D2DA09254E}" type="presParOf" srcId="{BDD24602-8595-BC4A-A330-79AFC9336C89}" destId="{40C8BC9C-9AB0-064D-87C2-1E332D3A2060}" srcOrd="0" destOrd="0" presId="urn:microsoft.com/office/officeart/2005/8/layout/process5"/>
    <dgm:cxn modelId="{91F3DC7A-A831-984C-8392-68762F3C06E0}" type="presParOf" srcId="{30B2FA0E-6A74-064E-A7CE-9C9C048A7ED1}" destId="{8CC8FEC9-CF77-7E45-8EA6-DA1B0B79C36D}" srcOrd="4" destOrd="0" presId="urn:microsoft.com/office/officeart/2005/8/layout/process5"/>
    <dgm:cxn modelId="{831E2A48-EE24-2D48-A862-F927E2BF4DCA}" type="presParOf" srcId="{30B2FA0E-6A74-064E-A7CE-9C9C048A7ED1}" destId="{7F7D1E80-25DD-294F-885E-05778ABCE343}" srcOrd="5" destOrd="0" presId="urn:microsoft.com/office/officeart/2005/8/layout/process5"/>
    <dgm:cxn modelId="{46A12D33-7D62-4F49-A314-C5B8761FD5DE}" type="presParOf" srcId="{7F7D1E80-25DD-294F-885E-05778ABCE343}" destId="{84C41F92-B7AA-134E-BF54-45737DC118AF}" srcOrd="0" destOrd="0" presId="urn:microsoft.com/office/officeart/2005/8/layout/process5"/>
    <dgm:cxn modelId="{76B52A08-0C9D-554A-AE84-C4CBF1AF0E18}" type="presParOf" srcId="{30B2FA0E-6A74-064E-A7CE-9C9C048A7ED1}" destId="{228D8B12-D76B-F24D-8DD4-14F979A5B31E}" srcOrd="6" destOrd="0" presId="urn:microsoft.com/office/officeart/2005/8/layout/process5"/>
    <dgm:cxn modelId="{9059852C-CBCC-B44C-936E-4ADB062EA176}" type="presParOf" srcId="{30B2FA0E-6A74-064E-A7CE-9C9C048A7ED1}" destId="{991F2913-5643-4A4D-933B-753262A3071E}" srcOrd="7" destOrd="0" presId="urn:microsoft.com/office/officeart/2005/8/layout/process5"/>
    <dgm:cxn modelId="{A0A53C55-5FC1-9A40-8DCD-5E33FD46F3F1}" type="presParOf" srcId="{991F2913-5643-4A4D-933B-753262A3071E}" destId="{79102E3C-2426-BD47-A496-06A9C39627C3}" srcOrd="0" destOrd="0" presId="urn:microsoft.com/office/officeart/2005/8/layout/process5"/>
    <dgm:cxn modelId="{F0C5DE5D-3C5D-1542-954D-DC67E4B9BA09}" type="presParOf" srcId="{30B2FA0E-6A74-064E-A7CE-9C9C048A7ED1}" destId="{6DCF9B97-7E63-3A41-9A09-6B80A4AE93C9}" srcOrd="8" destOrd="0" presId="urn:microsoft.com/office/officeart/2005/8/layout/process5"/>
    <dgm:cxn modelId="{C259B05B-97C1-8A46-AB0C-784771C1498E}" type="presParOf" srcId="{30B2FA0E-6A74-064E-A7CE-9C9C048A7ED1}" destId="{A4FEC3C4-02E3-7447-8996-1446611862E2}" srcOrd="9" destOrd="0" presId="urn:microsoft.com/office/officeart/2005/8/layout/process5"/>
    <dgm:cxn modelId="{1BE3CD70-74E4-FD43-8914-DE0ED29F8608}" type="presParOf" srcId="{A4FEC3C4-02E3-7447-8996-1446611862E2}" destId="{D93D444D-1957-4F49-BCAC-4A6A2FA75707}" srcOrd="0" destOrd="0" presId="urn:microsoft.com/office/officeart/2005/8/layout/process5"/>
    <dgm:cxn modelId="{4CBC25D3-C461-1144-990D-DF3E24625AB1}" type="presParOf" srcId="{30B2FA0E-6A74-064E-A7CE-9C9C048A7ED1}" destId="{D984C082-3BB0-444C-9779-E348B183C8DE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Configs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8CF6A452-CA5F-F040-9954-3083BBCAB1D9}">
      <dgm:prSet phldrT="[Testo]" custT="1"/>
      <dgm:spPr/>
      <dgm:t>
        <a:bodyPr/>
        <a:lstStyle/>
        <a:p>
          <a:pPr algn="ctr"/>
          <a:r>
            <a:rPr lang="it-IT" sz="1400" dirty="0" smtClean="0"/>
            <a:t>Providers</a:t>
          </a:r>
          <a:endParaRPr lang="it-IT" sz="1400" dirty="0"/>
        </a:p>
      </dgm:t>
    </dgm:pt>
    <dgm:pt modelId="{43DAA28F-F9BB-BC4D-A4A9-E3F8FA3A4763}" type="par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2BA64522-45E6-3241-8B52-B5C53E391C24}" type="sib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Constants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BF1E0463-1143-F947-B207-5249E6264942}" type="pres">
      <dgm:prSet presAssocID="{43DAA28F-F9BB-BC4D-A4A9-E3F8FA3A4763}" presName="Name64" presStyleLbl="parChTrans1D3" presStyleIdx="0" presStyleCnt="1"/>
      <dgm:spPr/>
    </dgm:pt>
    <dgm:pt modelId="{FD6A1816-8465-6C42-A8FB-07A1DEEC562B}" type="pres">
      <dgm:prSet presAssocID="{8CF6A452-CA5F-F040-9954-3083BBCAB1D9}" presName="hierRoot2" presStyleCnt="0">
        <dgm:presLayoutVars>
          <dgm:hierBranch val="init"/>
        </dgm:presLayoutVars>
      </dgm:prSet>
      <dgm:spPr/>
    </dgm:pt>
    <dgm:pt modelId="{1B2172B1-592A-1F4A-BD47-D6F80C53A000}" type="pres">
      <dgm:prSet presAssocID="{8CF6A452-CA5F-F040-9954-3083BBCAB1D9}" presName="rootComposite" presStyleCnt="0"/>
      <dgm:spPr/>
    </dgm:pt>
    <dgm:pt modelId="{4A5DB3A0-EB7E-4A4B-8E5D-76CB1F76510C}" type="pres">
      <dgm:prSet presAssocID="{8CF6A452-CA5F-F040-9954-3083BBCAB1D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4760B39-F0F3-5D40-BA3D-4F56DF150CF7}" type="pres">
      <dgm:prSet presAssocID="{8CF6A452-CA5F-F040-9954-3083BBCAB1D9}" presName="rootConnector" presStyleLbl="node3" presStyleIdx="0" presStyleCnt="1"/>
      <dgm:spPr/>
    </dgm:pt>
    <dgm:pt modelId="{A99D495D-5D76-5C42-8889-58588D5B1D20}" type="pres">
      <dgm:prSet presAssocID="{8CF6A452-CA5F-F040-9954-3083BBCAB1D9}" presName="hierChild4" presStyleCnt="0"/>
      <dgm:spPr/>
    </dgm:pt>
    <dgm:pt modelId="{7955160D-786A-4244-BC45-F28B1EDD734D}" type="pres">
      <dgm:prSet presAssocID="{8CF6A452-CA5F-F040-9954-3083BBCAB1D9}" presName="hierChild5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2B8266AF-30F1-EF4C-BEB3-9BFC95A3B9EF}" srcId="{B0010FCE-60F5-6E44-9572-7A2B094944CF}" destId="{8CF6A452-CA5F-F040-9954-3083BBCAB1D9}" srcOrd="0" destOrd="0" parTransId="{43DAA28F-F9BB-BC4D-A4A9-E3F8FA3A4763}" sibTransId="{2BA64522-45E6-3241-8B52-B5C53E391C24}"/>
    <dgm:cxn modelId="{64B66233-8158-B34F-8B2E-8848EA660A41}" type="presOf" srcId="{D20BB009-3B0E-1340-8086-3D23744B4395}" destId="{27651B47-F29B-324F-958B-0647133A8B70}" srcOrd="0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37A5B157-2BC7-2746-9C91-E9D1328E7857}" type="presOf" srcId="{43DAA28F-F9BB-BC4D-A4A9-E3F8FA3A4763}" destId="{BF1E0463-1143-F947-B207-5249E6264942}" srcOrd="0" destOrd="0" presId="urn:microsoft.com/office/officeart/2009/3/layout/HorizontalOrganizationChart"/>
    <dgm:cxn modelId="{163E1185-61E7-4845-9F87-FC99332982B4}" type="presOf" srcId="{8CF6A452-CA5F-F040-9954-3083BBCAB1D9}" destId="{E4760B39-F0F3-5D40-BA3D-4F56DF150CF7}" srcOrd="1" destOrd="0" presId="urn:microsoft.com/office/officeart/2009/3/layout/HorizontalOrganizationChart"/>
    <dgm:cxn modelId="{B37921B1-2A9B-824A-9FA9-9F8835D50B12}" type="presOf" srcId="{031C89C6-9237-7840-B11F-9B11F541E5C7}" destId="{1376764E-0091-FA40-AAF4-FB8EF3706D6B}" srcOrd="0" destOrd="0" presId="urn:microsoft.com/office/officeart/2009/3/layout/HorizontalOrganizationChart"/>
    <dgm:cxn modelId="{C66D08B5-B21C-1E4E-9C66-56AC8FE3563A}" type="presOf" srcId="{B0010FCE-60F5-6E44-9572-7A2B094944CF}" destId="{A0117011-5891-4B4A-8E80-C27E56BD9F54}" srcOrd="1" destOrd="0" presId="urn:microsoft.com/office/officeart/2009/3/layout/HorizontalOrganizationChart"/>
    <dgm:cxn modelId="{59798F75-9FE6-974A-BAE7-4B3AB1FB931B}" type="presOf" srcId="{7CAFC939-0201-754A-847A-4ED094A75FEB}" destId="{C78D9365-F60E-4046-8E59-76BACE79AEF9}" srcOrd="0" destOrd="0" presId="urn:microsoft.com/office/officeart/2009/3/layout/HorizontalOrganizationChart"/>
    <dgm:cxn modelId="{3E0128DB-66AA-0040-8A54-9D77FFCBE9CC}" type="presOf" srcId="{B0010FCE-60F5-6E44-9572-7A2B094944CF}" destId="{6FE4FC25-ECB2-154D-97AF-46041D370162}" srcOrd="0" destOrd="0" presId="urn:microsoft.com/office/officeart/2009/3/layout/HorizontalOrganizationChart"/>
    <dgm:cxn modelId="{5D8D7DD2-841D-8448-943E-D6EF7989D1C2}" type="presOf" srcId="{031C89C6-9237-7840-B11F-9B11F541E5C7}" destId="{72C7A9D7-3DD6-454A-82A7-18DCA513C65C}" srcOrd="1" destOrd="0" presId="urn:microsoft.com/office/officeart/2009/3/layout/HorizontalOrganizationChart"/>
    <dgm:cxn modelId="{467D3AE2-0620-4B4C-9732-87C006FDA646}" type="presOf" srcId="{8CF6A452-CA5F-F040-9954-3083BBCAB1D9}" destId="{4A5DB3A0-EB7E-4A4B-8E5D-76CB1F76510C}" srcOrd="0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478E0164-8617-744E-98E1-43AA1C25ACCB}" type="presParOf" srcId="{C78D9365-F60E-4046-8E59-76BACE79AEF9}" destId="{4C17518C-E9E8-E14D-B84C-17FF0BBE4BE2}" srcOrd="0" destOrd="0" presId="urn:microsoft.com/office/officeart/2009/3/layout/HorizontalOrganizationChart"/>
    <dgm:cxn modelId="{EC347EE0-8567-164D-B0FE-631B3EF3B585}" type="presParOf" srcId="{4C17518C-E9E8-E14D-B84C-17FF0BBE4BE2}" destId="{D28AE7E1-8EFD-6547-BD4A-CFED5E75B72A}" srcOrd="0" destOrd="0" presId="urn:microsoft.com/office/officeart/2009/3/layout/HorizontalOrganizationChart"/>
    <dgm:cxn modelId="{732AC742-8122-E24A-A3BB-43B60B495C26}" type="presParOf" srcId="{D28AE7E1-8EFD-6547-BD4A-CFED5E75B72A}" destId="{1376764E-0091-FA40-AAF4-FB8EF3706D6B}" srcOrd="0" destOrd="0" presId="urn:microsoft.com/office/officeart/2009/3/layout/HorizontalOrganizationChart"/>
    <dgm:cxn modelId="{BDBCB932-B958-7543-A90A-8753F1D9CAF9}" type="presParOf" srcId="{D28AE7E1-8EFD-6547-BD4A-CFED5E75B72A}" destId="{72C7A9D7-3DD6-454A-82A7-18DCA513C65C}" srcOrd="1" destOrd="0" presId="urn:microsoft.com/office/officeart/2009/3/layout/HorizontalOrganizationChart"/>
    <dgm:cxn modelId="{46FF4E2A-698E-AD4B-A730-AAC6F51197EC}" type="presParOf" srcId="{4C17518C-E9E8-E14D-B84C-17FF0BBE4BE2}" destId="{5726C5BD-679F-2A44-9665-6EBC52ED28F9}" srcOrd="1" destOrd="0" presId="urn:microsoft.com/office/officeart/2009/3/layout/HorizontalOrganizationChart"/>
    <dgm:cxn modelId="{CC75F1D4-C941-A344-B1DC-5CB8C0431308}" type="presParOf" srcId="{5726C5BD-679F-2A44-9665-6EBC52ED28F9}" destId="{27651B47-F29B-324F-958B-0647133A8B70}" srcOrd="0" destOrd="0" presId="urn:microsoft.com/office/officeart/2009/3/layout/HorizontalOrganizationChart"/>
    <dgm:cxn modelId="{E30C7185-EE3C-4644-A417-E2D8DDFB4986}" type="presParOf" srcId="{5726C5BD-679F-2A44-9665-6EBC52ED28F9}" destId="{A5BA40F5-7AFC-1D4A-8B7D-A1CBB2D574A0}" srcOrd="1" destOrd="0" presId="urn:microsoft.com/office/officeart/2009/3/layout/HorizontalOrganizationChart"/>
    <dgm:cxn modelId="{DD2DA0E4-F350-1844-ADD7-34F574A5A386}" type="presParOf" srcId="{A5BA40F5-7AFC-1D4A-8B7D-A1CBB2D574A0}" destId="{7E75C73D-214B-A248-8461-850D81C2DED3}" srcOrd="0" destOrd="0" presId="urn:microsoft.com/office/officeart/2009/3/layout/HorizontalOrganizationChart"/>
    <dgm:cxn modelId="{C169571B-7B38-104B-8C14-2FBE48CFE0A1}" type="presParOf" srcId="{7E75C73D-214B-A248-8461-850D81C2DED3}" destId="{6FE4FC25-ECB2-154D-97AF-46041D370162}" srcOrd="0" destOrd="0" presId="urn:microsoft.com/office/officeart/2009/3/layout/HorizontalOrganizationChart"/>
    <dgm:cxn modelId="{C7287216-6986-B241-9C4B-4F2EC42C213C}" type="presParOf" srcId="{7E75C73D-214B-A248-8461-850D81C2DED3}" destId="{A0117011-5891-4B4A-8E80-C27E56BD9F54}" srcOrd="1" destOrd="0" presId="urn:microsoft.com/office/officeart/2009/3/layout/HorizontalOrganizationChart"/>
    <dgm:cxn modelId="{12A8480C-F6D0-7045-B066-B2C19593CBCB}" type="presParOf" srcId="{A5BA40F5-7AFC-1D4A-8B7D-A1CBB2D574A0}" destId="{E3458745-AD5E-5C4E-8910-0360473ED5D6}" srcOrd="1" destOrd="0" presId="urn:microsoft.com/office/officeart/2009/3/layout/HorizontalOrganizationChart"/>
    <dgm:cxn modelId="{A2AAC11C-A733-0446-A183-05BE7FBDFE8F}" type="presParOf" srcId="{E3458745-AD5E-5C4E-8910-0360473ED5D6}" destId="{BF1E0463-1143-F947-B207-5249E6264942}" srcOrd="0" destOrd="0" presId="urn:microsoft.com/office/officeart/2009/3/layout/HorizontalOrganizationChart"/>
    <dgm:cxn modelId="{2DD69102-5115-B543-BC25-E621B900C449}" type="presParOf" srcId="{E3458745-AD5E-5C4E-8910-0360473ED5D6}" destId="{FD6A1816-8465-6C42-A8FB-07A1DEEC562B}" srcOrd="1" destOrd="0" presId="urn:microsoft.com/office/officeart/2009/3/layout/HorizontalOrganizationChart"/>
    <dgm:cxn modelId="{BA53A2EB-E789-3944-90CB-EB21EB1ED407}" type="presParOf" srcId="{FD6A1816-8465-6C42-A8FB-07A1DEEC562B}" destId="{1B2172B1-592A-1F4A-BD47-D6F80C53A000}" srcOrd="0" destOrd="0" presId="urn:microsoft.com/office/officeart/2009/3/layout/HorizontalOrganizationChart"/>
    <dgm:cxn modelId="{99FB04A4-2A5A-7643-B267-0E477C9BE7CB}" type="presParOf" srcId="{1B2172B1-592A-1F4A-BD47-D6F80C53A000}" destId="{4A5DB3A0-EB7E-4A4B-8E5D-76CB1F76510C}" srcOrd="0" destOrd="0" presId="urn:microsoft.com/office/officeart/2009/3/layout/HorizontalOrganizationChart"/>
    <dgm:cxn modelId="{5914F163-FE12-5345-B1FC-F03B56F6D2F2}" type="presParOf" srcId="{1B2172B1-592A-1F4A-BD47-D6F80C53A000}" destId="{E4760B39-F0F3-5D40-BA3D-4F56DF150CF7}" srcOrd="1" destOrd="0" presId="urn:microsoft.com/office/officeart/2009/3/layout/HorizontalOrganizationChart"/>
    <dgm:cxn modelId="{FB011D8E-8EEA-2B4C-A4ED-80EDFD80F1C2}" type="presParOf" srcId="{FD6A1816-8465-6C42-A8FB-07A1DEEC562B}" destId="{A99D495D-5D76-5C42-8889-58588D5B1D20}" srcOrd="1" destOrd="0" presId="urn:microsoft.com/office/officeart/2009/3/layout/HorizontalOrganizationChart"/>
    <dgm:cxn modelId="{A13846E4-F022-914A-B054-399B6DD27124}" type="presParOf" srcId="{FD6A1816-8465-6C42-A8FB-07A1DEEC562B}" destId="{7955160D-786A-4244-BC45-F28B1EDD734D}" srcOrd="2" destOrd="0" presId="urn:microsoft.com/office/officeart/2009/3/layout/HorizontalOrganizationChart"/>
    <dgm:cxn modelId="{7CE46E18-B194-4F49-89D0-910CB77FB3CC}" type="presParOf" srcId="{A5BA40F5-7AFC-1D4A-8B7D-A1CBB2D574A0}" destId="{F3B9C16D-BBFA-ED4F-8A78-F39D23CC9676}" srcOrd="2" destOrd="0" presId="urn:microsoft.com/office/officeart/2009/3/layout/HorizontalOrganizationChart"/>
    <dgm:cxn modelId="{29E60315-A41E-4743-AACF-07EE6B4057DC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smtClean="0"/>
            <a:t>Services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8CF6A452-CA5F-F040-9954-3083BBCAB1D9}">
      <dgm:prSet phldrT="[Testo]" custT="1"/>
      <dgm:spPr/>
      <dgm:t>
        <a:bodyPr/>
        <a:lstStyle/>
        <a:p>
          <a:pPr algn="ctr"/>
          <a:r>
            <a:rPr lang="it-IT" sz="1400" dirty="0" err="1" smtClean="0"/>
            <a:t>Values</a:t>
          </a:r>
          <a:endParaRPr lang="it-IT" sz="1400" dirty="0"/>
        </a:p>
      </dgm:t>
    </dgm:pt>
    <dgm:pt modelId="{43DAA28F-F9BB-BC4D-A4A9-E3F8FA3A4763}" type="par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2BA64522-45E6-3241-8B52-B5C53E391C24}" type="sib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Factories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5B75D1B-AC99-0C49-AA65-34379DA3A56C}">
      <dgm:prSet phldrT="[Testo]" custT="1"/>
      <dgm:spPr/>
      <dgm:t>
        <a:bodyPr/>
        <a:lstStyle/>
        <a:p>
          <a:pPr algn="ctr"/>
          <a:r>
            <a:rPr lang="it-IT" sz="1400" dirty="0" smtClean="0"/>
            <a:t>Providers[$</a:t>
          </a:r>
          <a:r>
            <a:rPr lang="it-IT" sz="1400" dirty="0" err="1" smtClean="0"/>
            <a:t>get</a:t>
          </a:r>
          <a:r>
            <a:rPr lang="it-IT" sz="1400" dirty="0" smtClean="0"/>
            <a:t>]</a:t>
          </a:r>
          <a:endParaRPr lang="it-IT" sz="1400" dirty="0"/>
        </a:p>
      </dgm:t>
    </dgm:pt>
    <dgm:pt modelId="{40EF6117-1205-654B-BE24-6BE4D3D2E3D5}" type="parTrans" cxnId="{C2DE46DC-5944-FA46-A801-CF9D5B6E7AF5}">
      <dgm:prSet/>
      <dgm:spPr/>
      <dgm:t>
        <a:bodyPr/>
        <a:lstStyle/>
        <a:p>
          <a:endParaRPr lang="it-IT"/>
        </a:p>
      </dgm:t>
    </dgm:pt>
    <dgm:pt modelId="{21A8C19C-2504-5840-83A9-6A084FAED7E8}" type="sibTrans" cxnId="{C2DE46DC-5944-FA46-A801-CF9D5B6E7AF5}">
      <dgm:prSet/>
      <dgm:spPr/>
      <dgm:t>
        <a:bodyPr/>
        <a:lstStyle/>
        <a:p>
          <a:endParaRPr lang="it-IT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BF1E0463-1143-F947-B207-5249E6264942}" type="pres">
      <dgm:prSet presAssocID="{43DAA28F-F9BB-BC4D-A4A9-E3F8FA3A4763}" presName="Name64" presStyleLbl="parChTrans1D3" presStyleIdx="0" presStyleCnt="1"/>
      <dgm:spPr/>
    </dgm:pt>
    <dgm:pt modelId="{FD6A1816-8465-6C42-A8FB-07A1DEEC562B}" type="pres">
      <dgm:prSet presAssocID="{8CF6A452-CA5F-F040-9954-3083BBCAB1D9}" presName="hierRoot2" presStyleCnt="0">
        <dgm:presLayoutVars>
          <dgm:hierBranch val="init"/>
        </dgm:presLayoutVars>
      </dgm:prSet>
      <dgm:spPr/>
    </dgm:pt>
    <dgm:pt modelId="{1B2172B1-592A-1F4A-BD47-D6F80C53A000}" type="pres">
      <dgm:prSet presAssocID="{8CF6A452-CA5F-F040-9954-3083BBCAB1D9}" presName="rootComposite" presStyleCnt="0"/>
      <dgm:spPr/>
    </dgm:pt>
    <dgm:pt modelId="{4A5DB3A0-EB7E-4A4B-8E5D-76CB1F76510C}" type="pres">
      <dgm:prSet presAssocID="{8CF6A452-CA5F-F040-9954-3083BBCAB1D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4760B39-F0F3-5D40-BA3D-4F56DF150CF7}" type="pres">
      <dgm:prSet presAssocID="{8CF6A452-CA5F-F040-9954-3083BBCAB1D9}" presName="rootConnector" presStyleLbl="node3" presStyleIdx="0" presStyleCnt="1"/>
      <dgm:spPr/>
    </dgm:pt>
    <dgm:pt modelId="{A99D495D-5D76-5C42-8889-58588D5B1D20}" type="pres">
      <dgm:prSet presAssocID="{8CF6A452-CA5F-F040-9954-3083BBCAB1D9}" presName="hierChild4" presStyleCnt="0"/>
      <dgm:spPr/>
    </dgm:pt>
    <dgm:pt modelId="{39079072-8DD0-2846-8BA8-6E4D656EE1A0}" type="pres">
      <dgm:prSet presAssocID="{40EF6117-1205-654B-BE24-6BE4D3D2E3D5}" presName="Name64" presStyleLbl="parChTrans1D4" presStyleIdx="0" presStyleCnt="1"/>
      <dgm:spPr/>
    </dgm:pt>
    <dgm:pt modelId="{F0FC3591-DBE0-6B41-B994-BB21A37494D5}" type="pres">
      <dgm:prSet presAssocID="{45B75D1B-AC99-0C49-AA65-34379DA3A56C}" presName="hierRoot2" presStyleCnt="0">
        <dgm:presLayoutVars>
          <dgm:hierBranch val="init"/>
        </dgm:presLayoutVars>
      </dgm:prSet>
      <dgm:spPr/>
    </dgm:pt>
    <dgm:pt modelId="{AB90E04B-4A10-6A43-A037-435C1F0F6DB7}" type="pres">
      <dgm:prSet presAssocID="{45B75D1B-AC99-0C49-AA65-34379DA3A56C}" presName="rootComposite" presStyleCnt="0"/>
      <dgm:spPr/>
    </dgm:pt>
    <dgm:pt modelId="{1CDACFB7-7BD8-634B-9049-EB531FA40DAF}" type="pres">
      <dgm:prSet presAssocID="{45B75D1B-AC99-0C49-AA65-34379DA3A56C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DE604D5B-0F23-BB49-83D6-40552607E92F}" type="pres">
      <dgm:prSet presAssocID="{45B75D1B-AC99-0C49-AA65-34379DA3A56C}" presName="rootConnector" presStyleLbl="node4" presStyleIdx="0" presStyleCnt="1"/>
      <dgm:spPr/>
    </dgm:pt>
    <dgm:pt modelId="{40549A75-0F9C-6849-A9BA-2E6D3216237D}" type="pres">
      <dgm:prSet presAssocID="{45B75D1B-AC99-0C49-AA65-34379DA3A56C}" presName="hierChild4" presStyleCnt="0"/>
      <dgm:spPr/>
    </dgm:pt>
    <dgm:pt modelId="{27904D73-EC9D-274D-9263-4F467D067890}" type="pres">
      <dgm:prSet presAssocID="{45B75D1B-AC99-0C49-AA65-34379DA3A56C}" presName="hierChild5" presStyleCnt="0"/>
      <dgm:spPr/>
    </dgm:pt>
    <dgm:pt modelId="{7955160D-786A-4244-BC45-F28B1EDD734D}" type="pres">
      <dgm:prSet presAssocID="{8CF6A452-CA5F-F040-9954-3083BBCAB1D9}" presName="hierChild5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DA0329E4-67F1-DA4A-A026-9A2FA9920CAE}" type="presOf" srcId="{8CF6A452-CA5F-F040-9954-3083BBCAB1D9}" destId="{E4760B39-F0F3-5D40-BA3D-4F56DF150CF7}" srcOrd="1" destOrd="0" presId="urn:microsoft.com/office/officeart/2009/3/layout/HorizontalOrganizationChart"/>
    <dgm:cxn modelId="{B9CC5286-6354-1645-A581-24923E0F379C}" type="presOf" srcId="{031C89C6-9237-7840-B11F-9B11F541E5C7}" destId="{1376764E-0091-FA40-AAF4-FB8EF3706D6B}" srcOrd="0" destOrd="0" presId="urn:microsoft.com/office/officeart/2009/3/layout/HorizontalOrganizationChart"/>
    <dgm:cxn modelId="{CA942EE4-66BF-C544-BDEA-752C63345788}" type="presOf" srcId="{45B75D1B-AC99-0C49-AA65-34379DA3A56C}" destId="{1CDACFB7-7BD8-634B-9049-EB531FA40DAF}" srcOrd="0" destOrd="0" presId="urn:microsoft.com/office/officeart/2009/3/layout/HorizontalOrganizationChart"/>
    <dgm:cxn modelId="{C2DE46DC-5944-FA46-A801-CF9D5B6E7AF5}" srcId="{8CF6A452-CA5F-F040-9954-3083BBCAB1D9}" destId="{45B75D1B-AC99-0C49-AA65-34379DA3A56C}" srcOrd="0" destOrd="0" parTransId="{40EF6117-1205-654B-BE24-6BE4D3D2E3D5}" sibTransId="{21A8C19C-2504-5840-83A9-6A084FAED7E8}"/>
    <dgm:cxn modelId="{7A44E81B-04DB-4F48-B80E-80B5D391DB09}" type="presOf" srcId="{B0010FCE-60F5-6E44-9572-7A2B094944CF}" destId="{6FE4FC25-ECB2-154D-97AF-46041D370162}" srcOrd="0" destOrd="0" presId="urn:microsoft.com/office/officeart/2009/3/layout/HorizontalOrganizationChart"/>
    <dgm:cxn modelId="{ADC5D9F4-EDDB-2C4C-9D19-A60768E828A5}" type="presOf" srcId="{7CAFC939-0201-754A-847A-4ED094A75FEB}" destId="{C78D9365-F60E-4046-8E59-76BACE79AEF9}" srcOrd="0" destOrd="0" presId="urn:microsoft.com/office/officeart/2009/3/layout/HorizontalOrganizationChart"/>
    <dgm:cxn modelId="{BE46195B-EF4D-6547-B5E2-B76275EBA81C}" type="presOf" srcId="{43DAA28F-F9BB-BC4D-A4A9-E3F8FA3A4763}" destId="{BF1E0463-1143-F947-B207-5249E6264942}" srcOrd="0" destOrd="0" presId="urn:microsoft.com/office/officeart/2009/3/layout/HorizontalOrganizationChart"/>
    <dgm:cxn modelId="{B273F502-85C5-884F-A590-33BFC4B5DC01}" type="presOf" srcId="{B0010FCE-60F5-6E44-9572-7A2B094944CF}" destId="{A0117011-5891-4B4A-8E80-C27E56BD9F54}" srcOrd="1" destOrd="0" presId="urn:microsoft.com/office/officeart/2009/3/layout/HorizontalOrganizationChart"/>
    <dgm:cxn modelId="{F0986591-04EC-AE4E-B171-99A615481F59}" type="presOf" srcId="{031C89C6-9237-7840-B11F-9B11F541E5C7}" destId="{72C7A9D7-3DD6-454A-82A7-18DCA513C65C}" srcOrd="1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8D781F7B-7B46-5E4D-B8D1-C015459560FC}" type="presOf" srcId="{D20BB009-3B0E-1340-8086-3D23744B4395}" destId="{27651B47-F29B-324F-958B-0647133A8B70}" srcOrd="0" destOrd="0" presId="urn:microsoft.com/office/officeart/2009/3/layout/HorizontalOrganizationChart"/>
    <dgm:cxn modelId="{D9693BF1-1A6B-B841-8EEB-74C97F1239A1}" type="presOf" srcId="{8CF6A452-CA5F-F040-9954-3083BBCAB1D9}" destId="{4A5DB3A0-EB7E-4A4B-8E5D-76CB1F76510C}" srcOrd="0" destOrd="0" presId="urn:microsoft.com/office/officeart/2009/3/layout/HorizontalOrganizationChart"/>
    <dgm:cxn modelId="{2B8266AF-30F1-EF4C-BEB3-9BFC95A3B9EF}" srcId="{B0010FCE-60F5-6E44-9572-7A2B094944CF}" destId="{8CF6A452-CA5F-F040-9954-3083BBCAB1D9}" srcOrd="0" destOrd="0" parTransId="{43DAA28F-F9BB-BC4D-A4A9-E3F8FA3A4763}" sibTransId="{2BA64522-45E6-3241-8B52-B5C53E391C24}"/>
    <dgm:cxn modelId="{F9C98CE3-9834-4848-B489-885FCC38E35E}" type="presOf" srcId="{45B75D1B-AC99-0C49-AA65-34379DA3A56C}" destId="{DE604D5B-0F23-BB49-83D6-40552607E92F}" srcOrd="1" destOrd="0" presId="urn:microsoft.com/office/officeart/2009/3/layout/HorizontalOrganizationChart"/>
    <dgm:cxn modelId="{618418B9-3CCE-DB4E-97B3-C232805FD8A0}" type="presOf" srcId="{40EF6117-1205-654B-BE24-6BE4D3D2E3D5}" destId="{39079072-8DD0-2846-8BA8-6E4D656EE1A0}" srcOrd="0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376036E2-406D-0342-A756-41BCD31D934C}" type="presParOf" srcId="{C78D9365-F60E-4046-8E59-76BACE79AEF9}" destId="{4C17518C-E9E8-E14D-B84C-17FF0BBE4BE2}" srcOrd="0" destOrd="0" presId="urn:microsoft.com/office/officeart/2009/3/layout/HorizontalOrganizationChart"/>
    <dgm:cxn modelId="{F491345B-53E5-1D41-8BD5-6AB01D6939D9}" type="presParOf" srcId="{4C17518C-E9E8-E14D-B84C-17FF0BBE4BE2}" destId="{D28AE7E1-8EFD-6547-BD4A-CFED5E75B72A}" srcOrd="0" destOrd="0" presId="urn:microsoft.com/office/officeart/2009/3/layout/HorizontalOrganizationChart"/>
    <dgm:cxn modelId="{EE167188-1986-1446-BDEC-99EEC5CBCBA2}" type="presParOf" srcId="{D28AE7E1-8EFD-6547-BD4A-CFED5E75B72A}" destId="{1376764E-0091-FA40-AAF4-FB8EF3706D6B}" srcOrd="0" destOrd="0" presId="urn:microsoft.com/office/officeart/2009/3/layout/HorizontalOrganizationChart"/>
    <dgm:cxn modelId="{E33B1304-82B9-8F41-A88E-7E1D89DA8225}" type="presParOf" srcId="{D28AE7E1-8EFD-6547-BD4A-CFED5E75B72A}" destId="{72C7A9D7-3DD6-454A-82A7-18DCA513C65C}" srcOrd="1" destOrd="0" presId="urn:microsoft.com/office/officeart/2009/3/layout/HorizontalOrganizationChart"/>
    <dgm:cxn modelId="{36F18BB7-634A-444B-81CE-09684562127A}" type="presParOf" srcId="{4C17518C-E9E8-E14D-B84C-17FF0BBE4BE2}" destId="{5726C5BD-679F-2A44-9665-6EBC52ED28F9}" srcOrd="1" destOrd="0" presId="urn:microsoft.com/office/officeart/2009/3/layout/HorizontalOrganizationChart"/>
    <dgm:cxn modelId="{6793A8D1-3B8E-804C-BAA7-C4E5093A978B}" type="presParOf" srcId="{5726C5BD-679F-2A44-9665-6EBC52ED28F9}" destId="{27651B47-F29B-324F-958B-0647133A8B70}" srcOrd="0" destOrd="0" presId="urn:microsoft.com/office/officeart/2009/3/layout/HorizontalOrganizationChart"/>
    <dgm:cxn modelId="{450801A8-9A6A-1046-B047-6EF195B8CB5D}" type="presParOf" srcId="{5726C5BD-679F-2A44-9665-6EBC52ED28F9}" destId="{A5BA40F5-7AFC-1D4A-8B7D-A1CBB2D574A0}" srcOrd="1" destOrd="0" presId="urn:microsoft.com/office/officeart/2009/3/layout/HorizontalOrganizationChart"/>
    <dgm:cxn modelId="{EF3CF534-F24C-5D4E-8CDB-0D962A78A570}" type="presParOf" srcId="{A5BA40F5-7AFC-1D4A-8B7D-A1CBB2D574A0}" destId="{7E75C73D-214B-A248-8461-850D81C2DED3}" srcOrd="0" destOrd="0" presId="urn:microsoft.com/office/officeart/2009/3/layout/HorizontalOrganizationChart"/>
    <dgm:cxn modelId="{5871DFFC-78F5-6840-A15D-843A3303A33B}" type="presParOf" srcId="{7E75C73D-214B-A248-8461-850D81C2DED3}" destId="{6FE4FC25-ECB2-154D-97AF-46041D370162}" srcOrd="0" destOrd="0" presId="urn:microsoft.com/office/officeart/2009/3/layout/HorizontalOrganizationChart"/>
    <dgm:cxn modelId="{681CAF39-EB87-CA42-8F7C-0F700D230EDB}" type="presParOf" srcId="{7E75C73D-214B-A248-8461-850D81C2DED3}" destId="{A0117011-5891-4B4A-8E80-C27E56BD9F54}" srcOrd="1" destOrd="0" presId="urn:microsoft.com/office/officeart/2009/3/layout/HorizontalOrganizationChart"/>
    <dgm:cxn modelId="{50C41EFA-9767-324B-A45F-F992F4AC487A}" type="presParOf" srcId="{A5BA40F5-7AFC-1D4A-8B7D-A1CBB2D574A0}" destId="{E3458745-AD5E-5C4E-8910-0360473ED5D6}" srcOrd="1" destOrd="0" presId="urn:microsoft.com/office/officeart/2009/3/layout/HorizontalOrganizationChart"/>
    <dgm:cxn modelId="{B9DBF7D1-E97D-E04B-AB4F-96CCA228E0BB}" type="presParOf" srcId="{E3458745-AD5E-5C4E-8910-0360473ED5D6}" destId="{BF1E0463-1143-F947-B207-5249E6264942}" srcOrd="0" destOrd="0" presId="urn:microsoft.com/office/officeart/2009/3/layout/HorizontalOrganizationChart"/>
    <dgm:cxn modelId="{FB3751CB-B0CC-DB46-B4FF-28A04B9A69E2}" type="presParOf" srcId="{E3458745-AD5E-5C4E-8910-0360473ED5D6}" destId="{FD6A1816-8465-6C42-A8FB-07A1DEEC562B}" srcOrd="1" destOrd="0" presId="urn:microsoft.com/office/officeart/2009/3/layout/HorizontalOrganizationChart"/>
    <dgm:cxn modelId="{F2CEF441-7E69-7C46-B4BA-3D36CD87B6C7}" type="presParOf" srcId="{FD6A1816-8465-6C42-A8FB-07A1DEEC562B}" destId="{1B2172B1-592A-1F4A-BD47-D6F80C53A000}" srcOrd="0" destOrd="0" presId="urn:microsoft.com/office/officeart/2009/3/layout/HorizontalOrganizationChart"/>
    <dgm:cxn modelId="{44CB0601-D72D-7246-8287-86613D3CDE76}" type="presParOf" srcId="{1B2172B1-592A-1F4A-BD47-D6F80C53A000}" destId="{4A5DB3A0-EB7E-4A4B-8E5D-76CB1F76510C}" srcOrd="0" destOrd="0" presId="urn:microsoft.com/office/officeart/2009/3/layout/HorizontalOrganizationChart"/>
    <dgm:cxn modelId="{9A902107-7A0F-F947-ACD8-40795F2DB97C}" type="presParOf" srcId="{1B2172B1-592A-1F4A-BD47-D6F80C53A000}" destId="{E4760B39-F0F3-5D40-BA3D-4F56DF150CF7}" srcOrd="1" destOrd="0" presId="urn:microsoft.com/office/officeart/2009/3/layout/HorizontalOrganizationChart"/>
    <dgm:cxn modelId="{222412E7-434F-2849-8461-2BE57DC281FC}" type="presParOf" srcId="{FD6A1816-8465-6C42-A8FB-07A1DEEC562B}" destId="{A99D495D-5D76-5C42-8889-58588D5B1D20}" srcOrd="1" destOrd="0" presId="urn:microsoft.com/office/officeart/2009/3/layout/HorizontalOrganizationChart"/>
    <dgm:cxn modelId="{28519265-7230-D74C-90B7-B15488EBC7DB}" type="presParOf" srcId="{A99D495D-5D76-5C42-8889-58588D5B1D20}" destId="{39079072-8DD0-2846-8BA8-6E4D656EE1A0}" srcOrd="0" destOrd="0" presId="urn:microsoft.com/office/officeart/2009/3/layout/HorizontalOrganizationChart"/>
    <dgm:cxn modelId="{5229B7C6-2BED-7642-960D-04B80B133597}" type="presParOf" srcId="{A99D495D-5D76-5C42-8889-58588D5B1D20}" destId="{F0FC3591-DBE0-6B41-B994-BB21A37494D5}" srcOrd="1" destOrd="0" presId="urn:microsoft.com/office/officeart/2009/3/layout/HorizontalOrganizationChart"/>
    <dgm:cxn modelId="{A7845781-1375-3047-A609-C50D0F516AD8}" type="presParOf" srcId="{F0FC3591-DBE0-6B41-B994-BB21A37494D5}" destId="{AB90E04B-4A10-6A43-A037-435C1F0F6DB7}" srcOrd="0" destOrd="0" presId="urn:microsoft.com/office/officeart/2009/3/layout/HorizontalOrganizationChart"/>
    <dgm:cxn modelId="{A37047D0-810B-AB4D-8321-1A7245C90B57}" type="presParOf" srcId="{AB90E04B-4A10-6A43-A037-435C1F0F6DB7}" destId="{1CDACFB7-7BD8-634B-9049-EB531FA40DAF}" srcOrd="0" destOrd="0" presId="urn:microsoft.com/office/officeart/2009/3/layout/HorizontalOrganizationChart"/>
    <dgm:cxn modelId="{28D3CCE3-B82A-844D-98B7-665D2C2DFF2F}" type="presParOf" srcId="{AB90E04B-4A10-6A43-A037-435C1F0F6DB7}" destId="{DE604D5B-0F23-BB49-83D6-40552607E92F}" srcOrd="1" destOrd="0" presId="urn:microsoft.com/office/officeart/2009/3/layout/HorizontalOrganizationChart"/>
    <dgm:cxn modelId="{1B419D75-8D2A-DA4F-9D04-CDB3D36213EA}" type="presParOf" srcId="{F0FC3591-DBE0-6B41-B994-BB21A37494D5}" destId="{40549A75-0F9C-6849-A9BA-2E6D3216237D}" srcOrd="1" destOrd="0" presId="urn:microsoft.com/office/officeart/2009/3/layout/HorizontalOrganizationChart"/>
    <dgm:cxn modelId="{4E3D8668-69ED-7745-A970-50FCA888E8FF}" type="presParOf" srcId="{F0FC3591-DBE0-6B41-B994-BB21A37494D5}" destId="{27904D73-EC9D-274D-9263-4F467D067890}" srcOrd="2" destOrd="0" presId="urn:microsoft.com/office/officeart/2009/3/layout/HorizontalOrganizationChart"/>
    <dgm:cxn modelId="{AD60BCAF-B614-C24D-8650-C949B4AC2783}" type="presParOf" srcId="{FD6A1816-8465-6C42-A8FB-07A1DEEC562B}" destId="{7955160D-786A-4244-BC45-F28B1EDD734D}" srcOrd="2" destOrd="0" presId="urn:microsoft.com/office/officeart/2009/3/layout/HorizontalOrganizationChart"/>
    <dgm:cxn modelId="{E4F20885-C826-2C43-8C0C-2C949610AEB0}" type="presParOf" srcId="{A5BA40F5-7AFC-1D4A-8B7D-A1CBB2D574A0}" destId="{F3B9C16D-BBFA-ED4F-8A78-F39D23CC9676}" srcOrd="2" destOrd="0" presId="urn:microsoft.com/office/officeart/2009/3/layout/HorizontalOrganizationChart"/>
    <dgm:cxn modelId="{E956A4F7-333D-3A4B-82E4-5BB77A6C5A4E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Controllers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Views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 custScaleX="23940" custScaleY="2176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 custScaleX="23940" custScaleY="21764" custLinFactNeighborX="-804" custLinFactNeighborY="1264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41397539-2590-5A41-8A50-EAE7D086CF2C}" type="presOf" srcId="{B0010FCE-60F5-6E44-9572-7A2B094944CF}" destId="{A0117011-5891-4B4A-8E80-C27E56BD9F54}" srcOrd="1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7E88FAC8-4EEE-7E49-A599-5DC7812A2F92}" type="presOf" srcId="{B0010FCE-60F5-6E44-9572-7A2B094944CF}" destId="{6FE4FC25-ECB2-154D-97AF-46041D370162}" srcOrd="0" destOrd="0" presId="urn:microsoft.com/office/officeart/2009/3/layout/HorizontalOrganizationChart"/>
    <dgm:cxn modelId="{E6D42354-0DFD-104D-AC5E-173603290CEE}" type="presOf" srcId="{031C89C6-9237-7840-B11F-9B11F541E5C7}" destId="{72C7A9D7-3DD6-454A-82A7-18DCA513C65C}" srcOrd="1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76797016-7DAD-6746-B3C9-CC218D603B22}" type="presOf" srcId="{7CAFC939-0201-754A-847A-4ED094A75FEB}" destId="{C78D9365-F60E-4046-8E59-76BACE79AEF9}" srcOrd="0" destOrd="0" presId="urn:microsoft.com/office/officeart/2009/3/layout/HorizontalOrganizationChart"/>
    <dgm:cxn modelId="{80105A32-01A8-9645-A6F3-DD16B29EB4CA}" type="presOf" srcId="{031C89C6-9237-7840-B11F-9B11F541E5C7}" destId="{1376764E-0091-FA40-AAF4-FB8EF3706D6B}" srcOrd="0" destOrd="0" presId="urn:microsoft.com/office/officeart/2009/3/layout/HorizontalOrganizationChart"/>
    <dgm:cxn modelId="{AF5103AF-C8B1-654A-B707-4912FD482136}" type="presOf" srcId="{D20BB009-3B0E-1340-8086-3D23744B4395}" destId="{27651B47-F29B-324F-958B-0647133A8B70}" srcOrd="0" destOrd="0" presId="urn:microsoft.com/office/officeart/2009/3/layout/HorizontalOrganizationChart"/>
    <dgm:cxn modelId="{482DF326-BE84-BE46-BA0B-2C108114B02B}" type="presParOf" srcId="{C78D9365-F60E-4046-8E59-76BACE79AEF9}" destId="{4C17518C-E9E8-E14D-B84C-17FF0BBE4BE2}" srcOrd="0" destOrd="0" presId="urn:microsoft.com/office/officeart/2009/3/layout/HorizontalOrganizationChart"/>
    <dgm:cxn modelId="{9EDB0C72-5755-3D42-8E99-C942CBDE79C8}" type="presParOf" srcId="{4C17518C-E9E8-E14D-B84C-17FF0BBE4BE2}" destId="{D28AE7E1-8EFD-6547-BD4A-CFED5E75B72A}" srcOrd="0" destOrd="0" presId="urn:microsoft.com/office/officeart/2009/3/layout/HorizontalOrganizationChart"/>
    <dgm:cxn modelId="{16368CD5-56FE-E04C-94AC-305049F87926}" type="presParOf" srcId="{D28AE7E1-8EFD-6547-BD4A-CFED5E75B72A}" destId="{1376764E-0091-FA40-AAF4-FB8EF3706D6B}" srcOrd="0" destOrd="0" presId="urn:microsoft.com/office/officeart/2009/3/layout/HorizontalOrganizationChart"/>
    <dgm:cxn modelId="{A72B6B25-BE90-C846-95E8-7758ADD4D072}" type="presParOf" srcId="{D28AE7E1-8EFD-6547-BD4A-CFED5E75B72A}" destId="{72C7A9D7-3DD6-454A-82A7-18DCA513C65C}" srcOrd="1" destOrd="0" presId="urn:microsoft.com/office/officeart/2009/3/layout/HorizontalOrganizationChart"/>
    <dgm:cxn modelId="{346E8703-A2DE-1D44-B869-1AF00B4F89C9}" type="presParOf" srcId="{4C17518C-E9E8-E14D-B84C-17FF0BBE4BE2}" destId="{5726C5BD-679F-2A44-9665-6EBC52ED28F9}" srcOrd="1" destOrd="0" presId="urn:microsoft.com/office/officeart/2009/3/layout/HorizontalOrganizationChart"/>
    <dgm:cxn modelId="{CB526D4D-573E-0844-9281-2F3822059C0A}" type="presParOf" srcId="{5726C5BD-679F-2A44-9665-6EBC52ED28F9}" destId="{27651B47-F29B-324F-958B-0647133A8B70}" srcOrd="0" destOrd="0" presId="urn:microsoft.com/office/officeart/2009/3/layout/HorizontalOrganizationChart"/>
    <dgm:cxn modelId="{5EEEAAD0-2E18-8A47-B591-0545A0975121}" type="presParOf" srcId="{5726C5BD-679F-2A44-9665-6EBC52ED28F9}" destId="{A5BA40F5-7AFC-1D4A-8B7D-A1CBB2D574A0}" srcOrd="1" destOrd="0" presId="urn:microsoft.com/office/officeart/2009/3/layout/HorizontalOrganizationChart"/>
    <dgm:cxn modelId="{D823BF5E-B01B-2749-8985-8E2A4A04D424}" type="presParOf" srcId="{A5BA40F5-7AFC-1D4A-8B7D-A1CBB2D574A0}" destId="{7E75C73D-214B-A248-8461-850D81C2DED3}" srcOrd="0" destOrd="0" presId="urn:microsoft.com/office/officeart/2009/3/layout/HorizontalOrganizationChart"/>
    <dgm:cxn modelId="{9BF79CEE-1C38-9448-9B4D-0124BD7D8FD3}" type="presParOf" srcId="{7E75C73D-214B-A248-8461-850D81C2DED3}" destId="{6FE4FC25-ECB2-154D-97AF-46041D370162}" srcOrd="0" destOrd="0" presId="urn:microsoft.com/office/officeart/2009/3/layout/HorizontalOrganizationChart"/>
    <dgm:cxn modelId="{05CF5557-8CD6-9F46-9732-3DA144E5EA82}" type="presParOf" srcId="{7E75C73D-214B-A248-8461-850D81C2DED3}" destId="{A0117011-5891-4B4A-8E80-C27E56BD9F54}" srcOrd="1" destOrd="0" presId="urn:microsoft.com/office/officeart/2009/3/layout/HorizontalOrganizationChart"/>
    <dgm:cxn modelId="{0B0C1269-7AE4-3B40-B1C2-EA508D57D854}" type="presParOf" srcId="{A5BA40F5-7AFC-1D4A-8B7D-A1CBB2D574A0}" destId="{E3458745-AD5E-5C4E-8910-0360473ED5D6}" srcOrd="1" destOrd="0" presId="urn:microsoft.com/office/officeart/2009/3/layout/HorizontalOrganizationChart"/>
    <dgm:cxn modelId="{AA35C5C6-2003-AF40-97D0-0288E2E128D7}" type="presParOf" srcId="{A5BA40F5-7AFC-1D4A-8B7D-A1CBB2D574A0}" destId="{F3B9C16D-BBFA-ED4F-8A78-F39D23CC9676}" srcOrd="2" destOrd="0" presId="urn:microsoft.com/office/officeart/2009/3/layout/HorizontalOrganizationChart"/>
    <dgm:cxn modelId="{8D8D0916-C968-C943-B091-F3E0A0B4DA6A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Filters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Directives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>
        <a:ln>
          <a:noFill/>
        </a:ln>
      </dgm:spPr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060DB05D-20EF-A244-AAFF-FA0DB50E6005}" type="presOf" srcId="{7CAFC939-0201-754A-847A-4ED094A75FEB}" destId="{C78D9365-F60E-4046-8E59-76BACE79AEF9}" srcOrd="0" destOrd="0" presId="urn:microsoft.com/office/officeart/2009/3/layout/HorizontalOrganizationChart"/>
    <dgm:cxn modelId="{521A5074-F05A-7943-A6B3-25D6C54B7D4B}" type="presOf" srcId="{B0010FCE-60F5-6E44-9572-7A2B094944CF}" destId="{6FE4FC25-ECB2-154D-97AF-46041D370162}" srcOrd="0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742DB252-B6A0-E54A-8B5B-79F9D5C4EC40}" type="presOf" srcId="{D20BB009-3B0E-1340-8086-3D23744B4395}" destId="{27651B47-F29B-324F-958B-0647133A8B70}" srcOrd="0" destOrd="0" presId="urn:microsoft.com/office/officeart/2009/3/layout/HorizontalOrganizationChart"/>
    <dgm:cxn modelId="{013D4DBC-A006-9344-A4DE-D3E21DAF42AB}" type="presOf" srcId="{031C89C6-9237-7840-B11F-9B11F541E5C7}" destId="{72C7A9D7-3DD6-454A-82A7-18DCA513C65C}" srcOrd="1" destOrd="0" presId="urn:microsoft.com/office/officeart/2009/3/layout/HorizontalOrganizationChart"/>
    <dgm:cxn modelId="{38664AC9-A0DC-0946-8B60-B72371D94B27}" type="presOf" srcId="{031C89C6-9237-7840-B11F-9B11F541E5C7}" destId="{1376764E-0091-FA40-AAF4-FB8EF3706D6B}" srcOrd="0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17AD83A4-FE2B-6747-A422-9D98F6D94B2D}" type="presOf" srcId="{B0010FCE-60F5-6E44-9572-7A2B094944CF}" destId="{A0117011-5891-4B4A-8E80-C27E56BD9F54}" srcOrd="1" destOrd="0" presId="urn:microsoft.com/office/officeart/2009/3/layout/HorizontalOrganizationChart"/>
    <dgm:cxn modelId="{155D9F08-CC15-8E4E-835A-CFD0FD711558}" type="presParOf" srcId="{C78D9365-F60E-4046-8E59-76BACE79AEF9}" destId="{4C17518C-E9E8-E14D-B84C-17FF0BBE4BE2}" srcOrd="0" destOrd="0" presId="urn:microsoft.com/office/officeart/2009/3/layout/HorizontalOrganizationChart"/>
    <dgm:cxn modelId="{FFCA28E0-DF5D-BD4B-825C-0A7CD29AF453}" type="presParOf" srcId="{4C17518C-E9E8-E14D-B84C-17FF0BBE4BE2}" destId="{D28AE7E1-8EFD-6547-BD4A-CFED5E75B72A}" srcOrd="0" destOrd="0" presId="urn:microsoft.com/office/officeart/2009/3/layout/HorizontalOrganizationChart"/>
    <dgm:cxn modelId="{E32F3255-650A-EA40-9E24-542CEA3C80B0}" type="presParOf" srcId="{D28AE7E1-8EFD-6547-BD4A-CFED5E75B72A}" destId="{1376764E-0091-FA40-AAF4-FB8EF3706D6B}" srcOrd="0" destOrd="0" presId="urn:microsoft.com/office/officeart/2009/3/layout/HorizontalOrganizationChart"/>
    <dgm:cxn modelId="{F1D33ABE-C0B3-A340-BE73-3A00BE22EDDB}" type="presParOf" srcId="{D28AE7E1-8EFD-6547-BD4A-CFED5E75B72A}" destId="{72C7A9D7-3DD6-454A-82A7-18DCA513C65C}" srcOrd="1" destOrd="0" presId="urn:microsoft.com/office/officeart/2009/3/layout/HorizontalOrganizationChart"/>
    <dgm:cxn modelId="{065D9145-1049-7448-B550-19803EFE9FF2}" type="presParOf" srcId="{4C17518C-E9E8-E14D-B84C-17FF0BBE4BE2}" destId="{5726C5BD-679F-2A44-9665-6EBC52ED28F9}" srcOrd="1" destOrd="0" presId="urn:microsoft.com/office/officeart/2009/3/layout/HorizontalOrganizationChart"/>
    <dgm:cxn modelId="{213076F2-D7F5-4E45-9C03-8CAB88983398}" type="presParOf" srcId="{5726C5BD-679F-2A44-9665-6EBC52ED28F9}" destId="{27651B47-F29B-324F-958B-0647133A8B70}" srcOrd="0" destOrd="0" presId="urn:microsoft.com/office/officeart/2009/3/layout/HorizontalOrganizationChart"/>
    <dgm:cxn modelId="{356C26A0-7B62-FD44-97BA-7903433E2DFE}" type="presParOf" srcId="{5726C5BD-679F-2A44-9665-6EBC52ED28F9}" destId="{A5BA40F5-7AFC-1D4A-8B7D-A1CBB2D574A0}" srcOrd="1" destOrd="0" presId="urn:microsoft.com/office/officeart/2009/3/layout/HorizontalOrganizationChart"/>
    <dgm:cxn modelId="{DC03559D-5FD6-8B4C-BA41-96114FD5833B}" type="presParOf" srcId="{A5BA40F5-7AFC-1D4A-8B7D-A1CBB2D574A0}" destId="{7E75C73D-214B-A248-8461-850D81C2DED3}" srcOrd="0" destOrd="0" presId="urn:microsoft.com/office/officeart/2009/3/layout/HorizontalOrganizationChart"/>
    <dgm:cxn modelId="{0DA6DEDD-9C97-3044-9763-99C3E5097229}" type="presParOf" srcId="{7E75C73D-214B-A248-8461-850D81C2DED3}" destId="{6FE4FC25-ECB2-154D-97AF-46041D370162}" srcOrd="0" destOrd="0" presId="urn:microsoft.com/office/officeart/2009/3/layout/HorizontalOrganizationChart"/>
    <dgm:cxn modelId="{A869FD07-73AB-644F-AD71-9C7E7B338DFE}" type="presParOf" srcId="{7E75C73D-214B-A248-8461-850D81C2DED3}" destId="{A0117011-5891-4B4A-8E80-C27E56BD9F54}" srcOrd="1" destOrd="0" presId="urn:microsoft.com/office/officeart/2009/3/layout/HorizontalOrganizationChart"/>
    <dgm:cxn modelId="{106A9A9C-85DB-4E41-AF03-7993006CC226}" type="presParOf" srcId="{A5BA40F5-7AFC-1D4A-8B7D-A1CBB2D574A0}" destId="{E3458745-AD5E-5C4E-8910-0360473ED5D6}" srcOrd="1" destOrd="0" presId="urn:microsoft.com/office/officeart/2009/3/layout/HorizontalOrganizationChart"/>
    <dgm:cxn modelId="{D22BEB7A-96E7-AA4C-9770-2C08CBCFF92D}" type="presParOf" srcId="{A5BA40F5-7AFC-1D4A-8B7D-A1CBB2D574A0}" destId="{F3B9C16D-BBFA-ED4F-8A78-F39D23CC9676}" srcOrd="2" destOrd="0" presId="urn:microsoft.com/office/officeart/2009/3/layout/HorizontalOrganizationChart"/>
    <dgm:cxn modelId="{479DE28E-7F33-D343-9D59-A96D53FBBE06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Run</a:t>
          </a:r>
          <a:r>
            <a:rPr lang="it-IT" sz="1400" dirty="0" smtClean="0"/>
            <a:t>[</a:t>
          </a:r>
          <a:r>
            <a:rPr lang="it-IT" sz="1400" dirty="0" err="1" smtClean="0"/>
            <a:t>nners</a:t>
          </a:r>
          <a:r>
            <a:rPr lang="it-IT" sz="1400" dirty="0" smtClean="0"/>
            <a:t>]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smtClean="0"/>
            <a:t>Scope[</a:t>
          </a:r>
          <a:r>
            <a:rPr lang="it-IT" sz="1400" dirty="0" err="1" smtClean="0"/>
            <a:t>s</a:t>
          </a:r>
          <a:r>
            <a:rPr lang="it-IT" sz="1400" dirty="0" smtClean="0"/>
            <a:t>]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>
        <a:ln>
          <a:noFill/>
        </a:ln>
      </dgm:spPr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88246114-3118-E04D-941C-FA76730666CF}" type="presOf" srcId="{B0010FCE-60F5-6E44-9572-7A2B094944CF}" destId="{A0117011-5891-4B4A-8E80-C27E56BD9F54}" srcOrd="1" destOrd="0" presId="urn:microsoft.com/office/officeart/2009/3/layout/HorizontalOrganizationChart"/>
    <dgm:cxn modelId="{A7E07EB6-99C2-AC4E-B271-7CDEAA6EC4C7}" type="presOf" srcId="{B0010FCE-60F5-6E44-9572-7A2B094944CF}" destId="{6FE4FC25-ECB2-154D-97AF-46041D370162}" srcOrd="0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08CCB9C0-7A65-464C-BE6B-7D6A490B22FA}" type="presOf" srcId="{031C89C6-9237-7840-B11F-9B11F541E5C7}" destId="{1376764E-0091-FA40-AAF4-FB8EF3706D6B}" srcOrd="0" destOrd="0" presId="urn:microsoft.com/office/officeart/2009/3/layout/HorizontalOrganizationChart"/>
    <dgm:cxn modelId="{81585DEF-A173-A048-B3CD-5D8CE0124C2D}" type="presOf" srcId="{031C89C6-9237-7840-B11F-9B11F541E5C7}" destId="{72C7A9D7-3DD6-454A-82A7-18DCA513C65C}" srcOrd="1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8382259E-E2FF-C342-808A-FDD148FD13BA}" type="presOf" srcId="{7CAFC939-0201-754A-847A-4ED094A75FEB}" destId="{C78D9365-F60E-4046-8E59-76BACE79AEF9}" srcOrd="0" destOrd="0" presId="urn:microsoft.com/office/officeart/2009/3/layout/HorizontalOrganizationChart"/>
    <dgm:cxn modelId="{874BFE74-2DCB-D54B-82CE-12D25308ABAB}" type="presOf" srcId="{D20BB009-3B0E-1340-8086-3D23744B4395}" destId="{27651B47-F29B-324F-958B-0647133A8B70}" srcOrd="0" destOrd="0" presId="urn:microsoft.com/office/officeart/2009/3/layout/HorizontalOrganizationChart"/>
    <dgm:cxn modelId="{08416216-CDC1-E042-B729-277FEE902CE8}" type="presParOf" srcId="{C78D9365-F60E-4046-8E59-76BACE79AEF9}" destId="{4C17518C-E9E8-E14D-B84C-17FF0BBE4BE2}" srcOrd="0" destOrd="0" presId="urn:microsoft.com/office/officeart/2009/3/layout/HorizontalOrganizationChart"/>
    <dgm:cxn modelId="{2C206A36-3A10-6D47-B982-B0DB3C623FF5}" type="presParOf" srcId="{4C17518C-E9E8-E14D-B84C-17FF0BBE4BE2}" destId="{D28AE7E1-8EFD-6547-BD4A-CFED5E75B72A}" srcOrd="0" destOrd="0" presId="urn:microsoft.com/office/officeart/2009/3/layout/HorizontalOrganizationChart"/>
    <dgm:cxn modelId="{0880F14C-501E-7545-B88B-E07608F92851}" type="presParOf" srcId="{D28AE7E1-8EFD-6547-BD4A-CFED5E75B72A}" destId="{1376764E-0091-FA40-AAF4-FB8EF3706D6B}" srcOrd="0" destOrd="0" presId="urn:microsoft.com/office/officeart/2009/3/layout/HorizontalOrganizationChart"/>
    <dgm:cxn modelId="{5C42A3B7-E4A3-E743-A310-C6D5E989FE3D}" type="presParOf" srcId="{D28AE7E1-8EFD-6547-BD4A-CFED5E75B72A}" destId="{72C7A9D7-3DD6-454A-82A7-18DCA513C65C}" srcOrd="1" destOrd="0" presId="urn:microsoft.com/office/officeart/2009/3/layout/HorizontalOrganizationChart"/>
    <dgm:cxn modelId="{15F310F6-DDD1-A347-A099-15A96C011040}" type="presParOf" srcId="{4C17518C-E9E8-E14D-B84C-17FF0BBE4BE2}" destId="{5726C5BD-679F-2A44-9665-6EBC52ED28F9}" srcOrd="1" destOrd="0" presId="urn:microsoft.com/office/officeart/2009/3/layout/HorizontalOrganizationChart"/>
    <dgm:cxn modelId="{BA9B8BAD-39B9-FB4F-B476-F85EC3740FB3}" type="presParOf" srcId="{5726C5BD-679F-2A44-9665-6EBC52ED28F9}" destId="{27651B47-F29B-324F-958B-0647133A8B70}" srcOrd="0" destOrd="0" presId="urn:microsoft.com/office/officeart/2009/3/layout/HorizontalOrganizationChart"/>
    <dgm:cxn modelId="{6E0E35AB-AFA8-6145-864D-2FF1D730B8A3}" type="presParOf" srcId="{5726C5BD-679F-2A44-9665-6EBC52ED28F9}" destId="{A5BA40F5-7AFC-1D4A-8B7D-A1CBB2D574A0}" srcOrd="1" destOrd="0" presId="urn:microsoft.com/office/officeart/2009/3/layout/HorizontalOrganizationChart"/>
    <dgm:cxn modelId="{E607F014-CD25-D246-A40C-86825776C583}" type="presParOf" srcId="{A5BA40F5-7AFC-1D4A-8B7D-A1CBB2D574A0}" destId="{7E75C73D-214B-A248-8461-850D81C2DED3}" srcOrd="0" destOrd="0" presId="urn:microsoft.com/office/officeart/2009/3/layout/HorizontalOrganizationChart"/>
    <dgm:cxn modelId="{7B02E2DA-309F-234A-BC20-42BD42F32DE2}" type="presParOf" srcId="{7E75C73D-214B-A248-8461-850D81C2DED3}" destId="{6FE4FC25-ECB2-154D-97AF-46041D370162}" srcOrd="0" destOrd="0" presId="urn:microsoft.com/office/officeart/2009/3/layout/HorizontalOrganizationChart"/>
    <dgm:cxn modelId="{586E6AB5-4703-6940-8120-7CE0F64C0106}" type="presParOf" srcId="{7E75C73D-214B-A248-8461-850D81C2DED3}" destId="{A0117011-5891-4B4A-8E80-C27E56BD9F54}" srcOrd="1" destOrd="0" presId="urn:microsoft.com/office/officeart/2009/3/layout/HorizontalOrganizationChart"/>
    <dgm:cxn modelId="{417F7BF3-7202-E84B-8886-3DBDBB3E0180}" type="presParOf" srcId="{A5BA40F5-7AFC-1D4A-8B7D-A1CBB2D574A0}" destId="{E3458745-AD5E-5C4E-8910-0360473ED5D6}" srcOrd="1" destOrd="0" presId="urn:microsoft.com/office/officeart/2009/3/layout/HorizontalOrganizationChart"/>
    <dgm:cxn modelId="{A3F415EC-49D8-3E4F-88EE-243EEB0C4A36}" type="presParOf" srcId="{A5BA40F5-7AFC-1D4A-8B7D-A1CBB2D574A0}" destId="{F3B9C16D-BBFA-ED4F-8A78-F39D23CC9676}" srcOrd="2" destOrd="0" presId="urn:microsoft.com/office/officeart/2009/3/layout/HorizontalOrganizationChart"/>
    <dgm:cxn modelId="{A4BFB743-3BCD-2943-A82E-953589BFEBA1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8000" dirty="0" smtClean="0"/>
            <a:t>M</a:t>
          </a:r>
          <a:endParaRPr lang="en-US" sz="80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8000" dirty="0" smtClean="0"/>
            <a:t>V</a:t>
          </a:r>
          <a:endParaRPr lang="en-US" sz="80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8000" dirty="0" smtClean="0"/>
            <a:t>C</a:t>
          </a:r>
          <a:endParaRPr lang="en-US" sz="80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r>
            <a:rPr lang="it-IT" sz="44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S</a:t>
          </a:r>
          <a:endParaRPr lang="it-IT" sz="2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/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42FE3F80-E92A-E14C-8C34-D4D8DBF99CEA}" type="presOf" srcId="{86E9BA32-5628-8E4A-BA4F-A618CBB555BB}" destId="{EBDB590A-72F9-F049-B78A-2B7EDF4B1889}" srcOrd="0" destOrd="0" presId="urn:microsoft.com/office/officeart/2005/8/layout/matrix3"/>
    <dgm:cxn modelId="{CFE73689-025C-6948-8F66-B86D75F9F7B4}" type="presOf" srcId="{AD4AB950-48C1-E149-9399-0E511089BC2E}" destId="{C346C021-78CE-8445-81E8-CF3EB81CACF5}" srcOrd="0" destOrd="0" presId="urn:microsoft.com/office/officeart/2005/8/layout/matrix3"/>
    <dgm:cxn modelId="{BC29DAAD-50DC-4D4F-AF68-47514B034863}" type="presOf" srcId="{C8ABFD9A-383C-8944-BEBF-FF7011C5856F}" destId="{C1972A53-3E8C-E24B-8D15-CEF126FF1DBE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23726339-CEC3-9E4E-A3CF-A69D8948AFF9}" type="presOf" srcId="{783DDAE1-094B-994F-9C15-21EDBF185365}" destId="{2067B55D-1E5E-0E4B-966A-18AF4D8D5D8C}" srcOrd="0" destOrd="0" presId="urn:microsoft.com/office/officeart/2005/8/layout/matrix3"/>
    <dgm:cxn modelId="{CD1400E1-4FF5-324F-B29A-A0BC82AFD1B0}" type="presOf" srcId="{9CF0201C-BD70-4E4F-8C30-582A4A4BA36C}" destId="{2EBEF209-857C-934A-B524-0B63839A5D46}" srcOrd="0" destOrd="0" presId="urn:microsoft.com/office/officeart/2005/8/layout/matrix3"/>
    <dgm:cxn modelId="{02DED329-1B21-954E-BED3-5EB0EB5788DE}" type="presParOf" srcId="{C346C021-78CE-8445-81E8-CF3EB81CACF5}" destId="{49CFFAB0-8768-E44E-9BC4-AFA569C4FB35}" srcOrd="0" destOrd="0" presId="urn:microsoft.com/office/officeart/2005/8/layout/matrix3"/>
    <dgm:cxn modelId="{EDFF7071-91E0-7340-831B-C98C86565032}" type="presParOf" srcId="{C346C021-78CE-8445-81E8-CF3EB81CACF5}" destId="{EBDB590A-72F9-F049-B78A-2B7EDF4B1889}" srcOrd="1" destOrd="0" presId="urn:microsoft.com/office/officeart/2005/8/layout/matrix3"/>
    <dgm:cxn modelId="{4A2DD4BE-06CD-4E49-AE8B-C6A5E0A0DD22}" type="presParOf" srcId="{C346C021-78CE-8445-81E8-CF3EB81CACF5}" destId="{C1972A53-3E8C-E24B-8D15-CEF126FF1DBE}" srcOrd="2" destOrd="0" presId="urn:microsoft.com/office/officeart/2005/8/layout/matrix3"/>
    <dgm:cxn modelId="{F59EB2F4-CE42-9846-8F83-C1914528FC2F}" type="presParOf" srcId="{C346C021-78CE-8445-81E8-CF3EB81CACF5}" destId="{2EBEF209-857C-934A-B524-0B63839A5D46}" srcOrd="3" destOrd="0" presId="urn:microsoft.com/office/officeart/2005/8/layout/matrix3"/>
    <dgm:cxn modelId="{22B708E5-4689-7547-A5EC-99B538188388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8000" dirty="0" smtClean="0"/>
            <a:t>M</a:t>
          </a:r>
          <a:endParaRPr lang="en-US" sz="80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8000" dirty="0" smtClean="0"/>
            <a:t>V</a:t>
          </a:r>
          <a:endParaRPr lang="en-US" sz="80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8000" dirty="0" smtClean="0"/>
            <a:t>C</a:t>
          </a:r>
          <a:endParaRPr lang="en-US" sz="80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r>
            <a:rPr lang="it-IT" sz="4400" dirty="0" err="1" smtClean="0">
              <a:solidFill>
                <a:schemeClr val="bg1"/>
              </a:solidFill>
            </a:rPr>
            <a:t>S</a:t>
          </a:r>
          <a:endParaRPr lang="it-IT" sz="2800" dirty="0">
            <a:solidFill>
              <a:schemeClr val="bg1"/>
            </a:solidFill>
          </a:endParaRPr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/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FB7BE99-6CCF-0A4C-A8F6-0F1046D7C291}" type="presOf" srcId="{9CF0201C-BD70-4E4F-8C30-582A4A4BA36C}" destId="{2EBEF209-857C-934A-B524-0B63839A5D46}" srcOrd="0" destOrd="0" presId="urn:microsoft.com/office/officeart/2005/8/layout/matrix3"/>
    <dgm:cxn modelId="{12F87BEB-2A93-774C-A788-FB8B4DA70587}" type="presOf" srcId="{86E9BA32-5628-8E4A-BA4F-A618CBB555BB}" destId="{EBDB590A-72F9-F049-B78A-2B7EDF4B1889}" srcOrd="0" destOrd="0" presId="urn:microsoft.com/office/officeart/2005/8/layout/matrix3"/>
    <dgm:cxn modelId="{5E2B7394-AA5D-8E49-9D29-F20116684E62}" type="presOf" srcId="{AD4AB950-48C1-E149-9399-0E511089BC2E}" destId="{C346C021-78CE-8445-81E8-CF3EB81CACF5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91CC12DE-9BEA-FF48-9F70-3457790213DF}" type="presOf" srcId="{783DDAE1-094B-994F-9C15-21EDBF185365}" destId="{2067B55D-1E5E-0E4B-966A-18AF4D8D5D8C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E504340D-EA2C-7D48-98FC-85772C83E392}" type="presOf" srcId="{C8ABFD9A-383C-8944-BEBF-FF7011C5856F}" destId="{C1972A53-3E8C-E24B-8D15-CEF126FF1DBE}" srcOrd="0" destOrd="0" presId="urn:microsoft.com/office/officeart/2005/8/layout/matrix3"/>
    <dgm:cxn modelId="{6E507898-EEC0-EC4F-9B65-C84964063F0F}" type="presParOf" srcId="{C346C021-78CE-8445-81E8-CF3EB81CACF5}" destId="{49CFFAB0-8768-E44E-9BC4-AFA569C4FB35}" srcOrd="0" destOrd="0" presId="urn:microsoft.com/office/officeart/2005/8/layout/matrix3"/>
    <dgm:cxn modelId="{7DF5B864-D67A-AB4C-89F9-559BDD6CFF56}" type="presParOf" srcId="{C346C021-78CE-8445-81E8-CF3EB81CACF5}" destId="{EBDB590A-72F9-F049-B78A-2B7EDF4B1889}" srcOrd="1" destOrd="0" presId="urn:microsoft.com/office/officeart/2005/8/layout/matrix3"/>
    <dgm:cxn modelId="{4966A051-CD4A-7345-9D42-44D2FBC2DF2B}" type="presParOf" srcId="{C346C021-78CE-8445-81E8-CF3EB81CACF5}" destId="{C1972A53-3E8C-E24B-8D15-CEF126FF1DBE}" srcOrd="2" destOrd="0" presId="urn:microsoft.com/office/officeart/2005/8/layout/matrix3"/>
    <dgm:cxn modelId="{DD2B24AB-A2BE-834B-8A7F-6E4E9C7130A7}" type="presParOf" srcId="{C346C021-78CE-8445-81E8-CF3EB81CACF5}" destId="{2EBEF209-857C-934A-B524-0B63839A5D46}" srcOrd="3" destOrd="0" presId="urn:microsoft.com/office/officeart/2005/8/layout/matrix3"/>
    <dgm:cxn modelId="{7DB44DC1-19C8-C442-BE2D-A4E0A1904311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Declarative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Imperative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Programming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8D1723A-829D-1C49-970E-03D23765BA69}" type="presOf" srcId="{783DDAE1-094B-994F-9C15-21EDBF185365}" destId="{2067B55D-1E5E-0E4B-966A-18AF4D8D5D8C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2F2A0DC6-0CF7-6641-933D-19D2F319298F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BC1DF4AD-F9B2-0B46-9695-3BBE8CB1AE5A}" type="presOf" srcId="{86E9BA32-5628-8E4A-BA4F-A618CBB555BB}" destId="{EBDB590A-72F9-F049-B78A-2B7EDF4B1889}" srcOrd="0" destOrd="0" presId="urn:microsoft.com/office/officeart/2005/8/layout/matrix3"/>
    <dgm:cxn modelId="{5038DA50-C387-A043-8C3D-AE6831E4E935}" type="presOf" srcId="{C8ABFD9A-383C-8944-BEBF-FF7011C5856F}" destId="{C1972A53-3E8C-E24B-8D15-CEF126FF1DBE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321C1106-5B1A-674A-9535-9AAA4B0E17D8}" type="presOf" srcId="{9CF0201C-BD70-4E4F-8C30-582A4A4BA36C}" destId="{2EBEF209-857C-934A-B524-0B63839A5D46}" srcOrd="0" destOrd="0" presId="urn:microsoft.com/office/officeart/2005/8/layout/matrix3"/>
    <dgm:cxn modelId="{A55D6F82-CEC8-1F49-9BFE-3D25085C0BB9}" type="presParOf" srcId="{C346C021-78CE-8445-81E8-CF3EB81CACF5}" destId="{49CFFAB0-8768-E44E-9BC4-AFA569C4FB35}" srcOrd="0" destOrd="0" presId="urn:microsoft.com/office/officeart/2005/8/layout/matrix3"/>
    <dgm:cxn modelId="{E33EBE4A-D740-9643-A841-229ADEE102BC}" type="presParOf" srcId="{C346C021-78CE-8445-81E8-CF3EB81CACF5}" destId="{EBDB590A-72F9-F049-B78A-2B7EDF4B1889}" srcOrd="1" destOrd="0" presId="urn:microsoft.com/office/officeart/2005/8/layout/matrix3"/>
    <dgm:cxn modelId="{4DB277C7-0C6F-8A4D-AD74-52562AB5A23E}" type="presParOf" srcId="{C346C021-78CE-8445-81E8-CF3EB81CACF5}" destId="{C1972A53-3E8C-E24B-8D15-CEF126FF1DBE}" srcOrd="2" destOrd="0" presId="urn:microsoft.com/office/officeart/2005/8/layout/matrix3"/>
    <dgm:cxn modelId="{2F4AD1EB-89E7-CC45-A398-A2E23ED1AED4}" type="presParOf" srcId="{C346C021-78CE-8445-81E8-CF3EB81CACF5}" destId="{2EBEF209-857C-934A-B524-0B63839A5D46}" srcOrd="3" destOrd="0" presId="urn:microsoft.com/office/officeart/2005/8/layout/matrix3"/>
    <dgm:cxn modelId="{63B22496-0635-8544-98F9-889454ED6A51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Declarative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Imperative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Programming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4F3EBC51-C240-D049-BFFF-A0A89721BD7F}" type="presOf" srcId="{783DDAE1-094B-994F-9C15-21EDBF185365}" destId="{2067B55D-1E5E-0E4B-966A-18AF4D8D5D8C}" srcOrd="0" destOrd="0" presId="urn:microsoft.com/office/officeart/2005/8/layout/matrix3"/>
    <dgm:cxn modelId="{3F61F121-45B4-1743-991B-680A50E28999}" type="presOf" srcId="{86E9BA32-5628-8E4A-BA4F-A618CBB555BB}" destId="{EBDB590A-72F9-F049-B78A-2B7EDF4B1889}" srcOrd="0" destOrd="0" presId="urn:microsoft.com/office/officeart/2005/8/layout/matrix3"/>
    <dgm:cxn modelId="{1DA3DFFB-50FC-1F43-840C-F5A579A9826C}" type="presOf" srcId="{9CF0201C-BD70-4E4F-8C30-582A4A4BA36C}" destId="{2EBEF209-857C-934A-B524-0B63839A5D46}" srcOrd="0" destOrd="0" presId="urn:microsoft.com/office/officeart/2005/8/layout/matrix3"/>
    <dgm:cxn modelId="{429F0950-5E37-8046-A9AC-38E00900BB5E}" type="presOf" srcId="{C8ABFD9A-383C-8944-BEBF-FF7011C5856F}" destId="{C1972A53-3E8C-E24B-8D15-CEF126FF1DBE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796006C2-DD61-9B4E-B147-3ACBAB23106A}" type="presOf" srcId="{AD4AB950-48C1-E149-9399-0E511089BC2E}" destId="{C346C021-78CE-8445-81E8-CF3EB81CACF5}" srcOrd="0" destOrd="0" presId="urn:microsoft.com/office/officeart/2005/8/layout/matrix3"/>
    <dgm:cxn modelId="{AF7EACF7-4E82-0D4A-98EB-2E14583DAE6D}" type="presParOf" srcId="{C346C021-78CE-8445-81E8-CF3EB81CACF5}" destId="{49CFFAB0-8768-E44E-9BC4-AFA569C4FB35}" srcOrd="0" destOrd="0" presId="urn:microsoft.com/office/officeart/2005/8/layout/matrix3"/>
    <dgm:cxn modelId="{FF512717-6D36-8843-8FF5-E7B5BEE9F684}" type="presParOf" srcId="{C346C021-78CE-8445-81E8-CF3EB81CACF5}" destId="{EBDB590A-72F9-F049-B78A-2B7EDF4B1889}" srcOrd="1" destOrd="0" presId="urn:microsoft.com/office/officeart/2005/8/layout/matrix3"/>
    <dgm:cxn modelId="{67DE0B47-0657-BA4E-B659-BA59221420DA}" type="presParOf" srcId="{C346C021-78CE-8445-81E8-CF3EB81CACF5}" destId="{C1972A53-3E8C-E24B-8D15-CEF126FF1DBE}" srcOrd="2" destOrd="0" presId="urn:microsoft.com/office/officeart/2005/8/layout/matrix3"/>
    <dgm:cxn modelId="{59F57A80-3A3A-D24A-BADC-E60AED46ED8F}" type="presParOf" srcId="{C346C021-78CE-8445-81E8-CF3EB81CACF5}" destId="{2EBEF209-857C-934A-B524-0B63839A5D46}" srcOrd="3" destOrd="0" presId="urn:microsoft.com/office/officeart/2005/8/layout/matrix3"/>
    <dgm:cxn modelId="{59BF6EBE-BA8F-DB4A-A142-C3A68249577A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Declarative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Imperative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Programming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2D43D9D-E9B8-894B-8D0C-E421690F8B6C}" type="presOf" srcId="{9CF0201C-BD70-4E4F-8C30-582A4A4BA36C}" destId="{2EBEF209-857C-934A-B524-0B63839A5D46}" srcOrd="0" destOrd="0" presId="urn:microsoft.com/office/officeart/2005/8/layout/matrix3"/>
    <dgm:cxn modelId="{3A5B0614-C779-3848-890C-FC57684020DD}" type="presOf" srcId="{C8ABFD9A-383C-8944-BEBF-FF7011C5856F}" destId="{C1972A53-3E8C-E24B-8D15-CEF126FF1DBE}" srcOrd="0" destOrd="0" presId="urn:microsoft.com/office/officeart/2005/8/layout/matrix3"/>
    <dgm:cxn modelId="{E417EC6C-CD77-A04B-A338-930A618CCC60}" type="presOf" srcId="{783DDAE1-094B-994F-9C15-21EDBF185365}" destId="{2067B55D-1E5E-0E4B-966A-18AF4D8D5D8C}" srcOrd="0" destOrd="0" presId="urn:microsoft.com/office/officeart/2005/8/layout/matrix3"/>
    <dgm:cxn modelId="{8E8EA0B9-0740-5E46-9BC8-5B2A9A6C2183}" type="presOf" srcId="{86E9BA32-5628-8E4A-BA4F-A618CBB555BB}" destId="{EBDB590A-72F9-F049-B78A-2B7EDF4B1889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552F4B30-B29E-8748-916B-057B9D66886C}" type="presOf" srcId="{AD4AB950-48C1-E149-9399-0E511089BC2E}" destId="{C346C021-78CE-8445-81E8-CF3EB81CACF5}" srcOrd="0" destOrd="0" presId="urn:microsoft.com/office/officeart/2005/8/layout/matrix3"/>
    <dgm:cxn modelId="{149C0421-EB06-034D-8D49-05C779A7149A}" type="presParOf" srcId="{C346C021-78CE-8445-81E8-CF3EB81CACF5}" destId="{49CFFAB0-8768-E44E-9BC4-AFA569C4FB35}" srcOrd="0" destOrd="0" presId="urn:microsoft.com/office/officeart/2005/8/layout/matrix3"/>
    <dgm:cxn modelId="{EB0FACEC-3362-7C4E-B879-90896E7C5A9A}" type="presParOf" srcId="{C346C021-78CE-8445-81E8-CF3EB81CACF5}" destId="{EBDB590A-72F9-F049-B78A-2B7EDF4B1889}" srcOrd="1" destOrd="0" presId="urn:microsoft.com/office/officeart/2005/8/layout/matrix3"/>
    <dgm:cxn modelId="{D7D728C1-8B91-B849-8B36-4CB56BF30BB7}" type="presParOf" srcId="{C346C021-78CE-8445-81E8-CF3EB81CACF5}" destId="{C1972A53-3E8C-E24B-8D15-CEF126FF1DBE}" srcOrd="2" destOrd="0" presId="urn:microsoft.com/office/officeart/2005/8/layout/matrix3"/>
    <dgm:cxn modelId="{3D44FBC0-87CE-584A-9A35-5FCBC6E54BD5}" type="presParOf" srcId="{C346C021-78CE-8445-81E8-CF3EB81CACF5}" destId="{2EBEF209-857C-934A-B524-0B63839A5D46}" srcOrd="3" destOrd="0" presId="urn:microsoft.com/office/officeart/2005/8/layout/matrix3"/>
    <dgm:cxn modelId="{2ABD1990-368D-EF44-9555-475165E2FAD3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AJAX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RESTFUL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JSON SERVERS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1634FB9F-3F92-A444-9BAD-2F5E5B3C79B7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7388F82E-694A-6A40-81EA-5E5C4A551E56}" type="presOf" srcId="{783DDAE1-094B-994F-9C15-21EDBF185365}" destId="{2067B55D-1E5E-0E4B-966A-18AF4D8D5D8C}" srcOrd="0" destOrd="0" presId="urn:microsoft.com/office/officeart/2005/8/layout/matrix3"/>
    <dgm:cxn modelId="{F15869BD-F43B-254E-9900-C93BB9500604}" type="presOf" srcId="{C8ABFD9A-383C-8944-BEBF-FF7011C5856F}" destId="{C1972A53-3E8C-E24B-8D15-CEF126FF1DBE}" srcOrd="0" destOrd="0" presId="urn:microsoft.com/office/officeart/2005/8/layout/matrix3"/>
    <dgm:cxn modelId="{1829C5A6-CCDE-E946-8349-BC5BBEDC4958}" type="presOf" srcId="{9CF0201C-BD70-4E4F-8C30-582A4A4BA36C}" destId="{2EBEF209-857C-934A-B524-0B63839A5D46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CD8586C8-D497-F04A-B989-1EFBA972F211}" type="presOf" srcId="{86E9BA32-5628-8E4A-BA4F-A618CBB555BB}" destId="{EBDB590A-72F9-F049-B78A-2B7EDF4B1889}" srcOrd="0" destOrd="0" presId="urn:microsoft.com/office/officeart/2005/8/layout/matrix3"/>
    <dgm:cxn modelId="{D6016831-3226-E34A-A94F-A813C84D2A8D}" type="presParOf" srcId="{C346C021-78CE-8445-81E8-CF3EB81CACF5}" destId="{49CFFAB0-8768-E44E-9BC4-AFA569C4FB35}" srcOrd="0" destOrd="0" presId="urn:microsoft.com/office/officeart/2005/8/layout/matrix3"/>
    <dgm:cxn modelId="{4B3FD479-6660-8C41-B072-C37FDDDFE8DD}" type="presParOf" srcId="{C346C021-78CE-8445-81E8-CF3EB81CACF5}" destId="{EBDB590A-72F9-F049-B78A-2B7EDF4B1889}" srcOrd="1" destOrd="0" presId="urn:microsoft.com/office/officeart/2005/8/layout/matrix3"/>
    <dgm:cxn modelId="{0ADF47E7-C25B-E045-B3B6-102ECB6BC77F}" type="presParOf" srcId="{C346C021-78CE-8445-81E8-CF3EB81CACF5}" destId="{C1972A53-3E8C-E24B-8D15-CEF126FF1DBE}" srcOrd="2" destOrd="0" presId="urn:microsoft.com/office/officeart/2005/8/layout/matrix3"/>
    <dgm:cxn modelId="{A04F6EE4-E1A9-264F-8C8A-8B95BF88748F}" type="presParOf" srcId="{C346C021-78CE-8445-81E8-CF3EB81CACF5}" destId="{2EBEF209-857C-934A-B524-0B63839A5D46}" srcOrd="3" destOrd="0" presId="urn:microsoft.com/office/officeart/2005/8/layout/matrix3"/>
    <dgm:cxn modelId="{A0D85963-6C87-8A47-8E37-9A3F46A72477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DATA BINDING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C5A4AD86-4C9B-9B40-8116-06D2AAAAC8EF}" type="presOf" srcId="{AD4AB950-48C1-E149-9399-0E511089BC2E}" destId="{C346C021-78CE-8445-81E8-CF3EB81CACF5}" srcOrd="0" destOrd="0" presId="urn:microsoft.com/office/officeart/2005/8/layout/matrix3"/>
    <dgm:cxn modelId="{646F2CD1-F6ED-6844-9486-B0E92063688D}" type="presOf" srcId="{86E9BA32-5628-8E4A-BA4F-A618CBB555BB}" destId="{EBDB590A-72F9-F049-B78A-2B7EDF4B1889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C2B7355E-665C-C140-BF57-77A6E0959C59}" type="presParOf" srcId="{C346C021-78CE-8445-81E8-CF3EB81CACF5}" destId="{49CFFAB0-8768-E44E-9BC4-AFA569C4FB35}" srcOrd="0" destOrd="0" presId="urn:microsoft.com/office/officeart/2005/8/layout/matrix3"/>
    <dgm:cxn modelId="{FC0BC093-7CF0-0442-A789-18E6F58494A2}" type="presParOf" srcId="{C346C021-78CE-8445-81E8-CF3EB81CACF5}" destId="{EBDB590A-72F9-F049-B78A-2B7EDF4B1889}" srcOrd="1" destOrd="0" presId="urn:microsoft.com/office/officeart/2005/8/layout/matrix3"/>
    <dgm:cxn modelId="{4805DAD2-C7C1-F84D-9595-6DD998805B83}" type="presParOf" srcId="{C346C021-78CE-8445-81E8-CF3EB81CACF5}" destId="{C1972A53-3E8C-E24B-8D15-CEF126FF1DBE}" srcOrd="2" destOrd="0" presId="urn:microsoft.com/office/officeart/2005/8/layout/matrix3"/>
    <dgm:cxn modelId="{1BBCC607-1F27-FC49-9C6C-B004B889689B}" type="presParOf" srcId="{C346C021-78CE-8445-81E8-CF3EB81CACF5}" destId="{2EBEF209-857C-934A-B524-0B63839A5D46}" srcOrd="3" destOrd="0" presId="urn:microsoft.com/office/officeart/2005/8/layout/matrix3"/>
    <dgm:cxn modelId="{37A09035-5012-8C42-96B6-954D0E328A39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754C65-9695-8845-82A5-333B0BDCC06D}" type="doc">
      <dgm:prSet loTypeId="urn:microsoft.com/office/officeart/2005/8/layout/equation2" loCatId="" qsTypeId="urn:microsoft.com/office/officeart/2005/8/quickstyle/simple4" qsCatId="simple" csTypeId="urn:microsoft.com/office/officeart/2005/8/colors/accent6_2" csCatId="accent6" phldr="1"/>
      <dgm:spPr/>
    </dgm:pt>
    <dgm:pt modelId="{16B1F501-3138-DA4A-9031-94267648A366}">
      <dgm:prSet phldrT="[Testo]"/>
      <dgm:spPr/>
      <dgm:t>
        <a:bodyPr/>
        <a:lstStyle/>
        <a:p>
          <a:r>
            <a:rPr lang="it-IT" dirty="0" smtClean="0"/>
            <a:t>MODEL</a:t>
          </a:r>
          <a:endParaRPr lang="it-IT" dirty="0"/>
        </a:p>
      </dgm:t>
    </dgm:pt>
    <dgm:pt modelId="{B7922F68-FDF3-3D43-B543-9CAD0FC469BD}" type="parTrans" cxnId="{18F8CA51-D4B7-DA42-B908-4E423274B94A}">
      <dgm:prSet/>
      <dgm:spPr/>
      <dgm:t>
        <a:bodyPr/>
        <a:lstStyle/>
        <a:p>
          <a:endParaRPr lang="it-IT"/>
        </a:p>
      </dgm:t>
    </dgm:pt>
    <dgm:pt modelId="{1C4478F6-B688-9E44-9A09-911707550BA6}" type="sibTrans" cxnId="{18F8CA51-D4B7-DA42-B908-4E423274B94A}">
      <dgm:prSet/>
      <dgm:spPr/>
      <dgm:t>
        <a:bodyPr/>
        <a:lstStyle/>
        <a:p>
          <a:endParaRPr lang="it-IT"/>
        </a:p>
      </dgm:t>
    </dgm:pt>
    <dgm:pt modelId="{875D99D4-9A10-CE43-81B0-FD11F43A7008}">
      <dgm:prSet phldrT="[Testo]"/>
      <dgm:spPr/>
      <dgm:t>
        <a:bodyPr/>
        <a:lstStyle/>
        <a:p>
          <a:r>
            <a:rPr lang="it-IT" dirty="0" smtClean="0"/>
            <a:t>TEMPLATE</a:t>
          </a:r>
          <a:endParaRPr lang="it-IT" dirty="0"/>
        </a:p>
      </dgm:t>
    </dgm:pt>
    <dgm:pt modelId="{99EDA73D-C5BA-A943-A5B8-95B8CD3EE349}" type="parTrans" cxnId="{C166098D-DCBD-5543-9F66-3476D3232F60}">
      <dgm:prSet/>
      <dgm:spPr/>
      <dgm:t>
        <a:bodyPr/>
        <a:lstStyle/>
        <a:p>
          <a:endParaRPr lang="it-IT"/>
        </a:p>
      </dgm:t>
    </dgm:pt>
    <dgm:pt modelId="{3FD88532-66DC-4247-BC33-6CD8C013BABC}" type="sibTrans" cxnId="{C166098D-DCBD-5543-9F66-3476D3232F60}">
      <dgm:prSet/>
      <dgm:spPr/>
      <dgm:t>
        <a:bodyPr/>
        <a:lstStyle/>
        <a:p>
          <a:endParaRPr lang="it-IT"/>
        </a:p>
      </dgm:t>
    </dgm:pt>
    <dgm:pt modelId="{2CF8A87D-B3D8-D349-9663-0D567D26DB2B}">
      <dgm:prSet phldrT="[Testo]"/>
      <dgm:spPr/>
      <dgm:t>
        <a:bodyPr/>
        <a:lstStyle/>
        <a:p>
          <a:r>
            <a:rPr lang="it-IT" dirty="0" smtClean="0"/>
            <a:t>VIEW</a:t>
          </a:r>
          <a:endParaRPr lang="it-IT" dirty="0"/>
        </a:p>
      </dgm:t>
    </dgm:pt>
    <dgm:pt modelId="{D670DCA6-D5D6-DF43-93AD-94A96FE9EC1D}" type="parTrans" cxnId="{75C79A0F-B102-CA4E-883A-2FC9D521E84C}">
      <dgm:prSet/>
      <dgm:spPr/>
      <dgm:t>
        <a:bodyPr/>
        <a:lstStyle/>
        <a:p>
          <a:endParaRPr lang="it-IT"/>
        </a:p>
      </dgm:t>
    </dgm:pt>
    <dgm:pt modelId="{E8043498-9D7B-1543-B67E-9B608C7C491E}" type="sibTrans" cxnId="{75C79A0F-B102-CA4E-883A-2FC9D521E84C}">
      <dgm:prSet/>
      <dgm:spPr/>
      <dgm:t>
        <a:bodyPr/>
        <a:lstStyle/>
        <a:p>
          <a:endParaRPr lang="it-IT"/>
        </a:p>
      </dgm:t>
    </dgm:pt>
    <dgm:pt modelId="{1F469E8D-04D6-514C-A122-D7FEE4B61BE5}" type="pres">
      <dgm:prSet presAssocID="{7D754C65-9695-8845-82A5-333B0BDCC06D}" presName="Name0" presStyleCnt="0">
        <dgm:presLayoutVars>
          <dgm:dir/>
          <dgm:resizeHandles val="exact"/>
        </dgm:presLayoutVars>
      </dgm:prSet>
      <dgm:spPr/>
    </dgm:pt>
    <dgm:pt modelId="{40638446-EA8F-7449-86AE-D1D8B7C11B97}" type="pres">
      <dgm:prSet presAssocID="{7D754C65-9695-8845-82A5-333B0BDCC06D}" presName="vNodes" presStyleCnt="0"/>
      <dgm:spPr/>
    </dgm:pt>
    <dgm:pt modelId="{307BE44D-CECC-FB4E-95A4-E027A8CA00D7}" type="pres">
      <dgm:prSet presAssocID="{16B1F501-3138-DA4A-9031-94267648A366}" presName="node" presStyleLbl="node1" presStyleIdx="0" presStyleCnt="3">
        <dgm:presLayoutVars>
          <dgm:bulletEnabled val="1"/>
        </dgm:presLayoutVars>
      </dgm:prSet>
      <dgm:spPr/>
    </dgm:pt>
    <dgm:pt modelId="{DE0AD0B5-E0AC-CE43-A992-3B2E8283898F}" type="pres">
      <dgm:prSet presAssocID="{1C4478F6-B688-9E44-9A09-911707550BA6}" presName="spacerT" presStyleCnt="0"/>
      <dgm:spPr/>
    </dgm:pt>
    <dgm:pt modelId="{65B06F12-63F1-D544-B933-4F88F3BF6C7E}" type="pres">
      <dgm:prSet presAssocID="{1C4478F6-B688-9E44-9A09-911707550BA6}" presName="sibTrans" presStyleLbl="sibTrans2D1" presStyleIdx="0" presStyleCnt="2"/>
      <dgm:spPr/>
    </dgm:pt>
    <dgm:pt modelId="{E57B034B-E6C6-014E-95A8-E45C5EADDB25}" type="pres">
      <dgm:prSet presAssocID="{1C4478F6-B688-9E44-9A09-911707550BA6}" presName="spacerB" presStyleCnt="0"/>
      <dgm:spPr/>
    </dgm:pt>
    <dgm:pt modelId="{C116A318-1555-7441-A23F-30534ECB44DE}" type="pres">
      <dgm:prSet presAssocID="{875D99D4-9A10-CE43-81B0-FD11F43A7008}" presName="node" presStyleLbl="node1" presStyleIdx="1" presStyleCnt="3">
        <dgm:presLayoutVars>
          <dgm:bulletEnabled val="1"/>
        </dgm:presLayoutVars>
      </dgm:prSet>
      <dgm:spPr/>
    </dgm:pt>
    <dgm:pt modelId="{B6D7BC2C-057E-0C44-84BA-7CCC78C8EEA4}" type="pres">
      <dgm:prSet presAssocID="{7D754C65-9695-8845-82A5-333B0BDCC06D}" presName="sibTransLast" presStyleLbl="sibTrans2D1" presStyleIdx="1" presStyleCnt="2"/>
      <dgm:spPr/>
    </dgm:pt>
    <dgm:pt modelId="{488D8900-9698-F545-8DB6-11F3B6BE7680}" type="pres">
      <dgm:prSet presAssocID="{7D754C65-9695-8845-82A5-333B0BDCC06D}" presName="connectorText" presStyleLbl="sibTrans2D1" presStyleIdx="1" presStyleCnt="2"/>
      <dgm:spPr/>
    </dgm:pt>
    <dgm:pt modelId="{48E1DECB-A1CC-A643-8752-518482B92931}" type="pres">
      <dgm:prSet presAssocID="{7D754C65-9695-8845-82A5-333B0BDCC06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8AF4A0E-487E-B748-B3D4-0A21EF934D69}" type="presOf" srcId="{1C4478F6-B688-9E44-9A09-911707550BA6}" destId="{65B06F12-63F1-D544-B933-4F88F3BF6C7E}" srcOrd="0" destOrd="0" presId="urn:microsoft.com/office/officeart/2005/8/layout/equation2"/>
    <dgm:cxn modelId="{18F8CA51-D4B7-DA42-B908-4E423274B94A}" srcId="{7D754C65-9695-8845-82A5-333B0BDCC06D}" destId="{16B1F501-3138-DA4A-9031-94267648A366}" srcOrd="0" destOrd="0" parTransId="{B7922F68-FDF3-3D43-B543-9CAD0FC469BD}" sibTransId="{1C4478F6-B688-9E44-9A09-911707550BA6}"/>
    <dgm:cxn modelId="{331AA8F1-399B-FD43-8A53-87FD66C0EF23}" type="presOf" srcId="{3FD88532-66DC-4247-BC33-6CD8C013BABC}" destId="{B6D7BC2C-057E-0C44-84BA-7CCC78C8EEA4}" srcOrd="0" destOrd="0" presId="urn:microsoft.com/office/officeart/2005/8/layout/equation2"/>
    <dgm:cxn modelId="{BE1ABB2C-F5D6-0844-A24B-92D111EB871B}" type="presOf" srcId="{7D754C65-9695-8845-82A5-333B0BDCC06D}" destId="{1F469E8D-04D6-514C-A122-D7FEE4B61BE5}" srcOrd="0" destOrd="0" presId="urn:microsoft.com/office/officeart/2005/8/layout/equation2"/>
    <dgm:cxn modelId="{C6C250B5-54B9-594C-9810-5E262068C55C}" type="presOf" srcId="{16B1F501-3138-DA4A-9031-94267648A366}" destId="{307BE44D-CECC-FB4E-95A4-E027A8CA00D7}" srcOrd="0" destOrd="0" presId="urn:microsoft.com/office/officeart/2005/8/layout/equation2"/>
    <dgm:cxn modelId="{820A7DFA-4202-3647-99C0-EBE9D00A3702}" type="presOf" srcId="{875D99D4-9A10-CE43-81B0-FD11F43A7008}" destId="{C116A318-1555-7441-A23F-30534ECB44DE}" srcOrd="0" destOrd="0" presId="urn:microsoft.com/office/officeart/2005/8/layout/equation2"/>
    <dgm:cxn modelId="{959FDF68-4DA8-0645-A20B-287FD5C4CA85}" type="presOf" srcId="{2CF8A87D-B3D8-D349-9663-0D567D26DB2B}" destId="{48E1DECB-A1CC-A643-8752-518482B92931}" srcOrd="0" destOrd="0" presId="urn:microsoft.com/office/officeart/2005/8/layout/equation2"/>
    <dgm:cxn modelId="{C166098D-DCBD-5543-9F66-3476D3232F60}" srcId="{7D754C65-9695-8845-82A5-333B0BDCC06D}" destId="{875D99D4-9A10-CE43-81B0-FD11F43A7008}" srcOrd="1" destOrd="0" parTransId="{99EDA73D-C5BA-A943-A5B8-95B8CD3EE349}" sibTransId="{3FD88532-66DC-4247-BC33-6CD8C013BABC}"/>
    <dgm:cxn modelId="{FEE4125E-50BC-F84C-911F-EC35C50FA79F}" type="presOf" srcId="{3FD88532-66DC-4247-BC33-6CD8C013BABC}" destId="{488D8900-9698-F545-8DB6-11F3B6BE7680}" srcOrd="1" destOrd="0" presId="urn:microsoft.com/office/officeart/2005/8/layout/equation2"/>
    <dgm:cxn modelId="{75C79A0F-B102-CA4E-883A-2FC9D521E84C}" srcId="{7D754C65-9695-8845-82A5-333B0BDCC06D}" destId="{2CF8A87D-B3D8-D349-9663-0D567D26DB2B}" srcOrd="2" destOrd="0" parTransId="{D670DCA6-D5D6-DF43-93AD-94A96FE9EC1D}" sibTransId="{E8043498-9D7B-1543-B67E-9B608C7C491E}"/>
    <dgm:cxn modelId="{0687AB13-857B-4E4C-B3FA-1A07434FA970}" type="presParOf" srcId="{1F469E8D-04D6-514C-A122-D7FEE4B61BE5}" destId="{40638446-EA8F-7449-86AE-D1D8B7C11B97}" srcOrd="0" destOrd="0" presId="urn:microsoft.com/office/officeart/2005/8/layout/equation2"/>
    <dgm:cxn modelId="{566F0AE6-6B28-0E4E-B37A-02400DE9DBDD}" type="presParOf" srcId="{40638446-EA8F-7449-86AE-D1D8B7C11B97}" destId="{307BE44D-CECC-FB4E-95A4-E027A8CA00D7}" srcOrd="0" destOrd="0" presId="urn:microsoft.com/office/officeart/2005/8/layout/equation2"/>
    <dgm:cxn modelId="{87B348F3-D74E-FF41-A89B-3AAAFFEABAF5}" type="presParOf" srcId="{40638446-EA8F-7449-86AE-D1D8B7C11B97}" destId="{DE0AD0B5-E0AC-CE43-A992-3B2E8283898F}" srcOrd="1" destOrd="0" presId="urn:microsoft.com/office/officeart/2005/8/layout/equation2"/>
    <dgm:cxn modelId="{2D8AE394-9150-2B4D-AB3A-F9D6DE9FA903}" type="presParOf" srcId="{40638446-EA8F-7449-86AE-D1D8B7C11B97}" destId="{65B06F12-63F1-D544-B933-4F88F3BF6C7E}" srcOrd="2" destOrd="0" presId="urn:microsoft.com/office/officeart/2005/8/layout/equation2"/>
    <dgm:cxn modelId="{E934B80D-79F1-7F4A-9992-96E1C32E5954}" type="presParOf" srcId="{40638446-EA8F-7449-86AE-D1D8B7C11B97}" destId="{E57B034B-E6C6-014E-95A8-E45C5EADDB25}" srcOrd="3" destOrd="0" presId="urn:microsoft.com/office/officeart/2005/8/layout/equation2"/>
    <dgm:cxn modelId="{4E648472-F98D-D640-8A11-B4E289D74AE1}" type="presParOf" srcId="{40638446-EA8F-7449-86AE-D1D8B7C11B97}" destId="{C116A318-1555-7441-A23F-30534ECB44DE}" srcOrd="4" destOrd="0" presId="urn:microsoft.com/office/officeart/2005/8/layout/equation2"/>
    <dgm:cxn modelId="{5252081C-57B4-2E4C-A37C-AF1AD0B8EC8B}" type="presParOf" srcId="{1F469E8D-04D6-514C-A122-D7FEE4B61BE5}" destId="{B6D7BC2C-057E-0C44-84BA-7CCC78C8EEA4}" srcOrd="1" destOrd="0" presId="urn:microsoft.com/office/officeart/2005/8/layout/equation2"/>
    <dgm:cxn modelId="{F85C6BCC-76EE-8548-BAFE-095A3ABB0B4E}" type="presParOf" srcId="{B6D7BC2C-057E-0C44-84BA-7CCC78C8EEA4}" destId="{488D8900-9698-F545-8DB6-11F3B6BE7680}" srcOrd="0" destOrd="0" presId="urn:microsoft.com/office/officeart/2005/8/layout/equation2"/>
    <dgm:cxn modelId="{7290C221-06BB-1E4A-819E-FC9EF5047346}" type="presParOf" srcId="{1F469E8D-04D6-514C-A122-D7FEE4B61BE5}" destId="{48E1DECB-A1CC-A643-8752-518482B9293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Client Side</a:t>
          </a:r>
          <a:endParaRPr lang="en-US" sz="20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Single Page</a:t>
          </a:r>
          <a:endParaRPr lang="en-US" sz="20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</a:t>
          </a:r>
          <a:endParaRPr lang="en-US" sz="20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1347264" y="1385911"/>
          <a:ext cx="242765" cy="40962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700" kern="1200" dirty="0"/>
        </a:p>
      </dsp:txBody>
      <dsp:txXfrm rot="10800000">
        <a:off x="1359115" y="1397762"/>
        <a:ext cx="219063" cy="3859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1213370" y="1228453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BINDING</a:t>
          </a:r>
          <a:endParaRPr lang="en-US" sz="1400" kern="1200" dirty="0"/>
        </a:p>
      </dsp:txBody>
      <dsp:txXfrm>
        <a:off x="1287731" y="1302814"/>
        <a:ext cx="1374561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859892" y="1228453"/>
          <a:ext cx="2230238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DEPENDENCY INJECTION</a:t>
          </a:r>
          <a:endParaRPr lang="en-US" sz="1400" kern="1200" dirty="0"/>
        </a:p>
      </dsp:txBody>
      <dsp:txXfrm>
        <a:off x="934253" y="1302814"/>
        <a:ext cx="2081516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859892" y="1228453"/>
          <a:ext cx="2230238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TESTING/TESTABILITY</a:t>
          </a:r>
          <a:endParaRPr lang="en-US" sz="1400" kern="1200" dirty="0"/>
        </a:p>
      </dsp:txBody>
      <dsp:txXfrm>
        <a:off x="934253" y="1302814"/>
        <a:ext cx="2081516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2279978" y="0"/>
          <a:ext cx="3992563" cy="39925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DB590A-72F9-F049-B78A-2B7EDF4B1889}">
      <dsp:nvSpPr>
        <dsp:cNvPr id="0" name=""/>
        <dsp:cNvSpPr/>
      </dsp:nvSpPr>
      <dsp:spPr>
        <a:xfrm>
          <a:off x="2659271" y="379293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NG</a:t>
          </a:r>
          <a:endParaRPr lang="en-US" sz="2900" kern="1200" dirty="0"/>
        </a:p>
      </dsp:txBody>
      <dsp:txXfrm>
        <a:off x="2735282" y="455304"/>
        <a:ext cx="1405077" cy="1405077"/>
      </dsp:txXfrm>
    </dsp:sp>
    <dsp:sp modelId="{C1972A53-3E8C-E24B-8D15-CEF126FF1DBE}">
      <dsp:nvSpPr>
        <dsp:cNvPr id="0" name=""/>
        <dsp:cNvSpPr/>
      </dsp:nvSpPr>
      <dsp:spPr>
        <a:xfrm>
          <a:off x="4336147" y="379293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jqLite</a:t>
          </a:r>
          <a:endParaRPr lang="en-US" sz="2300" kern="1200" dirty="0" smtClean="0"/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</a:t>
          </a:r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$q</a:t>
          </a:r>
          <a:endParaRPr lang="en-US" sz="2300" kern="1200" dirty="0"/>
        </a:p>
      </dsp:txBody>
      <dsp:txXfrm>
        <a:off x="4412158" y="455304"/>
        <a:ext cx="1405077" cy="1405077"/>
      </dsp:txXfrm>
    </dsp:sp>
    <dsp:sp modelId="{2EBEF209-857C-934A-B524-0B63839A5D46}">
      <dsp:nvSpPr>
        <dsp:cNvPr id="0" name=""/>
        <dsp:cNvSpPr/>
      </dsp:nvSpPr>
      <dsp:spPr>
        <a:xfrm>
          <a:off x="2659271" y="2056169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Utils</a:t>
          </a:r>
          <a:endParaRPr lang="en-US" sz="2900" kern="1200" dirty="0"/>
        </a:p>
      </dsp:txBody>
      <dsp:txXfrm>
        <a:off x="2735282" y="2132180"/>
        <a:ext cx="1405077" cy="1405077"/>
      </dsp:txXfrm>
    </dsp:sp>
    <dsp:sp modelId="{2067B55D-1E5E-0E4B-966A-18AF4D8D5D8C}">
      <dsp:nvSpPr>
        <dsp:cNvPr id="0" name=""/>
        <dsp:cNvSpPr/>
      </dsp:nvSpPr>
      <dsp:spPr>
        <a:xfrm>
          <a:off x="4336147" y="2056169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Module</a:t>
          </a:r>
          <a:endParaRPr lang="en-US" sz="2900" kern="1200" dirty="0"/>
        </a:p>
      </dsp:txBody>
      <dsp:txXfrm>
        <a:off x="4412158" y="2132180"/>
        <a:ext cx="1405077" cy="140507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6DD6D-27D7-4941-B9DE-76CE545745BB}">
      <dsp:nvSpPr>
        <dsp:cNvPr id="0" name=""/>
        <dsp:cNvSpPr/>
      </dsp:nvSpPr>
      <dsp:spPr>
        <a:xfrm>
          <a:off x="7151" y="795906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Request</a:t>
          </a:r>
          <a:r>
            <a:rPr lang="it-IT" sz="1800" kern="1200" dirty="0" smtClean="0"/>
            <a:t> URI</a:t>
          </a:r>
          <a:endParaRPr lang="it-IT" sz="1800" kern="1200" dirty="0"/>
        </a:p>
      </dsp:txBody>
      <dsp:txXfrm>
        <a:off x="44716" y="833471"/>
        <a:ext cx="2062459" cy="1207423"/>
      </dsp:txXfrm>
    </dsp:sp>
    <dsp:sp modelId="{F13E98B4-4EE3-204E-90F7-5CD37CACC226}">
      <dsp:nvSpPr>
        <dsp:cNvPr id="0" name=""/>
        <dsp:cNvSpPr/>
      </dsp:nvSpPr>
      <dsp:spPr>
        <a:xfrm>
          <a:off x="2332848" y="1172121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2332848" y="1278145"/>
        <a:ext cx="317218" cy="318074"/>
      </dsp:txXfrm>
    </dsp:sp>
    <dsp:sp modelId="{20694970-F6B8-694A-BB94-993396F396B6}">
      <dsp:nvSpPr>
        <dsp:cNvPr id="0" name=""/>
        <dsp:cNvSpPr/>
      </dsp:nvSpPr>
      <dsp:spPr>
        <a:xfrm>
          <a:off x="2999776" y="795906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angularjs.js</a:t>
          </a:r>
          <a:r>
            <a:rPr lang="it-IT" sz="1800" kern="1200" dirty="0" smtClean="0"/>
            <a:t> download</a:t>
          </a:r>
          <a:endParaRPr lang="it-IT" sz="1800" kern="1200" dirty="0"/>
        </a:p>
      </dsp:txBody>
      <dsp:txXfrm>
        <a:off x="3037341" y="833471"/>
        <a:ext cx="2062459" cy="1207423"/>
      </dsp:txXfrm>
    </dsp:sp>
    <dsp:sp modelId="{BDD24602-8595-BC4A-A330-79AFC9336C89}">
      <dsp:nvSpPr>
        <dsp:cNvPr id="0" name=""/>
        <dsp:cNvSpPr/>
      </dsp:nvSpPr>
      <dsp:spPr>
        <a:xfrm>
          <a:off x="5325473" y="1172121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5325473" y="1278145"/>
        <a:ext cx="317218" cy="318074"/>
      </dsp:txXfrm>
    </dsp:sp>
    <dsp:sp modelId="{8CC8FEC9-CF77-7E45-8EA6-DA1B0B79C36D}">
      <dsp:nvSpPr>
        <dsp:cNvPr id="0" name=""/>
        <dsp:cNvSpPr/>
      </dsp:nvSpPr>
      <dsp:spPr>
        <a:xfrm>
          <a:off x="5992401" y="795906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DomContentLoaded</a:t>
          </a:r>
          <a:endParaRPr lang="it-IT" sz="1800" kern="1200" dirty="0"/>
        </a:p>
      </dsp:txBody>
      <dsp:txXfrm>
        <a:off x="6029966" y="833471"/>
        <a:ext cx="2062459" cy="1207423"/>
      </dsp:txXfrm>
    </dsp:sp>
    <dsp:sp modelId="{7F7D1E80-25DD-294F-885E-05778ABCE343}">
      <dsp:nvSpPr>
        <dsp:cNvPr id="0" name=""/>
        <dsp:cNvSpPr/>
      </dsp:nvSpPr>
      <dsp:spPr>
        <a:xfrm rot="5400000">
          <a:off x="6834611" y="2228090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 rot="-5400000">
        <a:off x="6902158" y="2266567"/>
        <a:ext cx="318074" cy="317218"/>
      </dsp:txXfrm>
    </dsp:sp>
    <dsp:sp modelId="{228D8B12-D76B-F24D-8DD4-14F979A5B31E}">
      <dsp:nvSpPr>
        <dsp:cNvPr id="0" name=""/>
        <dsp:cNvSpPr/>
      </dsp:nvSpPr>
      <dsp:spPr>
        <a:xfrm>
          <a:off x="5992401" y="2933495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Locating</a:t>
          </a:r>
          <a:r>
            <a:rPr lang="it-IT" sz="1800" kern="1200" dirty="0" smtClean="0"/>
            <a:t> </a:t>
          </a:r>
          <a:r>
            <a:rPr lang="it-IT" sz="1800" u="sng" kern="1200" dirty="0" err="1" smtClean="0"/>
            <a:t>ngApp</a:t>
          </a:r>
          <a:r>
            <a:rPr lang="it-IT" sz="1800" u="sng" kern="1200" dirty="0" smtClean="0"/>
            <a:t> Directive</a:t>
          </a:r>
          <a:r>
            <a:rPr lang="it-IT" sz="1800" kern="1200" dirty="0" smtClean="0"/>
            <a:t> (the </a:t>
          </a:r>
          <a:r>
            <a:rPr lang="it-IT" sz="1800" kern="1200" dirty="0" err="1" smtClean="0"/>
            <a:t>root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element</a:t>
          </a:r>
          <a:r>
            <a:rPr lang="it-IT" sz="1800" kern="1200" dirty="0" smtClean="0"/>
            <a:t>)</a:t>
          </a:r>
          <a:endParaRPr lang="it-IT" sz="1800" kern="1200" dirty="0"/>
        </a:p>
      </dsp:txBody>
      <dsp:txXfrm>
        <a:off x="6029966" y="2971060"/>
        <a:ext cx="2062459" cy="1207423"/>
      </dsp:txXfrm>
    </dsp:sp>
    <dsp:sp modelId="{991F2913-5643-4A4D-933B-753262A3071E}">
      <dsp:nvSpPr>
        <dsp:cNvPr id="0" name=""/>
        <dsp:cNvSpPr/>
      </dsp:nvSpPr>
      <dsp:spPr>
        <a:xfrm rot="10800000">
          <a:off x="5351124" y="3309710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 rot="10800000">
        <a:off x="5487074" y="3415734"/>
        <a:ext cx="317218" cy="318074"/>
      </dsp:txXfrm>
    </dsp:sp>
    <dsp:sp modelId="{6DCF9B97-7E63-3A41-9A09-6B80A4AE93C9}">
      <dsp:nvSpPr>
        <dsp:cNvPr id="0" name=""/>
        <dsp:cNvSpPr/>
      </dsp:nvSpPr>
      <dsp:spPr>
        <a:xfrm>
          <a:off x="2999776" y="2933495"/>
          <a:ext cx="2137589" cy="128255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$</a:t>
          </a:r>
          <a:r>
            <a:rPr lang="it-IT" sz="1800" kern="1200" dirty="0" err="1" smtClean="0"/>
            <a:t>injector</a:t>
          </a:r>
          <a:r>
            <a:rPr lang="it-IT" sz="1800" kern="1200" dirty="0" smtClean="0"/>
            <a:t/>
          </a:r>
          <a:br>
            <a:rPr lang="it-IT" sz="1800" kern="1200" dirty="0" smtClean="0"/>
          </a:br>
          <a:r>
            <a:rPr lang="it-IT" sz="1800" kern="1200" dirty="0" err="1" smtClean="0"/>
            <a:t>Configuration</a:t>
          </a:r>
          <a:endParaRPr lang="it-IT" sz="1800" kern="1200" dirty="0"/>
        </a:p>
      </dsp:txBody>
      <dsp:txXfrm>
        <a:off x="3037341" y="2971060"/>
        <a:ext cx="2062459" cy="1207423"/>
      </dsp:txXfrm>
    </dsp:sp>
    <dsp:sp modelId="{A4FEC3C4-02E3-7447-8996-1446611862E2}">
      <dsp:nvSpPr>
        <dsp:cNvPr id="0" name=""/>
        <dsp:cNvSpPr/>
      </dsp:nvSpPr>
      <dsp:spPr>
        <a:xfrm rot="10800000">
          <a:off x="2358499" y="3309710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 rot="10800000">
        <a:off x="2494449" y="3415734"/>
        <a:ext cx="317218" cy="318074"/>
      </dsp:txXfrm>
    </dsp:sp>
    <dsp:sp modelId="{D984C082-3BB0-444C-9779-E348B183C8DE}">
      <dsp:nvSpPr>
        <dsp:cNvPr id="0" name=""/>
        <dsp:cNvSpPr/>
      </dsp:nvSpPr>
      <dsp:spPr>
        <a:xfrm>
          <a:off x="7151" y="2933495"/>
          <a:ext cx="2137589" cy="128255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Application Ready to work</a:t>
          </a:r>
          <a:endParaRPr lang="it-IT" sz="1800" kern="1200" dirty="0"/>
        </a:p>
      </dsp:txBody>
      <dsp:txXfrm>
        <a:off x="44716" y="2971060"/>
        <a:ext cx="2062459" cy="120742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E0463-1143-F947-B207-5249E6264942}">
      <dsp:nvSpPr>
        <dsp:cNvPr id="0" name=""/>
        <dsp:cNvSpPr/>
      </dsp:nvSpPr>
      <dsp:spPr>
        <a:xfrm>
          <a:off x="3409190" y="160579"/>
          <a:ext cx="270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54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51B47-F29B-324F-958B-0647133A8B70}">
      <dsp:nvSpPr>
        <dsp:cNvPr id="0" name=""/>
        <dsp:cNvSpPr/>
      </dsp:nvSpPr>
      <dsp:spPr>
        <a:xfrm>
          <a:off x="1785909" y="160579"/>
          <a:ext cx="270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54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433175" y="7"/>
          <a:ext cx="1352734" cy="4125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Configs</a:t>
          </a:r>
          <a:endParaRPr lang="it-IT" sz="1400" kern="1200" dirty="0"/>
        </a:p>
      </dsp:txBody>
      <dsp:txXfrm>
        <a:off x="433175" y="7"/>
        <a:ext cx="1352734" cy="412583"/>
      </dsp:txXfrm>
    </dsp:sp>
    <dsp:sp modelId="{6FE4FC25-ECB2-154D-97AF-46041D370162}">
      <dsp:nvSpPr>
        <dsp:cNvPr id="0" name=""/>
        <dsp:cNvSpPr/>
      </dsp:nvSpPr>
      <dsp:spPr>
        <a:xfrm>
          <a:off x="2056455" y="7"/>
          <a:ext cx="1352734" cy="4125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Constants</a:t>
          </a:r>
          <a:endParaRPr lang="it-IT" sz="1400" kern="1200" dirty="0"/>
        </a:p>
      </dsp:txBody>
      <dsp:txXfrm>
        <a:off x="2056455" y="7"/>
        <a:ext cx="1352734" cy="412583"/>
      </dsp:txXfrm>
    </dsp:sp>
    <dsp:sp modelId="{4A5DB3A0-EB7E-4A4B-8E5D-76CB1F76510C}">
      <dsp:nvSpPr>
        <dsp:cNvPr id="0" name=""/>
        <dsp:cNvSpPr/>
      </dsp:nvSpPr>
      <dsp:spPr>
        <a:xfrm>
          <a:off x="3679736" y="7"/>
          <a:ext cx="1352734" cy="4125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Providers</a:t>
          </a:r>
          <a:endParaRPr lang="it-IT" sz="1400" kern="1200" dirty="0"/>
        </a:p>
      </dsp:txBody>
      <dsp:txXfrm>
        <a:off x="3679736" y="7"/>
        <a:ext cx="1352734" cy="41258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79072-8DD0-2846-8BA8-6E4D656EE1A0}">
      <dsp:nvSpPr>
        <dsp:cNvPr id="0" name=""/>
        <dsp:cNvSpPr/>
      </dsp:nvSpPr>
      <dsp:spPr>
        <a:xfrm>
          <a:off x="4443106" y="160579"/>
          <a:ext cx="261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2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E0463-1143-F947-B207-5249E6264942}">
      <dsp:nvSpPr>
        <dsp:cNvPr id="0" name=""/>
        <dsp:cNvSpPr/>
      </dsp:nvSpPr>
      <dsp:spPr>
        <a:xfrm>
          <a:off x="2875469" y="160579"/>
          <a:ext cx="261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2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51B47-F29B-324F-958B-0647133A8B70}">
      <dsp:nvSpPr>
        <dsp:cNvPr id="0" name=""/>
        <dsp:cNvSpPr/>
      </dsp:nvSpPr>
      <dsp:spPr>
        <a:xfrm>
          <a:off x="1307832" y="160579"/>
          <a:ext cx="261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27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1467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Services</a:t>
          </a:r>
          <a:endParaRPr lang="it-IT" sz="1400" kern="1200" dirty="0"/>
        </a:p>
      </dsp:txBody>
      <dsp:txXfrm>
        <a:off x="1467" y="7078"/>
        <a:ext cx="1306364" cy="398441"/>
      </dsp:txXfrm>
    </dsp:sp>
    <dsp:sp modelId="{6FE4FC25-ECB2-154D-97AF-46041D370162}">
      <dsp:nvSpPr>
        <dsp:cNvPr id="0" name=""/>
        <dsp:cNvSpPr/>
      </dsp:nvSpPr>
      <dsp:spPr>
        <a:xfrm>
          <a:off x="1569104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Factories</a:t>
          </a:r>
          <a:endParaRPr lang="it-IT" sz="1400" kern="1200" dirty="0"/>
        </a:p>
      </dsp:txBody>
      <dsp:txXfrm>
        <a:off x="1569104" y="7078"/>
        <a:ext cx="1306364" cy="398441"/>
      </dsp:txXfrm>
    </dsp:sp>
    <dsp:sp modelId="{4A5DB3A0-EB7E-4A4B-8E5D-76CB1F76510C}">
      <dsp:nvSpPr>
        <dsp:cNvPr id="0" name=""/>
        <dsp:cNvSpPr/>
      </dsp:nvSpPr>
      <dsp:spPr>
        <a:xfrm>
          <a:off x="3136741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Values</a:t>
          </a:r>
          <a:endParaRPr lang="it-IT" sz="1400" kern="1200" dirty="0"/>
        </a:p>
      </dsp:txBody>
      <dsp:txXfrm>
        <a:off x="3136741" y="7078"/>
        <a:ext cx="1306364" cy="398441"/>
      </dsp:txXfrm>
    </dsp:sp>
    <dsp:sp modelId="{1CDACFB7-7BD8-634B-9049-EB531FA40DAF}">
      <dsp:nvSpPr>
        <dsp:cNvPr id="0" name=""/>
        <dsp:cNvSpPr/>
      </dsp:nvSpPr>
      <dsp:spPr>
        <a:xfrm>
          <a:off x="4704378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Providers[$</a:t>
          </a:r>
          <a:r>
            <a:rPr lang="it-IT" sz="1400" kern="1200" dirty="0" err="1" smtClean="0"/>
            <a:t>get</a:t>
          </a:r>
          <a:r>
            <a:rPr lang="it-IT" sz="1400" kern="1200" dirty="0" smtClean="0"/>
            <a:t>]</a:t>
          </a:r>
          <a:endParaRPr lang="it-IT" sz="1400" kern="1200" dirty="0"/>
        </a:p>
      </dsp:txBody>
      <dsp:txXfrm>
        <a:off x="4704378" y="7078"/>
        <a:ext cx="1306364" cy="39844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51B47-F29B-324F-958B-0647133A8B70}">
      <dsp:nvSpPr>
        <dsp:cNvPr id="0" name=""/>
        <dsp:cNvSpPr/>
      </dsp:nvSpPr>
      <dsp:spPr>
        <a:xfrm>
          <a:off x="1542011" y="617765"/>
          <a:ext cx="1235229" cy="248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1746" y="0"/>
              </a:lnTo>
              <a:lnTo>
                <a:pt x="591746" y="248095"/>
              </a:lnTo>
              <a:lnTo>
                <a:pt x="1235229" y="2480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1513" y="404192"/>
          <a:ext cx="1540497" cy="427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Controllers</a:t>
          </a:r>
          <a:endParaRPr lang="it-IT" sz="1400" kern="1200" dirty="0"/>
        </a:p>
      </dsp:txBody>
      <dsp:txXfrm>
        <a:off x="1513" y="404192"/>
        <a:ext cx="1540497" cy="427145"/>
      </dsp:txXfrm>
    </dsp:sp>
    <dsp:sp modelId="{6FE4FC25-ECB2-154D-97AF-46041D370162}">
      <dsp:nvSpPr>
        <dsp:cNvPr id="0" name=""/>
        <dsp:cNvSpPr/>
      </dsp:nvSpPr>
      <dsp:spPr>
        <a:xfrm>
          <a:off x="2777240" y="652288"/>
          <a:ext cx="1540497" cy="427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Views</a:t>
          </a:r>
          <a:endParaRPr lang="it-IT" sz="1400" kern="1200" dirty="0"/>
        </a:p>
      </dsp:txBody>
      <dsp:txXfrm>
        <a:off x="2777240" y="652288"/>
        <a:ext cx="1540497" cy="4271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51B47-F29B-324F-958B-0647133A8B70}">
      <dsp:nvSpPr>
        <dsp:cNvPr id="0" name=""/>
        <dsp:cNvSpPr/>
      </dsp:nvSpPr>
      <dsp:spPr>
        <a:xfrm>
          <a:off x="1731438" y="160579"/>
          <a:ext cx="2702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231" y="45720"/>
              </a:lnTo>
            </a:path>
          </a:pathLst>
        </a:custGeom>
        <a:noFill/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380283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Filters</a:t>
          </a:r>
          <a:endParaRPr lang="it-IT" sz="1400" kern="1200" dirty="0"/>
        </a:p>
      </dsp:txBody>
      <dsp:txXfrm>
        <a:off x="380283" y="248"/>
        <a:ext cx="1351155" cy="412102"/>
      </dsp:txXfrm>
    </dsp:sp>
    <dsp:sp modelId="{6FE4FC25-ECB2-154D-97AF-46041D370162}">
      <dsp:nvSpPr>
        <dsp:cNvPr id="0" name=""/>
        <dsp:cNvSpPr/>
      </dsp:nvSpPr>
      <dsp:spPr>
        <a:xfrm>
          <a:off x="2001670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Directives</a:t>
          </a:r>
          <a:endParaRPr lang="it-IT" sz="1400" kern="1200" dirty="0"/>
        </a:p>
      </dsp:txBody>
      <dsp:txXfrm>
        <a:off x="2001670" y="248"/>
        <a:ext cx="1351155" cy="4121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51B47-F29B-324F-958B-0647133A8B70}">
      <dsp:nvSpPr>
        <dsp:cNvPr id="0" name=""/>
        <dsp:cNvSpPr/>
      </dsp:nvSpPr>
      <dsp:spPr>
        <a:xfrm>
          <a:off x="1731438" y="160579"/>
          <a:ext cx="2702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231" y="45720"/>
              </a:lnTo>
            </a:path>
          </a:pathLst>
        </a:custGeom>
        <a:noFill/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380283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Run</a:t>
          </a:r>
          <a:r>
            <a:rPr lang="it-IT" sz="1400" kern="1200" dirty="0" smtClean="0"/>
            <a:t>[</a:t>
          </a:r>
          <a:r>
            <a:rPr lang="it-IT" sz="1400" kern="1200" dirty="0" err="1" smtClean="0"/>
            <a:t>nners</a:t>
          </a:r>
          <a:r>
            <a:rPr lang="it-IT" sz="1400" kern="1200" dirty="0" smtClean="0"/>
            <a:t>]</a:t>
          </a:r>
          <a:endParaRPr lang="it-IT" sz="1400" kern="1200" dirty="0"/>
        </a:p>
      </dsp:txBody>
      <dsp:txXfrm>
        <a:off x="380283" y="248"/>
        <a:ext cx="1351155" cy="412102"/>
      </dsp:txXfrm>
    </dsp:sp>
    <dsp:sp modelId="{6FE4FC25-ECB2-154D-97AF-46041D370162}">
      <dsp:nvSpPr>
        <dsp:cNvPr id="0" name=""/>
        <dsp:cNvSpPr/>
      </dsp:nvSpPr>
      <dsp:spPr>
        <a:xfrm>
          <a:off x="2001670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Scope[</a:t>
          </a:r>
          <a:r>
            <a:rPr lang="it-IT" sz="1400" kern="1200" dirty="0" err="1" smtClean="0"/>
            <a:t>s</a:t>
          </a:r>
          <a:r>
            <a:rPr lang="it-IT" sz="1400" kern="1200" dirty="0" smtClean="0"/>
            <a:t>]</a:t>
          </a:r>
          <a:endParaRPr lang="it-IT" sz="1400" kern="1200" dirty="0"/>
        </a:p>
      </dsp:txBody>
      <dsp:txXfrm>
        <a:off x="2001670" y="248"/>
        <a:ext cx="1351155" cy="412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M</a:t>
          </a:r>
          <a:endParaRPr lang="en-US" sz="80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V</a:t>
          </a:r>
          <a:endParaRPr lang="en-US" sz="80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C</a:t>
          </a:r>
          <a:endParaRPr lang="en-US" sz="80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200331" y="2008485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4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S</a:t>
          </a:r>
          <a:endParaRPr lang="it-IT" sz="2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10800000">
        <a:off x="237719" y="2045873"/>
        <a:ext cx="1242239" cy="691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M</a:t>
          </a:r>
          <a:endParaRPr lang="en-US" sz="80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V</a:t>
          </a:r>
          <a:endParaRPr lang="en-US" sz="80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C</a:t>
          </a:r>
          <a:endParaRPr lang="en-US" sz="80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200331" y="2008485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400" kern="1200" dirty="0" err="1" smtClean="0">
              <a:solidFill>
                <a:schemeClr val="bg1"/>
              </a:solidFill>
            </a:rPr>
            <a:t>S</a:t>
          </a:r>
          <a:endParaRPr lang="it-IT" sz="2800" kern="1200" dirty="0">
            <a:solidFill>
              <a:schemeClr val="bg1"/>
            </a:solidFill>
          </a:endParaRPr>
        </a:p>
      </dsp:txBody>
      <dsp:txXfrm rot="10800000">
        <a:off x="237719" y="2045873"/>
        <a:ext cx="1242239" cy="691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Declarative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Imperative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Programming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Declarative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Imperative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Programming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Declarative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Imperative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Programming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AJAX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RESTFUL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JSON SERVERS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1213370" y="1228453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BINDING</a:t>
          </a:r>
          <a:endParaRPr lang="en-US" sz="1400" kern="1200" dirty="0"/>
        </a:p>
      </dsp:txBody>
      <dsp:txXfrm>
        <a:off x="1287731" y="1302814"/>
        <a:ext cx="1374561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BE44D-CECC-FB4E-95A4-E027A8CA00D7}">
      <dsp:nvSpPr>
        <dsp:cNvPr id="0" name=""/>
        <dsp:cNvSpPr/>
      </dsp:nvSpPr>
      <dsp:spPr>
        <a:xfrm>
          <a:off x="2221" y="65521"/>
          <a:ext cx="788718" cy="78871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MODEL</a:t>
          </a:r>
          <a:endParaRPr lang="it-IT" sz="900" kern="1200" dirty="0"/>
        </a:p>
      </dsp:txBody>
      <dsp:txXfrm>
        <a:off x="117726" y="181026"/>
        <a:ext cx="557708" cy="557708"/>
      </dsp:txXfrm>
    </dsp:sp>
    <dsp:sp modelId="{65B06F12-63F1-D544-B933-4F88F3BF6C7E}">
      <dsp:nvSpPr>
        <dsp:cNvPr id="0" name=""/>
        <dsp:cNvSpPr/>
      </dsp:nvSpPr>
      <dsp:spPr>
        <a:xfrm>
          <a:off x="167852" y="918283"/>
          <a:ext cx="457456" cy="457456"/>
        </a:xfrm>
        <a:prstGeom prst="mathPlus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>
        <a:off x="228488" y="1093214"/>
        <a:ext cx="336184" cy="107594"/>
      </dsp:txXfrm>
    </dsp:sp>
    <dsp:sp modelId="{C116A318-1555-7441-A23F-30534ECB44DE}">
      <dsp:nvSpPr>
        <dsp:cNvPr id="0" name=""/>
        <dsp:cNvSpPr/>
      </dsp:nvSpPr>
      <dsp:spPr>
        <a:xfrm>
          <a:off x="2221" y="1439783"/>
          <a:ext cx="788718" cy="78871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TEMPLATE</a:t>
          </a:r>
          <a:endParaRPr lang="it-IT" sz="900" kern="1200" dirty="0"/>
        </a:p>
      </dsp:txBody>
      <dsp:txXfrm>
        <a:off x="117726" y="1555288"/>
        <a:ext cx="557708" cy="557708"/>
      </dsp:txXfrm>
    </dsp:sp>
    <dsp:sp modelId="{B6D7BC2C-057E-0C44-84BA-7CCC78C8EEA4}">
      <dsp:nvSpPr>
        <dsp:cNvPr id="0" name=""/>
        <dsp:cNvSpPr/>
      </dsp:nvSpPr>
      <dsp:spPr>
        <a:xfrm>
          <a:off x="909247" y="1000309"/>
          <a:ext cx="250812" cy="2934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>
        <a:off x="909247" y="1058990"/>
        <a:ext cx="175568" cy="176041"/>
      </dsp:txXfrm>
    </dsp:sp>
    <dsp:sp modelId="{48E1DECB-A1CC-A643-8752-518482B92931}">
      <dsp:nvSpPr>
        <dsp:cNvPr id="0" name=""/>
        <dsp:cNvSpPr/>
      </dsp:nvSpPr>
      <dsp:spPr>
        <a:xfrm>
          <a:off x="1264170" y="358293"/>
          <a:ext cx="1577436" cy="157743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VIEW</a:t>
          </a:r>
          <a:endParaRPr lang="it-IT" sz="3600" kern="1200" dirty="0"/>
        </a:p>
      </dsp:txBody>
      <dsp:txXfrm>
        <a:off x="1495180" y="589303"/>
        <a:ext cx="1115416" cy="1115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5E1D0-B0D5-8B40-987A-1AD4DC6B3B33}" type="datetimeFigureOut">
              <a:rPr lang="it-IT" smtClean="0"/>
              <a:t>25/03/15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70E16-A72F-0A4D-BE33-17EAB0AF674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423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25E5-8649-9148-A4E2-CD3D84573CBE}" type="datetimeFigureOut">
              <a:rPr lang="it-IT" smtClean="0"/>
              <a:t>25/03/15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335B5-CFCB-A54E-AF1D-4825BE89544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143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----- Note riunione (24/03/15 18:04) -----</a:t>
            </a:r>
          </a:p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765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32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7B4B-D4AA-F04F-84CB-00BCE77F4A8A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5B6-D632-6646-8064-891F37AF0449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3698-06C5-ED4E-85D5-C06429429CC3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82E8-DF7B-E944-926F-C13CF280E270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, immagine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BF1E-A273-3E46-81EA-6930F872FF46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C20-43CF-7949-A464-380CD595632F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B37B-FAE3-594A-A0AC-FA20E81B3C16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310-FEA0-9C4D-A42D-E78CBC77A948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97-D33D-8744-BBF7-B01EF726FDB1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A1F2-D920-C543-8B7D-486A6FAD5C2F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8A0-0326-614C-9D38-B9CCE32DB490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A01-6A2B-DB4C-B428-6D2E575AAD20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432-6252-BC4B-8A10-966EC581AFDE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142-ADD2-4844-8515-0CED66C09D8C}" type="datetime1">
              <a:rPr lang="it-IT" smtClean="0"/>
              <a:t>25/03/15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4CD7-74E1-FF4A-A45B-AA76C727423D}" type="datetime1">
              <a:rPr lang="it-IT" smtClean="0"/>
              <a:t>25/03/15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2D97-447E-204C-B509-EDA8EAAA3E20}" type="datetime1">
              <a:rPr lang="it-IT" smtClean="0"/>
              <a:t>25/03/15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B411E6E-D9AB-0D49-863C-4D761A4547B2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hitmands/angular-course.git" TargetMode="External"/><Relationship Id="rId6" Type="http://schemas.openxmlformats.org/officeDocument/2006/relationships/hyperlink" Target="http://it.linkedin.com/in/giuseppemandat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11.xml"/><Relationship Id="rId5" Type="http://schemas.openxmlformats.org/officeDocument/2006/relationships/diagramLayout" Target="../diagrams/layout11.xml"/><Relationship Id="rId6" Type="http://schemas.openxmlformats.org/officeDocument/2006/relationships/diagramQuickStyle" Target="../diagrams/quickStyle11.xml"/><Relationship Id="rId7" Type="http://schemas.openxmlformats.org/officeDocument/2006/relationships/diagramColors" Target="../diagrams/colors11.xml"/><Relationship Id="rId8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query/jquery" TargetMode="External"/><Relationship Id="rId4" Type="http://schemas.openxmlformats.org/officeDocument/2006/relationships/hyperlink" Target="https://github.com/kriskowal/q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16.xml"/><Relationship Id="rId20" Type="http://schemas.openxmlformats.org/officeDocument/2006/relationships/diagramLayout" Target="../diagrams/layout18.xml"/><Relationship Id="rId21" Type="http://schemas.openxmlformats.org/officeDocument/2006/relationships/diagramQuickStyle" Target="../diagrams/quickStyle18.xml"/><Relationship Id="rId22" Type="http://schemas.openxmlformats.org/officeDocument/2006/relationships/diagramColors" Target="../diagrams/colors18.xml"/><Relationship Id="rId23" Type="http://schemas.microsoft.com/office/2007/relationships/diagramDrawing" Target="../diagrams/drawing18.xml"/><Relationship Id="rId24" Type="http://schemas.openxmlformats.org/officeDocument/2006/relationships/diagramData" Target="../diagrams/data19.xml"/><Relationship Id="rId25" Type="http://schemas.openxmlformats.org/officeDocument/2006/relationships/diagramLayout" Target="../diagrams/layout19.xml"/><Relationship Id="rId26" Type="http://schemas.openxmlformats.org/officeDocument/2006/relationships/diagramQuickStyle" Target="../diagrams/quickStyle19.xml"/><Relationship Id="rId27" Type="http://schemas.openxmlformats.org/officeDocument/2006/relationships/diagramColors" Target="../diagrams/colors19.xml"/><Relationship Id="rId28" Type="http://schemas.microsoft.com/office/2007/relationships/diagramDrawing" Target="../diagrams/drawing19.xml"/><Relationship Id="rId10" Type="http://schemas.openxmlformats.org/officeDocument/2006/relationships/diagramLayout" Target="../diagrams/layout16.xml"/><Relationship Id="rId11" Type="http://schemas.openxmlformats.org/officeDocument/2006/relationships/diagramQuickStyle" Target="../diagrams/quickStyle16.xml"/><Relationship Id="rId12" Type="http://schemas.openxmlformats.org/officeDocument/2006/relationships/diagramColors" Target="../diagrams/colors16.xml"/><Relationship Id="rId13" Type="http://schemas.microsoft.com/office/2007/relationships/diagramDrawing" Target="../diagrams/drawing16.xml"/><Relationship Id="rId14" Type="http://schemas.openxmlformats.org/officeDocument/2006/relationships/diagramData" Target="../diagrams/data17.xml"/><Relationship Id="rId15" Type="http://schemas.openxmlformats.org/officeDocument/2006/relationships/diagramLayout" Target="../diagrams/layout17.xml"/><Relationship Id="rId16" Type="http://schemas.openxmlformats.org/officeDocument/2006/relationships/diagramQuickStyle" Target="../diagrams/quickStyle17.xml"/><Relationship Id="rId17" Type="http://schemas.openxmlformats.org/officeDocument/2006/relationships/diagramColors" Target="../diagrams/colors17.xml"/><Relationship Id="rId18" Type="http://schemas.microsoft.com/office/2007/relationships/diagramDrawing" Target="../diagrams/drawing17.xml"/><Relationship Id="rId19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diagramData" Target="../diagrams/data15.xml"/><Relationship Id="rId5" Type="http://schemas.openxmlformats.org/officeDocument/2006/relationships/diagramLayout" Target="../diagrams/layout15.xml"/><Relationship Id="rId6" Type="http://schemas.openxmlformats.org/officeDocument/2006/relationships/diagramQuickStyle" Target="../diagrams/quickStyle15.xml"/><Relationship Id="rId7" Type="http://schemas.openxmlformats.org/officeDocument/2006/relationships/diagramColors" Target="../diagrams/colors15.xml"/><Relationship Id="rId8" Type="http://schemas.microsoft.com/office/2007/relationships/diagramDrawing" Target="../diagrams/drawin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hyperlink" Target="https://developer.mozilla.org/en-US/docs/Web/Guide/API/DOM/Manipulating_the_browser_his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6.xml"/><Relationship Id="rId5" Type="http://schemas.openxmlformats.org/officeDocument/2006/relationships/diagramLayout" Target="../diagrams/layout6.xml"/><Relationship Id="rId6" Type="http://schemas.openxmlformats.org/officeDocument/2006/relationships/diagramQuickStyle" Target="../diagrams/quickStyle6.xml"/><Relationship Id="rId7" Type="http://schemas.openxmlformats.org/officeDocument/2006/relationships/diagramColors" Target="../diagrams/colors6.xml"/><Relationship Id="rId8" Type="http://schemas.microsoft.com/office/2007/relationships/diagramDrawing" Target="../diagrams/drawing6.xml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7.xml"/><Relationship Id="rId5" Type="http://schemas.openxmlformats.org/officeDocument/2006/relationships/diagramLayout" Target="../diagrams/layout7.xml"/><Relationship Id="rId6" Type="http://schemas.openxmlformats.org/officeDocument/2006/relationships/diagramQuickStyle" Target="../diagrams/quickStyle7.xml"/><Relationship Id="rId7" Type="http://schemas.openxmlformats.org/officeDocument/2006/relationships/diagramColors" Target="../diagrams/colors7.xml"/><Relationship Id="rId8" Type="http://schemas.microsoft.com/office/2007/relationships/diagramDrawing" Target="../diagrams/drawing7.xml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9.xml"/><Relationship Id="rId12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diagramData" Target="../diagrams/data9.xml"/><Relationship Id="rId9" Type="http://schemas.openxmlformats.org/officeDocument/2006/relationships/diagramLayout" Target="../diagrams/layout9.xml"/><Relationship Id="rId10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139" y="787669"/>
            <a:ext cx="6858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AngularJS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83625" y="1532427"/>
            <a:ext cx="7754112" cy="484632"/>
          </a:xfrm>
        </p:spPr>
        <p:txBody>
          <a:bodyPr/>
          <a:lstStyle/>
          <a:p>
            <a:pPr algn="r"/>
            <a:r>
              <a:rPr lang="it-IT" dirty="0" smtClean="0"/>
              <a:t>Giuseppe Mandato, </a:t>
            </a:r>
            <a:r>
              <a:rPr lang="it-IT" dirty="0" err="1" smtClean="0"/>
              <a:t>Frontend</a:t>
            </a:r>
            <a:r>
              <a:rPr lang="it-IT" dirty="0" smtClean="0"/>
              <a:t> Developer – </a:t>
            </a:r>
            <a:r>
              <a:rPr lang="it-IT" dirty="0" err="1" smtClean="0"/>
              <a:t>Esis</a:t>
            </a:r>
            <a:r>
              <a:rPr lang="it-IT" dirty="0"/>
              <a:t> </a:t>
            </a:r>
            <a:r>
              <a:rPr lang="it-IT" dirty="0" smtClean="0"/>
              <a:t>S.r.l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640826" y="6419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4944511-DE59-434E-AE7A-9664A3DD783D}" type="slidenum">
              <a:rPr lang="it-IT" smtClean="0"/>
              <a:t>1</a:t>
            </a:fld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75" y="6113116"/>
            <a:ext cx="438331" cy="438331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298920" y="1999481"/>
            <a:ext cx="5311445" cy="427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Open Source Web Application Framework (by Google).</a:t>
            </a:r>
          </a:p>
          <a:p>
            <a:endParaRPr lang="it-IT" dirty="0"/>
          </a:p>
          <a:p>
            <a:r>
              <a:rPr lang="it-IT" sz="1050" dirty="0" smtClean="0"/>
              <a:t>KEYWORDS: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300" dirty="0"/>
              <a:t>Client-side </a:t>
            </a:r>
            <a:r>
              <a:rPr lang="it-IT" sz="1300" dirty="0" smtClean="0"/>
              <a:t>single </a:t>
            </a:r>
            <a:r>
              <a:rPr lang="it-IT" sz="1300" dirty="0"/>
              <a:t>p</a:t>
            </a:r>
            <a:r>
              <a:rPr lang="it-IT" sz="1300" dirty="0" smtClean="0"/>
              <a:t>age </a:t>
            </a:r>
            <a:r>
              <a:rPr lang="it-IT" sz="1300" dirty="0" err="1" smtClean="0"/>
              <a:t>application</a:t>
            </a:r>
            <a:endParaRPr lang="it-IT" sz="1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MVC – Model </a:t>
            </a:r>
            <a:r>
              <a:rPr lang="it-IT" sz="1300" dirty="0" err="1" smtClean="0"/>
              <a:t>View</a:t>
            </a:r>
            <a:r>
              <a:rPr lang="it-IT" sz="1300" dirty="0" smtClean="0"/>
              <a:t> Controller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User Interface =&gt; </a:t>
            </a:r>
            <a:r>
              <a:rPr lang="it-IT" sz="1300" dirty="0" err="1" smtClean="0"/>
              <a:t>Declarative</a:t>
            </a:r>
            <a:r>
              <a:rPr lang="it-IT" sz="1300" dirty="0" smtClean="0"/>
              <a:t> Programming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Business </a:t>
            </a:r>
            <a:r>
              <a:rPr lang="it-IT" sz="1300" dirty="0" err="1" smtClean="0"/>
              <a:t>Logic</a:t>
            </a:r>
            <a:r>
              <a:rPr lang="it-IT" sz="1300" dirty="0" smtClean="0"/>
              <a:t> =&gt; Imperative Programming</a:t>
            </a:r>
            <a:endParaRPr lang="it-IT" sz="1300" dirty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/>
              <a:t>AJAX </a:t>
            </a:r>
            <a:r>
              <a:rPr lang="it-IT" sz="1300" dirty="0" smtClean="0"/>
              <a:t>– JSON Web Server</a:t>
            </a:r>
            <a:endParaRPr lang="it-IT" sz="1300" dirty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Data </a:t>
            </a:r>
            <a:r>
              <a:rPr lang="it-IT" sz="1300" dirty="0" err="1" smtClean="0"/>
              <a:t>Binding</a:t>
            </a:r>
            <a:endParaRPr lang="it-IT" sz="1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err="1"/>
              <a:t>Dependency</a:t>
            </a:r>
            <a:r>
              <a:rPr lang="it-IT" sz="1300" dirty="0"/>
              <a:t> </a:t>
            </a:r>
            <a:r>
              <a:rPr lang="it-IT" sz="1300" dirty="0" err="1" smtClean="0"/>
              <a:t>Injection</a:t>
            </a:r>
            <a:endParaRPr lang="it-IT" sz="1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err="1" smtClean="0"/>
              <a:t>Testability</a:t>
            </a:r>
            <a:endParaRPr lang="it-IT" sz="1300" dirty="0"/>
          </a:p>
          <a:p>
            <a:pPr marL="800100" lvl="1" indent="-342900">
              <a:buFont typeface="+mj-lt"/>
              <a:buAutoNum type="arabicPeriod"/>
            </a:pPr>
            <a:endParaRPr lang="it-IT" sz="1100" dirty="0"/>
          </a:p>
          <a:p>
            <a:endParaRPr lang="it-IT" sz="800" dirty="0"/>
          </a:p>
          <a:p>
            <a:r>
              <a:rPr lang="it-IT" sz="1050" dirty="0" smtClean="0"/>
              <a:t>GETTING STARTED: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 err="1" smtClean="0"/>
              <a:t>Install</a:t>
            </a:r>
            <a:r>
              <a:rPr lang="it-IT" sz="1050" dirty="0" smtClean="0"/>
              <a:t> </a:t>
            </a:r>
            <a:r>
              <a:rPr lang="it-IT" sz="1050" dirty="0" err="1" smtClean="0"/>
              <a:t>Chrome</a:t>
            </a:r>
            <a:endParaRPr lang="it-IT" sz="10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050" dirty="0" err="1" smtClean="0"/>
              <a:t>Install</a:t>
            </a:r>
            <a:r>
              <a:rPr lang="it-IT" sz="1050" dirty="0" smtClean="0"/>
              <a:t> </a:t>
            </a:r>
            <a:r>
              <a:rPr lang="it-IT" sz="1050" dirty="0" err="1" smtClean="0"/>
              <a:t>LiveReload</a:t>
            </a:r>
            <a:r>
              <a:rPr lang="it-IT" sz="1050" dirty="0" smtClean="0"/>
              <a:t> / </a:t>
            </a:r>
            <a:r>
              <a:rPr lang="it-IT" sz="1050" dirty="0" err="1" smtClean="0"/>
              <a:t>Install</a:t>
            </a:r>
            <a:r>
              <a:rPr lang="it-IT" sz="1050" dirty="0" smtClean="0"/>
              <a:t> </a:t>
            </a:r>
            <a:r>
              <a:rPr lang="it-IT" sz="1050" dirty="0" err="1" smtClean="0"/>
              <a:t>ng-inspector</a:t>
            </a:r>
            <a:endParaRPr lang="it-IT" sz="10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050" dirty="0" smtClean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g</a:t>
            </a:r>
            <a:r>
              <a:rPr lang="en-US" sz="1050" dirty="0" smtClean="0"/>
              <a:t>it clone </a:t>
            </a:r>
            <a:r>
              <a:rPr lang="en-US" sz="1050" dirty="0" smtClean="0">
                <a:hlinkClick r:id="rId5"/>
              </a:rPr>
              <a:t>https</a:t>
            </a:r>
            <a:r>
              <a:rPr lang="en-US" sz="1050" dirty="0">
                <a:hlinkClick r:id="rId5"/>
              </a:rPr>
              <a:t>://github.com</a:t>
            </a:r>
            <a:r>
              <a:rPr lang="en-US" sz="1050" dirty="0" smtClean="0">
                <a:hlinkClick r:id="rId5"/>
              </a:rPr>
              <a:t>/EsisSrL/</a:t>
            </a:r>
            <a:r>
              <a:rPr lang="en-US" sz="1050" dirty="0">
                <a:hlinkClick r:id="rId5"/>
              </a:rPr>
              <a:t>angular-</a:t>
            </a:r>
            <a:r>
              <a:rPr lang="en-US" sz="1050" dirty="0" smtClean="0">
                <a:hlinkClick r:id="rId5"/>
              </a:rPr>
              <a:t>course.git</a:t>
            </a:r>
            <a:endParaRPr lang="en-US" sz="10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err="1" smtClean="0"/>
              <a:t>n</a:t>
            </a:r>
            <a:r>
              <a:rPr lang="en-US" sz="1050" dirty="0" smtClean="0"/>
              <a:t>pm install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b</a:t>
            </a:r>
            <a:r>
              <a:rPr lang="en-US" sz="1050" dirty="0" err="1" smtClean="0"/>
              <a:t>ower</a:t>
            </a:r>
            <a:r>
              <a:rPr lang="en-US" sz="1050" dirty="0" smtClean="0"/>
              <a:t> install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g</a:t>
            </a:r>
            <a:r>
              <a:rPr lang="en-US" sz="1050" dirty="0" smtClean="0"/>
              <a:t>runt release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g</a:t>
            </a:r>
            <a:r>
              <a:rPr lang="en-US" sz="1050" dirty="0" smtClean="0"/>
              <a:t>runt watch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err="1" smtClean="0"/>
              <a:t>n</a:t>
            </a:r>
            <a:r>
              <a:rPr lang="en-US" sz="1050" dirty="0" smtClean="0"/>
              <a:t>ode </a:t>
            </a:r>
            <a:r>
              <a:rPr lang="en-US" sz="1050" dirty="0" err="1" smtClean="0"/>
              <a:t>server.js</a:t>
            </a:r>
            <a:endParaRPr lang="it-IT" sz="105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1817" y="6463463"/>
            <a:ext cx="5474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http://it.linkedin.com/in/giuseppemandato</a:t>
            </a:r>
            <a:r>
              <a:rPr lang="it-I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it-I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g.mandato@esis-italia.com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1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10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 err="1" smtClean="0"/>
              <a:t>Normally</a:t>
            </a:r>
            <a:r>
              <a:rPr lang="it-IT" sz="1600" dirty="0" smtClean="0"/>
              <a:t> </a:t>
            </a:r>
            <a:r>
              <a:rPr lang="it-IT" sz="1600" dirty="0" err="1" smtClean="0"/>
              <a:t>there</a:t>
            </a:r>
            <a:r>
              <a:rPr lang="it-IT" sz="1600" dirty="0" smtClean="0"/>
              <a:t> are </a:t>
            </a:r>
            <a:r>
              <a:rPr lang="it-IT" sz="1600" dirty="0" err="1" smtClean="0"/>
              <a:t>two</a:t>
            </a:r>
            <a:r>
              <a:rPr lang="it-IT" sz="1600" dirty="0" smtClean="0"/>
              <a:t> </a:t>
            </a:r>
            <a:r>
              <a:rPr lang="it-IT" sz="1600" dirty="0" err="1" smtClean="0"/>
              <a:t>types</a:t>
            </a:r>
            <a:r>
              <a:rPr lang="it-IT" sz="1600" dirty="0" smtClean="0"/>
              <a:t> of </a:t>
            </a:r>
            <a:r>
              <a:rPr lang="it-IT" sz="1600" u="sng" dirty="0" smtClean="0"/>
              <a:t>data-</a:t>
            </a:r>
            <a:r>
              <a:rPr lang="it-IT" sz="1600" u="sng" dirty="0" err="1" smtClean="0"/>
              <a:t>binding</a:t>
            </a:r>
            <a:r>
              <a:rPr lang="it-IT" sz="1600" u="sng" dirty="0" smtClean="0"/>
              <a:t> </a:t>
            </a:r>
            <a:r>
              <a:rPr lang="it-IT" sz="1600" dirty="0" err="1" smtClean="0"/>
              <a:t>aka</a:t>
            </a:r>
            <a:r>
              <a:rPr lang="it-IT" sz="1600" dirty="0" smtClean="0"/>
              <a:t> </a:t>
            </a:r>
            <a:r>
              <a:rPr lang="it-IT" sz="1600" b="1" dirty="0" smtClean="0"/>
              <a:t>ONE-WAY</a:t>
            </a:r>
            <a:r>
              <a:rPr lang="it-IT" sz="1600" dirty="0" smtClean="0"/>
              <a:t> and </a:t>
            </a:r>
            <a:r>
              <a:rPr lang="it-IT" sz="1600" b="1" dirty="0" smtClean="0"/>
              <a:t>TWO-WAY </a:t>
            </a:r>
            <a:r>
              <a:rPr lang="it-IT" sz="1600" dirty="0" smtClean="0"/>
              <a:t>data </a:t>
            </a:r>
            <a:r>
              <a:rPr lang="it-IT" sz="1600" dirty="0" err="1" smtClean="0"/>
              <a:t>binding</a:t>
            </a:r>
            <a:r>
              <a:rPr lang="it-IT" sz="1600" dirty="0" smtClean="0"/>
              <a:t>.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 smtClean="0"/>
              <a:t>…</a:t>
            </a:r>
            <a:r>
              <a:rPr lang="it-IT" sz="1600" dirty="0" err="1" smtClean="0"/>
              <a:t>is</a:t>
            </a:r>
            <a:r>
              <a:rPr lang="it-IT" sz="1600" dirty="0" smtClean="0"/>
              <a:t> the </a:t>
            </a:r>
            <a:r>
              <a:rPr lang="en-US" sz="1600" dirty="0"/>
              <a:t>synchronization</a:t>
            </a:r>
            <a:r>
              <a:rPr lang="it-IT" sz="1600" dirty="0" smtClean="0"/>
              <a:t> </a:t>
            </a:r>
            <a:r>
              <a:rPr lang="it-IT" sz="1600" dirty="0" err="1" smtClean="0"/>
              <a:t>process</a:t>
            </a:r>
            <a:r>
              <a:rPr lang="it-IT" sz="1600" dirty="0" smtClean="0"/>
              <a:t> </a:t>
            </a:r>
            <a:r>
              <a:rPr lang="en-US" sz="1600" dirty="0" smtClean="0"/>
              <a:t>of data between the model and the view components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241171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3410648" y="5240708"/>
            <a:ext cx="2410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Any</a:t>
            </a:r>
            <a:r>
              <a:rPr lang="it-IT" sz="1200" dirty="0" smtClean="0"/>
              <a:t> </a:t>
            </a:r>
            <a:r>
              <a:rPr lang="it-IT" sz="1200" dirty="0" err="1" smtClean="0"/>
              <a:t>changes</a:t>
            </a:r>
            <a:r>
              <a:rPr lang="it-IT" sz="1200" dirty="0" smtClean="0"/>
              <a:t> of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 </a:t>
            </a:r>
            <a:r>
              <a:rPr lang="it-IT" sz="1200" dirty="0" err="1" smtClean="0"/>
              <a:t>updates</a:t>
            </a:r>
            <a:r>
              <a:rPr lang="it-IT" sz="1200" dirty="0" smtClean="0"/>
              <a:t> the model and </a:t>
            </a:r>
            <a:r>
              <a:rPr lang="it-IT" sz="1200" dirty="0" err="1" smtClean="0"/>
              <a:t>any</a:t>
            </a:r>
            <a:r>
              <a:rPr lang="it-IT" sz="1200" dirty="0" smtClean="0"/>
              <a:t> </a:t>
            </a:r>
            <a:r>
              <a:rPr lang="it-IT" sz="1200" dirty="0" err="1" smtClean="0"/>
              <a:t>changes</a:t>
            </a:r>
            <a:r>
              <a:rPr lang="it-IT" sz="1200" dirty="0" smtClean="0"/>
              <a:t> of the model </a:t>
            </a:r>
            <a:r>
              <a:rPr lang="it-IT" sz="1200" dirty="0" err="1" smtClean="0"/>
              <a:t>updates</a:t>
            </a:r>
            <a:r>
              <a:rPr lang="it-IT" sz="1200" dirty="0" smtClean="0"/>
              <a:t>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. </a:t>
            </a:r>
            <a:r>
              <a:rPr lang="it-IT" sz="1200" b="1" u="sng" dirty="0" smtClean="0"/>
              <a:t>A</a:t>
            </a:r>
            <a:r>
              <a:rPr lang="en-US" sz="1200" b="1" u="sng" dirty="0" smtClean="0"/>
              <a:t>UTOMATICALLY</a:t>
            </a:r>
            <a:r>
              <a:rPr lang="en-US" sz="1200" dirty="0" smtClean="0"/>
              <a:t>.</a:t>
            </a:r>
            <a:endParaRPr lang="it-IT" sz="1600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986093" y="3694038"/>
            <a:ext cx="2333733" cy="1387715"/>
            <a:chOff x="4986093" y="3694038"/>
            <a:chExt cx="2333733" cy="1387715"/>
          </a:xfrm>
        </p:grpSpPr>
        <p:sp>
          <p:nvSpPr>
            <p:cNvPr id="14" name="Figura a mano libera 13"/>
            <p:cNvSpPr/>
            <p:nvPr/>
          </p:nvSpPr>
          <p:spPr>
            <a:xfrm>
              <a:off x="4986093" y="4043267"/>
              <a:ext cx="1060376" cy="689244"/>
            </a:xfrm>
            <a:custGeom>
              <a:avLst/>
              <a:gdLst>
                <a:gd name="connsiteX0" fmla="*/ 0 w 1060376"/>
                <a:gd name="connsiteY0" fmla="*/ 114876 h 689244"/>
                <a:gd name="connsiteX1" fmla="*/ 114876 w 1060376"/>
                <a:gd name="connsiteY1" fmla="*/ 0 h 689244"/>
                <a:gd name="connsiteX2" fmla="*/ 945500 w 1060376"/>
                <a:gd name="connsiteY2" fmla="*/ 0 h 689244"/>
                <a:gd name="connsiteX3" fmla="*/ 1060376 w 1060376"/>
                <a:gd name="connsiteY3" fmla="*/ 114876 h 689244"/>
                <a:gd name="connsiteX4" fmla="*/ 1060376 w 1060376"/>
                <a:gd name="connsiteY4" fmla="*/ 574368 h 689244"/>
                <a:gd name="connsiteX5" fmla="*/ 945500 w 1060376"/>
                <a:gd name="connsiteY5" fmla="*/ 689244 h 689244"/>
                <a:gd name="connsiteX6" fmla="*/ 114876 w 1060376"/>
                <a:gd name="connsiteY6" fmla="*/ 689244 h 689244"/>
                <a:gd name="connsiteX7" fmla="*/ 0 w 1060376"/>
                <a:gd name="connsiteY7" fmla="*/ 574368 h 689244"/>
                <a:gd name="connsiteX8" fmla="*/ 0 w 1060376"/>
                <a:gd name="connsiteY8" fmla="*/ 114876 h 68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76" h="689244">
                  <a:moveTo>
                    <a:pt x="0" y="114876"/>
                  </a:moveTo>
                  <a:cubicBezTo>
                    <a:pt x="0" y="51432"/>
                    <a:pt x="51432" y="0"/>
                    <a:pt x="114876" y="0"/>
                  </a:cubicBezTo>
                  <a:lnTo>
                    <a:pt x="945500" y="0"/>
                  </a:lnTo>
                  <a:cubicBezTo>
                    <a:pt x="1008944" y="0"/>
                    <a:pt x="1060376" y="51432"/>
                    <a:pt x="1060376" y="114876"/>
                  </a:cubicBezTo>
                  <a:lnTo>
                    <a:pt x="1060376" y="574368"/>
                  </a:lnTo>
                  <a:cubicBezTo>
                    <a:pt x="1060376" y="637812"/>
                    <a:pt x="1008944" y="689244"/>
                    <a:pt x="945500" y="689244"/>
                  </a:cubicBezTo>
                  <a:lnTo>
                    <a:pt x="114876" y="689244"/>
                  </a:lnTo>
                  <a:cubicBezTo>
                    <a:pt x="51432" y="689244"/>
                    <a:pt x="0" y="637812"/>
                    <a:pt x="0" y="574368"/>
                  </a:cubicBezTo>
                  <a:lnTo>
                    <a:pt x="0" y="11487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656" tIns="113656" rIns="113656" bIns="11365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100" kern="1200" dirty="0" smtClean="0"/>
                <a:t>MODEL</a:t>
              </a:r>
              <a:endParaRPr lang="it-IT" sz="2100" kern="1200" dirty="0"/>
            </a:p>
          </p:txBody>
        </p:sp>
        <p:sp>
          <p:nvSpPr>
            <p:cNvPr id="15" name="Figura a mano libera 14"/>
            <p:cNvSpPr/>
            <p:nvPr/>
          </p:nvSpPr>
          <p:spPr>
            <a:xfrm>
              <a:off x="5565666" y="3694038"/>
              <a:ext cx="1169671" cy="1169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9372" y="173225"/>
                  </a:moveTo>
                  <a:arcTo wR="584835" hR="584835" stAng="13483988" swAng="5431856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igura a mano libera 15"/>
            <p:cNvSpPr/>
            <p:nvPr/>
          </p:nvSpPr>
          <p:spPr>
            <a:xfrm>
              <a:off x="6259450" y="4043240"/>
              <a:ext cx="1060376" cy="689244"/>
            </a:xfrm>
            <a:custGeom>
              <a:avLst/>
              <a:gdLst>
                <a:gd name="connsiteX0" fmla="*/ 0 w 1060376"/>
                <a:gd name="connsiteY0" fmla="*/ 114876 h 689244"/>
                <a:gd name="connsiteX1" fmla="*/ 114876 w 1060376"/>
                <a:gd name="connsiteY1" fmla="*/ 0 h 689244"/>
                <a:gd name="connsiteX2" fmla="*/ 945500 w 1060376"/>
                <a:gd name="connsiteY2" fmla="*/ 0 h 689244"/>
                <a:gd name="connsiteX3" fmla="*/ 1060376 w 1060376"/>
                <a:gd name="connsiteY3" fmla="*/ 114876 h 689244"/>
                <a:gd name="connsiteX4" fmla="*/ 1060376 w 1060376"/>
                <a:gd name="connsiteY4" fmla="*/ 574368 h 689244"/>
                <a:gd name="connsiteX5" fmla="*/ 945500 w 1060376"/>
                <a:gd name="connsiteY5" fmla="*/ 689244 h 689244"/>
                <a:gd name="connsiteX6" fmla="*/ 114876 w 1060376"/>
                <a:gd name="connsiteY6" fmla="*/ 689244 h 689244"/>
                <a:gd name="connsiteX7" fmla="*/ 0 w 1060376"/>
                <a:gd name="connsiteY7" fmla="*/ 574368 h 689244"/>
                <a:gd name="connsiteX8" fmla="*/ 0 w 1060376"/>
                <a:gd name="connsiteY8" fmla="*/ 114876 h 68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76" h="689244">
                  <a:moveTo>
                    <a:pt x="0" y="114876"/>
                  </a:moveTo>
                  <a:cubicBezTo>
                    <a:pt x="0" y="51432"/>
                    <a:pt x="51432" y="0"/>
                    <a:pt x="114876" y="0"/>
                  </a:cubicBezTo>
                  <a:lnTo>
                    <a:pt x="945500" y="0"/>
                  </a:lnTo>
                  <a:cubicBezTo>
                    <a:pt x="1008944" y="0"/>
                    <a:pt x="1060376" y="51432"/>
                    <a:pt x="1060376" y="114876"/>
                  </a:cubicBezTo>
                  <a:lnTo>
                    <a:pt x="1060376" y="574368"/>
                  </a:lnTo>
                  <a:cubicBezTo>
                    <a:pt x="1060376" y="637812"/>
                    <a:pt x="1008944" y="689244"/>
                    <a:pt x="945500" y="689244"/>
                  </a:cubicBezTo>
                  <a:lnTo>
                    <a:pt x="114876" y="689244"/>
                  </a:lnTo>
                  <a:cubicBezTo>
                    <a:pt x="51432" y="689244"/>
                    <a:pt x="0" y="637812"/>
                    <a:pt x="0" y="574368"/>
                  </a:cubicBezTo>
                  <a:lnTo>
                    <a:pt x="0" y="11487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656" tIns="113656" rIns="113656" bIns="11365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100" kern="1200" smtClean="0"/>
                <a:t>VIEW</a:t>
              </a:r>
              <a:endParaRPr lang="it-IT" sz="2100" kern="1200"/>
            </a:p>
          </p:txBody>
        </p:sp>
        <p:sp>
          <p:nvSpPr>
            <p:cNvPr id="17" name="Figura a mano libera 16"/>
            <p:cNvSpPr/>
            <p:nvPr/>
          </p:nvSpPr>
          <p:spPr>
            <a:xfrm>
              <a:off x="5565672" y="3912082"/>
              <a:ext cx="1169671" cy="1169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00324" y="996420"/>
                  </a:moveTo>
                  <a:arcTo wR="584835" hR="584835" stAng="2683776" swAng="5432280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8" name="Figura a mano libera 17"/>
          <p:cNvSpPr/>
          <p:nvPr/>
        </p:nvSpPr>
        <p:spPr>
          <a:xfrm rot="14276989" flipV="1">
            <a:off x="7051198" y="4564029"/>
            <a:ext cx="1169671" cy="3369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9372" y="173225"/>
                </a:moveTo>
                <a:arcTo wR="584835" hR="584835" stAng="13483988" swAng="5431856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igura a mano libera 19"/>
          <p:cNvSpPr/>
          <p:nvPr/>
        </p:nvSpPr>
        <p:spPr>
          <a:xfrm>
            <a:off x="7517037" y="5154528"/>
            <a:ext cx="1411361" cy="689244"/>
          </a:xfrm>
          <a:custGeom>
            <a:avLst/>
            <a:gdLst>
              <a:gd name="connsiteX0" fmla="*/ 0 w 1060376"/>
              <a:gd name="connsiteY0" fmla="*/ 114876 h 689244"/>
              <a:gd name="connsiteX1" fmla="*/ 114876 w 1060376"/>
              <a:gd name="connsiteY1" fmla="*/ 0 h 689244"/>
              <a:gd name="connsiteX2" fmla="*/ 945500 w 1060376"/>
              <a:gd name="connsiteY2" fmla="*/ 0 h 689244"/>
              <a:gd name="connsiteX3" fmla="*/ 1060376 w 1060376"/>
              <a:gd name="connsiteY3" fmla="*/ 114876 h 689244"/>
              <a:gd name="connsiteX4" fmla="*/ 1060376 w 1060376"/>
              <a:gd name="connsiteY4" fmla="*/ 574368 h 689244"/>
              <a:gd name="connsiteX5" fmla="*/ 945500 w 1060376"/>
              <a:gd name="connsiteY5" fmla="*/ 689244 h 689244"/>
              <a:gd name="connsiteX6" fmla="*/ 114876 w 1060376"/>
              <a:gd name="connsiteY6" fmla="*/ 689244 h 689244"/>
              <a:gd name="connsiteX7" fmla="*/ 0 w 1060376"/>
              <a:gd name="connsiteY7" fmla="*/ 574368 h 689244"/>
              <a:gd name="connsiteX8" fmla="*/ 0 w 1060376"/>
              <a:gd name="connsiteY8" fmla="*/ 114876 h 68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76" h="689244">
                <a:moveTo>
                  <a:pt x="0" y="114876"/>
                </a:moveTo>
                <a:cubicBezTo>
                  <a:pt x="0" y="51432"/>
                  <a:pt x="51432" y="0"/>
                  <a:pt x="114876" y="0"/>
                </a:cubicBezTo>
                <a:lnTo>
                  <a:pt x="945500" y="0"/>
                </a:lnTo>
                <a:cubicBezTo>
                  <a:pt x="1008944" y="0"/>
                  <a:pt x="1060376" y="51432"/>
                  <a:pt x="1060376" y="114876"/>
                </a:cubicBezTo>
                <a:lnTo>
                  <a:pt x="1060376" y="574368"/>
                </a:lnTo>
                <a:cubicBezTo>
                  <a:pt x="1060376" y="637812"/>
                  <a:pt x="1008944" y="689244"/>
                  <a:pt x="945500" y="689244"/>
                </a:cubicBezTo>
                <a:lnTo>
                  <a:pt x="114876" y="689244"/>
                </a:lnTo>
                <a:cubicBezTo>
                  <a:pt x="51432" y="689244"/>
                  <a:pt x="0" y="637812"/>
                  <a:pt x="0" y="574368"/>
                </a:cubicBezTo>
                <a:lnTo>
                  <a:pt x="0" y="11487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656" tIns="113656" rIns="113656" bIns="113656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100" kern="1200" dirty="0" smtClean="0"/>
              <a:t>TEMPLATE</a:t>
            </a:r>
            <a:endParaRPr lang="it-IT" sz="2100" kern="12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7687877" y="4651500"/>
            <a:ext cx="114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Compilation</a:t>
            </a:r>
            <a:endParaRPr lang="it-IT" sz="16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6171323" y="4963962"/>
            <a:ext cx="1022216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propagation</a:t>
            </a:r>
            <a:endParaRPr lang="it-IT" sz="16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141601" y="3497135"/>
            <a:ext cx="929287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reflection</a:t>
            </a:r>
            <a:endParaRPr lang="it-IT" sz="16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979263" y="6453872"/>
            <a:ext cx="5683415" cy="34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NOTE: The </a:t>
            </a:r>
            <a:r>
              <a:rPr lang="it-IT" sz="1200" b="1" dirty="0" smtClean="0"/>
              <a:t>MODEL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the </a:t>
            </a:r>
            <a:r>
              <a:rPr lang="it-IT" sz="1200" b="1" i="1" u="sng" dirty="0" smtClean="0"/>
              <a:t>single-source-of-</a:t>
            </a:r>
            <a:r>
              <a:rPr lang="it-IT" sz="1200" b="1" i="1" u="sng" dirty="0" err="1" smtClean="0"/>
              <a:t>truth</a:t>
            </a:r>
            <a:r>
              <a:rPr lang="it-IT" sz="1200" dirty="0" smtClean="0"/>
              <a:t>,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a </a:t>
            </a:r>
            <a:r>
              <a:rPr lang="it-IT" sz="1200" dirty="0" err="1" smtClean="0"/>
              <a:t>projection-only</a:t>
            </a:r>
            <a:r>
              <a:rPr lang="it-IT" sz="1200" dirty="0" smtClean="0"/>
              <a:t> model.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3897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hermata 2015-03-25 alle 16.1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4992725"/>
            <a:ext cx="5854700" cy="18161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11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158551" y="2042893"/>
            <a:ext cx="541502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 smtClean="0"/>
              <a:t>A </a:t>
            </a:r>
            <a:r>
              <a:rPr lang="it-IT" sz="1400" b="1" dirty="0" smtClean="0"/>
              <a:t>Software Design Pattern </a:t>
            </a:r>
            <a:r>
              <a:rPr lang="it-IT" sz="1400" dirty="0" err="1" smtClean="0"/>
              <a:t>that</a:t>
            </a:r>
            <a:r>
              <a:rPr lang="it-IT" sz="1400" dirty="0" smtClean="0"/>
              <a:t> </a:t>
            </a:r>
            <a:r>
              <a:rPr lang="it-IT" sz="1400" dirty="0" err="1" smtClean="0"/>
              <a:t>allows</a:t>
            </a:r>
            <a:r>
              <a:rPr lang="it-IT" sz="1400" dirty="0" smtClean="0"/>
              <a:t> to </a:t>
            </a:r>
            <a:r>
              <a:rPr lang="it-IT" sz="1400" dirty="0" err="1" smtClean="0"/>
              <a:t>declare</a:t>
            </a:r>
            <a:r>
              <a:rPr lang="it-IT" sz="1400" dirty="0" smtClean="0"/>
              <a:t> – and </a:t>
            </a:r>
            <a:r>
              <a:rPr lang="it-IT" sz="1400" dirty="0" err="1" smtClean="0"/>
              <a:t>then</a:t>
            </a:r>
            <a:r>
              <a:rPr lang="it-IT" sz="1400" dirty="0" smtClean="0"/>
              <a:t> </a:t>
            </a:r>
            <a:r>
              <a:rPr lang="it-IT" sz="1400" dirty="0" err="1" smtClean="0"/>
              <a:t>retrieve</a:t>
            </a:r>
            <a:r>
              <a:rPr lang="it-IT" sz="1400" dirty="0" smtClean="0"/>
              <a:t> – the </a:t>
            </a:r>
            <a:r>
              <a:rPr lang="it-IT" sz="1400" dirty="0" err="1" smtClean="0"/>
              <a:t>needed</a:t>
            </a:r>
            <a:r>
              <a:rPr lang="it-IT" sz="1400" dirty="0" smtClean="0"/>
              <a:t> </a:t>
            </a:r>
            <a:r>
              <a:rPr lang="it-IT" sz="1400" dirty="0" err="1" smtClean="0"/>
              <a:t>dependencies</a:t>
            </a:r>
            <a:r>
              <a:rPr lang="it-IT" sz="1400" dirty="0"/>
              <a:t> </a:t>
            </a:r>
            <a:r>
              <a:rPr lang="it-IT" sz="1400" dirty="0" err="1" smtClean="0"/>
              <a:t>at</a:t>
            </a:r>
            <a:r>
              <a:rPr lang="it-IT" sz="1400" dirty="0" smtClean="0"/>
              <a:t> the software to work… </a:t>
            </a:r>
          </a:p>
          <a:p>
            <a:pPr algn="ctr"/>
            <a:endParaRPr lang="it-IT" sz="3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815489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Rettangolo 23"/>
          <p:cNvSpPr/>
          <p:nvPr/>
        </p:nvSpPr>
        <p:spPr>
          <a:xfrm>
            <a:off x="4424858" y="2719236"/>
            <a:ext cx="4068385" cy="179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 err="1" smtClean="0"/>
              <a:t>Generally</a:t>
            </a:r>
            <a:r>
              <a:rPr lang="it-IT" sz="1400" b="1" dirty="0" smtClean="0"/>
              <a:t>: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 smtClean="0"/>
              <a:t>Dependent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A </a:t>
            </a:r>
            <a:r>
              <a:rPr lang="it-IT" sz="1400" dirty="0" err="1" smtClean="0"/>
              <a:t>system</a:t>
            </a:r>
            <a:r>
              <a:rPr lang="it-IT" sz="1400" dirty="0" smtClean="0"/>
              <a:t> for the </a:t>
            </a:r>
            <a:r>
              <a:rPr lang="it-IT" sz="1400" dirty="0" err="1" smtClean="0"/>
              <a:t>dependencies</a:t>
            </a:r>
            <a:r>
              <a:rPr lang="it-IT" sz="1400" dirty="0" smtClean="0"/>
              <a:t> </a:t>
            </a:r>
            <a:r>
              <a:rPr lang="it-IT" sz="1400" dirty="0" err="1" smtClean="0"/>
              <a:t>declaration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 smtClean="0"/>
              <a:t>Injector</a:t>
            </a:r>
            <a:endParaRPr lang="it-IT" sz="1400" dirty="0"/>
          </a:p>
          <a:p>
            <a:pPr algn="ctr"/>
            <a:endParaRPr lang="it-IT" sz="1050" dirty="0" smtClean="0"/>
          </a:p>
          <a:p>
            <a:r>
              <a:rPr lang="it-IT" sz="1100" dirty="0" smtClean="0"/>
              <a:t>DECLARE THE DEPENDENCIES:</a:t>
            </a:r>
          </a:p>
          <a:p>
            <a:pPr lvl="1"/>
            <a:r>
              <a:rPr lang="it-IT" sz="1100" b="1" dirty="0" smtClean="0"/>
              <a:t>AS FUNCTION PARAMETERS</a:t>
            </a:r>
            <a:r>
              <a:rPr lang="it-IT" sz="11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sz="1100" dirty="0" smtClean="0">
                <a:solidFill>
                  <a:schemeClr val="bg1">
                    <a:lumMod val="65000"/>
                  </a:schemeClr>
                </a:solidFill>
              </a:rPr>
              <a:t>[No in </a:t>
            </a:r>
            <a:r>
              <a:rPr lang="it-IT" sz="1100" dirty="0" err="1" smtClean="0">
                <a:solidFill>
                  <a:schemeClr val="bg1">
                    <a:lumMod val="65000"/>
                  </a:schemeClr>
                </a:solidFill>
              </a:rPr>
              <a:t>ng</a:t>
            </a:r>
            <a:r>
              <a:rPr lang="it-IT" sz="11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it-IT" sz="1100" dirty="0" err="1" smtClean="0">
                <a:solidFill>
                  <a:schemeClr val="bg1">
                    <a:lumMod val="65000"/>
                  </a:schemeClr>
                </a:solidFill>
              </a:rPr>
              <a:t>strict</a:t>
            </a:r>
            <a:r>
              <a:rPr lang="it-IT" sz="1100" dirty="0" smtClean="0">
                <a:solidFill>
                  <a:schemeClr val="bg1">
                    <a:lumMod val="65000"/>
                  </a:schemeClr>
                </a:solidFill>
              </a:rPr>
              <a:t>-di]</a:t>
            </a:r>
          </a:p>
          <a:p>
            <a:pPr lvl="1"/>
            <a:r>
              <a:rPr lang="it-IT" sz="1100" b="1" dirty="0" smtClean="0"/>
              <a:t>USE THE $INJECT PROPERTY</a:t>
            </a:r>
          </a:p>
          <a:p>
            <a:pPr lvl="1"/>
            <a:r>
              <a:rPr lang="it-IT" sz="1100" b="1" dirty="0" smtClean="0"/>
              <a:t>USE THE ARRAY ANNOTATION SYSTEM</a:t>
            </a:r>
            <a:endParaRPr lang="it-IT" sz="1400" b="1" dirty="0" smtClean="0"/>
          </a:p>
        </p:txBody>
      </p:sp>
      <p:sp>
        <p:nvSpPr>
          <p:cNvPr id="7" name="Rettangolo 6"/>
          <p:cNvSpPr/>
          <p:nvPr/>
        </p:nvSpPr>
        <p:spPr>
          <a:xfrm>
            <a:off x="4260332" y="47375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it-IT" sz="1200" b="1" i="1" u="sng" dirty="0" err="1"/>
              <a:t>AngularJS</a:t>
            </a:r>
            <a:r>
              <a:rPr lang="it-IT" sz="1200" u="sng" dirty="0"/>
              <a:t> </a:t>
            </a:r>
            <a:r>
              <a:rPr lang="it-IT" sz="1200" b="1" i="1" u="sng" dirty="0"/>
              <a:t>DI</a:t>
            </a:r>
            <a:r>
              <a:rPr lang="it-IT" sz="1200" u="sng" dirty="0"/>
              <a:t> </a:t>
            </a:r>
            <a:r>
              <a:rPr lang="it-IT" sz="1200" dirty="0" err="1"/>
              <a:t>implementation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very</a:t>
            </a:r>
            <a:r>
              <a:rPr lang="it-IT" sz="1200" dirty="0"/>
              <a:t> easy to </a:t>
            </a:r>
            <a:r>
              <a:rPr lang="it-IT" sz="1200" dirty="0" err="1"/>
              <a:t>understand</a:t>
            </a:r>
            <a:r>
              <a:rPr lang="it-IT" sz="1200" dirty="0"/>
              <a:t>: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90782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12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158551" y="2042893"/>
            <a:ext cx="541502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 err="1" smtClean="0"/>
              <a:t>This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b="1" dirty="0" smtClean="0"/>
              <a:t>NO-PART </a:t>
            </a:r>
            <a:r>
              <a:rPr lang="it-IT" sz="1400" dirty="0" smtClean="0"/>
              <a:t>of </a:t>
            </a:r>
            <a:r>
              <a:rPr lang="it-IT" sz="1400" dirty="0" err="1" smtClean="0"/>
              <a:t>this</a:t>
            </a:r>
            <a:r>
              <a:rPr lang="it-IT" sz="1400" dirty="0" smtClean="0"/>
              <a:t> </a:t>
            </a:r>
            <a:r>
              <a:rPr lang="it-IT" sz="1400" dirty="0" err="1" smtClean="0"/>
              <a:t>course</a:t>
            </a:r>
            <a:r>
              <a:rPr lang="it-IT" sz="1400" dirty="0" smtClean="0"/>
              <a:t>… </a:t>
            </a:r>
            <a:r>
              <a:rPr lang="it-IT" sz="1400" u="sng" dirty="0" err="1" smtClean="0"/>
              <a:t>but</a:t>
            </a:r>
            <a:r>
              <a:rPr lang="it-IT" sz="1400" u="sng" dirty="0" smtClean="0"/>
              <a:t>…</a:t>
            </a:r>
          </a:p>
          <a:p>
            <a:pPr algn="ctr"/>
            <a:endParaRPr lang="it-IT" sz="3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751805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ettangolo 23"/>
          <p:cNvSpPr/>
          <p:nvPr/>
        </p:nvSpPr>
        <p:spPr>
          <a:xfrm>
            <a:off x="4424858" y="2719236"/>
            <a:ext cx="406838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 smtClean="0"/>
              <a:t>Some </a:t>
            </a:r>
            <a:r>
              <a:rPr lang="it-IT" sz="1400" b="1" dirty="0" err="1" smtClean="0"/>
              <a:t>useful</a:t>
            </a:r>
            <a:r>
              <a:rPr lang="it-IT" sz="1400" b="1" dirty="0" smtClean="0"/>
              <a:t> information:</a:t>
            </a:r>
          </a:p>
          <a:p>
            <a:endParaRPr lang="it-IT" sz="1400" dirty="0" smtClean="0"/>
          </a:p>
          <a:p>
            <a:r>
              <a:rPr lang="it-IT" sz="1400" dirty="0" err="1" smtClean="0"/>
              <a:t>AngularJS</a:t>
            </a:r>
            <a:r>
              <a:rPr lang="it-IT" sz="1400" dirty="0" smtClean="0"/>
              <a:t> DI </a:t>
            </a:r>
            <a:r>
              <a:rPr lang="it-IT" sz="1400" dirty="0" err="1" smtClean="0"/>
              <a:t>gives</a:t>
            </a:r>
            <a:r>
              <a:rPr lang="it-IT" sz="1400" dirty="0" smtClean="0"/>
              <a:t> </a:t>
            </a:r>
            <a:r>
              <a:rPr lang="it-IT" sz="1400" dirty="0" err="1" smtClean="0"/>
              <a:t>you</a:t>
            </a:r>
            <a:r>
              <a:rPr lang="it-IT" sz="1400" dirty="0" smtClean="0"/>
              <a:t> the </a:t>
            </a:r>
            <a:r>
              <a:rPr lang="it-IT" sz="1400" dirty="0" err="1" smtClean="0"/>
              <a:t>possibility</a:t>
            </a:r>
            <a:r>
              <a:rPr lang="it-IT" sz="1400" dirty="0" smtClean="0"/>
              <a:t> to </a:t>
            </a:r>
            <a:r>
              <a:rPr lang="it-IT" sz="1400" b="1" dirty="0" err="1" smtClean="0"/>
              <a:t>mock</a:t>
            </a:r>
            <a:r>
              <a:rPr lang="it-IT" sz="1400" dirty="0" smtClean="0"/>
              <a:t> </a:t>
            </a:r>
            <a:r>
              <a:rPr lang="it-IT" sz="1400" dirty="0" err="1" smtClean="0"/>
              <a:t>everything</a:t>
            </a:r>
            <a:r>
              <a:rPr lang="it-IT" sz="1400" dirty="0" smtClean="0"/>
              <a:t>, </a:t>
            </a:r>
            <a:r>
              <a:rPr lang="it-IT" sz="1400" dirty="0" err="1" smtClean="0"/>
              <a:t>such</a:t>
            </a:r>
            <a:r>
              <a:rPr lang="it-IT" sz="1400" dirty="0" smtClean="0"/>
              <a:t> </a:t>
            </a:r>
            <a:r>
              <a:rPr lang="it-IT" sz="1400" dirty="0" err="1" smtClean="0"/>
              <a:t>as</a:t>
            </a:r>
            <a:r>
              <a:rPr lang="it-IT" sz="1400" dirty="0" smtClean="0"/>
              <a:t> $http </a:t>
            </a:r>
            <a:r>
              <a:rPr lang="it-IT" sz="1400" dirty="0" err="1" smtClean="0"/>
              <a:t>requests</a:t>
            </a:r>
            <a:r>
              <a:rPr lang="it-IT" sz="1400" dirty="0" smtClean="0"/>
              <a:t> for </a:t>
            </a:r>
            <a:r>
              <a:rPr lang="it-IT" sz="1400" dirty="0" err="1" smtClean="0"/>
              <a:t>example</a:t>
            </a:r>
            <a:r>
              <a:rPr lang="it-IT" sz="1400" dirty="0" smtClean="0"/>
              <a:t>, so… </a:t>
            </a:r>
            <a:r>
              <a:rPr lang="it-IT" sz="1400" dirty="0" err="1" smtClean="0"/>
              <a:t>you</a:t>
            </a:r>
            <a:r>
              <a:rPr lang="it-IT" sz="1400" dirty="0" smtClean="0"/>
              <a:t> </a:t>
            </a:r>
            <a:r>
              <a:rPr lang="it-IT" sz="1400" dirty="0" err="1" smtClean="0"/>
              <a:t>don’t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</a:t>
            </a:r>
            <a:r>
              <a:rPr lang="it-IT" sz="1400" dirty="0" err="1" smtClean="0"/>
              <a:t>reason</a:t>
            </a:r>
            <a:r>
              <a:rPr lang="it-IT" sz="1400" dirty="0" smtClean="0"/>
              <a:t> to </a:t>
            </a:r>
            <a:r>
              <a:rPr lang="it-IT" sz="1400" dirty="0" err="1" smtClean="0"/>
              <a:t>avoid</a:t>
            </a:r>
            <a:r>
              <a:rPr lang="it-IT" sz="1400" dirty="0" smtClean="0"/>
              <a:t> </a:t>
            </a:r>
            <a:r>
              <a:rPr lang="it-IT" sz="1400" dirty="0" err="1" smtClean="0"/>
              <a:t>testing</a:t>
            </a:r>
            <a:r>
              <a:rPr lang="it-IT" sz="1400" dirty="0" smtClean="0"/>
              <a:t>!</a:t>
            </a:r>
          </a:p>
          <a:p>
            <a:endParaRPr lang="it-IT" sz="1400" dirty="0"/>
          </a:p>
          <a:p>
            <a:r>
              <a:rPr lang="it-IT" sz="1400" dirty="0" smtClean="0"/>
              <a:t>SEE:</a:t>
            </a:r>
          </a:p>
          <a:p>
            <a:r>
              <a:rPr lang="it-IT" sz="1400" b="1" dirty="0" err="1" smtClean="0"/>
              <a:t>ngMock</a:t>
            </a:r>
            <a:r>
              <a:rPr lang="it-IT" sz="1400" dirty="0" smtClean="0"/>
              <a:t> and </a:t>
            </a:r>
            <a:r>
              <a:rPr lang="it-IT" sz="1400" b="1" dirty="0" smtClean="0"/>
              <a:t>ngMockE2E</a:t>
            </a:r>
            <a:r>
              <a:rPr lang="it-IT" sz="1400" dirty="0" smtClean="0"/>
              <a:t> </a:t>
            </a:r>
            <a:r>
              <a:rPr lang="it-IT" sz="1400" dirty="0" err="1"/>
              <a:t>m</a:t>
            </a:r>
            <a:r>
              <a:rPr lang="it-IT" sz="1400" dirty="0" err="1" smtClean="0"/>
              <a:t>odules</a:t>
            </a:r>
            <a:endParaRPr lang="it-IT" sz="1400" dirty="0" smtClean="0"/>
          </a:p>
          <a:p>
            <a:r>
              <a:rPr lang="it-IT" sz="1400" b="1" dirty="0" err="1" smtClean="0"/>
              <a:t>KarmaJS</a:t>
            </a:r>
            <a:r>
              <a:rPr lang="it-IT" sz="1400" b="1" dirty="0" smtClean="0"/>
              <a:t>, Jasmine</a:t>
            </a:r>
            <a:r>
              <a:rPr lang="it-IT" sz="1400" b="1" dirty="0"/>
              <a:t>/</a:t>
            </a:r>
            <a:r>
              <a:rPr lang="it-IT" sz="1400" b="1" dirty="0" err="1"/>
              <a:t>Protractor</a:t>
            </a:r>
            <a:r>
              <a:rPr lang="it-IT" sz="1400" b="1" dirty="0" smtClean="0"/>
              <a:t>, </a:t>
            </a:r>
            <a:r>
              <a:rPr lang="it-IT" sz="1400" b="1" dirty="0" err="1" smtClean="0"/>
              <a:t>PhantomJS</a:t>
            </a:r>
            <a:r>
              <a:rPr lang="it-IT" sz="1400" b="1" dirty="0" smtClean="0"/>
              <a:t> </a:t>
            </a:r>
            <a:r>
              <a:rPr lang="it-IT" sz="1400" dirty="0" err="1" smtClean="0"/>
              <a:t>tools</a:t>
            </a:r>
            <a:r>
              <a:rPr lang="it-IT" sz="1400" dirty="0" smtClean="0"/>
              <a:t>.</a:t>
            </a:r>
          </a:p>
          <a:p>
            <a:endParaRPr lang="it-IT" sz="1400" dirty="0" smtClean="0"/>
          </a:p>
          <a:p>
            <a:endParaRPr lang="it-IT" sz="1400" b="1" dirty="0"/>
          </a:p>
          <a:p>
            <a:pPr algn="r"/>
            <a:r>
              <a:rPr lang="hu-HU" sz="1400" b="1" dirty="0"/>
              <a:t>https://docs.angularjs.org/guide/unit-testing</a:t>
            </a:r>
            <a:endParaRPr lang="it-IT" sz="1400" b="1" dirty="0"/>
          </a:p>
          <a:p>
            <a:pPr algn="r"/>
            <a:r>
              <a:rPr lang="hu-HU" sz="1400" b="1" dirty="0"/>
              <a:t>https://docs.angularjs.org/guide/e2e-</a:t>
            </a:r>
            <a:r>
              <a:rPr lang="hu-HU" sz="1400" b="1" dirty="0" smtClean="0"/>
              <a:t>testing</a:t>
            </a:r>
            <a:endParaRPr lang="it-IT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4367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973003"/>
              </p:ext>
            </p:extLst>
          </p:nvPr>
        </p:nvGraphicFramePr>
        <p:xfrm>
          <a:off x="305731" y="2133600"/>
          <a:ext cx="8552519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13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05730" y="2133600"/>
            <a:ext cx="2892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The Angular Object:</a:t>
            </a:r>
          </a:p>
        </p:txBody>
      </p:sp>
      <p:sp>
        <p:nvSpPr>
          <p:cNvPr id="9" name="Rettangolo 8"/>
          <p:cNvSpPr/>
          <p:nvPr/>
        </p:nvSpPr>
        <p:spPr>
          <a:xfrm>
            <a:off x="3078216" y="6499483"/>
            <a:ext cx="298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https://docs.angularjs.org/api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6684162" y="3891039"/>
            <a:ext cx="218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something </a:t>
            </a:r>
            <a:r>
              <a:rPr lang="en-US" dirty="0" smtClean="0"/>
              <a:t>else</a:t>
            </a:r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947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14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3793451" y="2039024"/>
            <a:ext cx="1557099" cy="1557099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NG</a:t>
              </a:r>
              <a:endParaRPr lang="en-US" sz="2900" kern="12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1350267" y="3930734"/>
            <a:ext cx="6443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THE CORE MODULE</a:t>
            </a:r>
            <a:r>
              <a:rPr lang="it-IT" dirty="0" smtClean="0"/>
              <a:t> </a:t>
            </a:r>
          </a:p>
          <a:p>
            <a:pPr algn="ctr"/>
            <a:endParaRPr lang="it-IT" dirty="0" smtClean="0"/>
          </a:p>
          <a:p>
            <a:r>
              <a:rPr lang="it-IT" dirty="0" err="1" smtClean="0"/>
              <a:t>Loaded</a:t>
            </a:r>
            <a:r>
              <a:rPr lang="it-IT" dirty="0" smtClean="0"/>
              <a:t> by default, the NG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provides</a:t>
            </a:r>
            <a:r>
              <a:rPr lang="it-IT" dirty="0" smtClean="0"/>
              <a:t> the </a:t>
            </a: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,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, </a:t>
            </a:r>
            <a:r>
              <a:rPr lang="it-IT" dirty="0" err="1" smtClean="0"/>
              <a:t>directives</a:t>
            </a:r>
            <a:r>
              <a:rPr lang="it-IT" dirty="0" smtClean="0"/>
              <a:t>, ecc.,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the </a:t>
            </a:r>
            <a:r>
              <a:rPr lang="it-IT" dirty="0" err="1" smtClean="0"/>
              <a:t>application</a:t>
            </a:r>
            <a:r>
              <a:rPr lang="it-IT" dirty="0" smtClean="0"/>
              <a:t> to work.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2286000" y="604539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docs.angularjs.org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</a:t>
            </a:r>
            <a:r>
              <a:rPr lang="en-US" sz="1200" dirty="0" err="1" smtClean="0"/>
              <a:t>ng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99970" y="5514622"/>
            <a:ext cx="294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… $http, </a:t>
            </a:r>
            <a:r>
              <a:rPr lang="it-IT" dirty="0" err="1" smtClean="0"/>
              <a:t>ng</a:t>
            </a:r>
            <a:r>
              <a:rPr lang="it-IT" dirty="0" smtClean="0"/>
              <a:t>-model, $scope 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04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15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3767" y="2115034"/>
            <a:ext cx="4423346" cy="3887547"/>
            <a:chOff x="1350267" y="2115035"/>
            <a:chExt cx="6443466" cy="3607291"/>
          </a:xfrm>
        </p:grpSpPr>
        <p:grpSp>
          <p:nvGrpSpPr>
            <p:cNvPr id="11" name="Gruppo 10"/>
            <p:cNvGrpSpPr/>
            <p:nvPr/>
          </p:nvGrpSpPr>
          <p:grpSpPr>
            <a:xfrm>
              <a:off x="2736219" y="2115035"/>
              <a:ext cx="3671561" cy="1405077"/>
              <a:chOff x="3278915" y="455304"/>
              <a:chExt cx="3671561" cy="1405077"/>
            </a:xfrm>
          </p:grpSpPr>
          <p:sp>
            <p:nvSpPr>
              <p:cNvPr id="12" name="Rettangolo arrotondato 11"/>
              <p:cNvSpPr/>
              <p:nvPr/>
            </p:nvSpPr>
            <p:spPr>
              <a:xfrm>
                <a:off x="3278915" y="718371"/>
                <a:ext cx="3671561" cy="878942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ettangolo 12"/>
              <p:cNvSpPr/>
              <p:nvPr/>
            </p:nvSpPr>
            <p:spPr>
              <a:xfrm>
                <a:off x="4179617" y="455304"/>
                <a:ext cx="1870158" cy="140507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 err="1" smtClean="0"/>
                  <a:t>jqLite</a:t>
                </a:r>
                <a:endParaRPr lang="en-US" sz="2900" kern="1200" dirty="0"/>
              </a:p>
            </p:txBody>
          </p:sp>
        </p:grpSp>
        <p:sp>
          <p:nvSpPr>
            <p:cNvPr id="14" name="CasellaDiTesto 13"/>
            <p:cNvSpPr txBox="1"/>
            <p:nvPr/>
          </p:nvSpPr>
          <p:spPr>
            <a:xfrm>
              <a:off x="1350267" y="3483422"/>
              <a:ext cx="6443466" cy="165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err="1"/>
                <a:t>angular.element</a:t>
              </a:r>
              <a:r>
                <a:rPr lang="it-IT" dirty="0"/>
                <a:t> </a:t>
              </a:r>
              <a:endParaRPr lang="it-IT" dirty="0" smtClean="0"/>
            </a:p>
            <a:p>
              <a:pPr algn="ctr"/>
              <a:endParaRPr lang="it-IT" dirty="0" smtClean="0"/>
            </a:p>
            <a:p>
              <a:pPr algn="ctr"/>
              <a:r>
                <a:rPr lang="it-IT" sz="1400" dirty="0" err="1" smtClean="0"/>
                <a:t>Is</a:t>
              </a:r>
              <a:r>
                <a:rPr lang="it-IT" sz="1400" dirty="0" smtClean="0"/>
                <a:t> a subset of </a:t>
              </a:r>
              <a:r>
                <a:rPr lang="it-IT" sz="1400" dirty="0" err="1" smtClean="0">
                  <a:hlinkClick r:id="rId3"/>
                </a:rPr>
                <a:t>jQuery</a:t>
              </a:r>
              <a:r>
                <a:rPr lang="it-IT" sz="1400" dirty="0" smtClean="0"/>
                <a:t>, </a:t>
              </a:r>
              <a:r>
                <a:rPr lang="it-IT" sz="1400" dirty="0" err="1" smtClean="0"/>
                <a:t>called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Lite, </a:t>
              </a:r>
              <a:r>
                <a:rPr lang="it-IT" sz="1400" dirty="0" err="1" smtClean="0"/>
                <a:t>it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wraps</a:t>
              </a:r>
              <a:r>
                <a:rPr lang="it-IT" sz="1400" dirty="0" smtClean="0"/>
                <a:t> a DOM </a:t>
              </a:r>
              <a:r>
                <a:rPr lang="it-IT" sz="1400" dirty="0" err="1" smtClean="0"/>
                <a:t>Element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into</a:t>
              </a:r>
              <a:r>
                <a:rPr lang="it-IT" sz="1400" dirty="0" smtClean="0"/>
                <a:t> a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Object.</a:t>
              </a:r>
            </a:p>
            <a:p>
              <a:pPr algn="ctr"/>
              <a:r>
                <a:rPr lang="it-IT" sz="1400" dirty="0" err="1" smtClean="0"/>
                <a:t>Useful</a:t>
              </a:r>
              <a:r>
                <a:rPr lang="it-IT" sz="1400" dirty="0" smtClean="0"/>
                <a:t> to </a:t>
              </a:r>
              <a:r>
                <a:rPr lang="it-IT" sz="1400" dirty="0" err="1" smtClean="0"/>
                <a:t>manipulate</a:t>
              </a:r>
              <a:r>
                <a:rPr lang="it-IT" sz="1400" dirty="0" smtClean="0"/>
                <a:t> the DOM in a </a:t>
              </a:r>
              <a:r>
                <a:rPr lang="it-IT" sz="1400" dirty="0" err="1" smtClean="0"/>
                <a:t>crossbrowser</a:t>
              </a:r>
              <a:r>
                <a:rPr lang="it-IT" sz="1400" dirty="0" smtClean="0"/>
                <a:t> way.</a:t>
              </a:r>
            </a:p>
            <a:p>
              <a:pPr algn="ctr"/>
              <a:r>
                <a:rPr lang="it-IT" sz="1400" dirty="0" err="1" smtClean="0"/>
                <a:t>If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exists</a:t>
              </a:r>
              <a:r>
                <a:rPr lang="it-IT" sz="1400" dirty="0" smtClean="0"/>
                <a:t>, </a:t>
              </a:r>
              <a:r>
                <a:rPr lang="it-IT" sz="1400" dirty="0" err="1" smtClean="0"/>
                <a:t>angular.element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becomes</a:t>
              </a:r>
              <a:r>
                <a:rPr lang="it-IT" sz="1400" dirty="0" smtClean="0"/>
                <a:t> a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alias</a:t>
              </a:r>
              <a:r>
                <a:rPr lang="it-IT" sz="1400" dirty="0" smtClean="0"/>
                <a:t>.</a:t>
              </a:r>
            </a:p>
            <a:p>
              <a:endParaRPr lang="it-IT" dirty="0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529333" y="5445327"/>
              <a:ext cx="6085336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1200" dirty="0"/>
                <a:t>https://</a:t>
              </a:r>
              <a:r>
                <a:rPr lang="en-US" sz="1200" dirty="0" err="1"/>
                <a:t>docs.angularjs.org</a:t>
              </a:r>
              <a:r>
                <a:rPr lang="en-US" sz="1200" dirty="0"/>
                <a:t>/</a:t>
              </a:r>
              <a:r>
                <a:rPr lang="en-US" sz="1200" dirty="0" err="1"/>
                <a:t>api</a:t>
              </a:r>
              <a:r>
                <a:rPr lang="en-US" sz="1200" dirty="0"/>
                <a:t>/</a:t>
              </a:r>
              <a:r>
                <a:rPr lang="en-US" sz="1200" dirty="0" err="1"/>
                <a:t>ng</a:t>
              </a:r>
              <a:r>
                <a:rPr lang="en-US" sz="1200" dirty="0"/>
                <a:t>/function/</a:t>
              </a:r>
              <a:r>
                <a:rPr lang="en-US" sz="1200" dirty="0" err="1"/>
                <a:t>angular.element</a:t>
              </a:r>
              <a:endParaRPr lang="it-IT" sz="1200" dirty="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409579" y="2115034"/>
            <a:ext cx="4756811" cy="3877784"/>
            <a:chOff x="1350267" y="2115035"/>
            <a:chExt cx="6443466" cy="3598232"/>
          </a:xfrm>
        </p:grpSpPr>
        <p:grpSp>
          <p:nvGrpSpPr>
            <p:cNvPr id="17" name="Gruppo 16"/>
            <p:cNvGrpSpPr/>
            <p:nvPr/>
          </p:nvGrpSpPr>
          <p:grpSpPr>
            <a:xfrm>
              <a:off x="2736220" y="2115035"/>
              <a:ext cx="3671561" cy="1405077"/>
              <a:chOff x="3278916" y="455304"/>
              <a:chExt cx="3671561" cy="1405077"/>
            </a:xfrm>
          </p:grpSpPr>
          <p:sp>
            <p:nvSpPr>
              <p:cNvPr id="20" name="Rettangolo arrotondato 19"/>
              <p:cNvSpPr/>
              <p:nvPr/>
            </p:nvSpPr>
            <p:spPr>
              <a:xfrm>
                <a:off x="3278916" y="674424"/>
                <a:ext cx="3671561" cy="966836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ettangolo 20"/>
              <p:cNvSpPr/>
              <p:nvPr/>
            </p:nvSpPr>
            <p:spPr>
              <a:xfrm>
                <a:off x="4179617" y="455304"/>
                <a:ext cx="1870158" cy="140507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 smtClean="0"/>
                  <a:t>$q</a:t>
                </a:r>
                <a:endParaRPr lang="en-US" sz="2900" kern="1200" dirty="0"/>
              </a:p>
            </p:txBody>
          </p:sp>
        </p:grpSp>
        <p:sp>
          <p:nvSpPr>
            <p:cNvPr id="18" name="CasellaDiTesto 17"/>
            <p:cNvSpPr txBox="1"/>
            <p:nvPr/>
          </p:nvSpPr>
          <p:spPr>
            <a:xfrm>
              <a:off x="1350267" y="3483415"/>
              <a:ext cx="6443466" cy="179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smtClean="0"/>
                <a:t>$</a:t>
              </a:r>
              <a:r>
                <a:rPr lang="it-IT" b="1" dirty="0" err="1" smtClean="0"/>
                <a:t>q</a:t>
              </a:r>
              <a:r>
                <a:rPr lang="it-IT" dirty="0" smtClean="0"/>
                <a:t> </a:t>
              </a:r>
              <a:endParaRPr lang="it-IT" dirty="0" smtClean="0"/>
            </a:p>
            <a:p>
              <a:pPr algn="ctr"/>
              <a:endParaRPr lang="it-IT" sz="1400" dirty="0" smtClean="0"/>
            </a:p>
            <a:p>
              <a:pPr algn="ctr"/>
              <a:r>
                <a:rPr lang="it-IT" sz="1400" dirty="0" smtClean="0"/>
                <a:t>A </a:t>
              </a:r>
              <a:r>
                <a:rPr lang="it-IT" sz="1400" dirty="0" err="1" smtClean="0"/>
                <a:t>lightweight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implementation</a:t>
              </a:r>
              <a:r>
                <a:rPr lang="it-IT" sz="1400" dirty="0" smtClean="0"/>
                <a:t> of </a:t>
              </a:r>
              <a:r>
                <a:rPr lang="it-IT" sz="1400" dirty="0" smtClean="0">
                  <a:hlinkClick r:id="rId4"/>
                </a:rPr>
                <a:t>Kris Kowal’s </a:t>
              </a:r>
              <a:r>
                <a:rPr lang="it-IT" sz="1400" b="1" dirty="0" smtClean="0">
                  <a:hlinkClick r:id="rId4"/>
                </a:rPr>
                <a:t>Q</a:t>
              </a:r>
              <a:r>
                <a:rPr lang="it-IT" dirty="0" smtClean="0"/>
                <a:t>. </a:t>
              </a:r>
              <a:r>
                <a:rPr lang="it-IT" sz="1400" dirty="0" err="1" smtClean="0"/>
                <a:t>Based</a:t>
              </a:r>
              <a:r>
                <a:rPr lang="it-IT" sz="1400" dirty="0" smtClean="0"/>
                <a:t> on </a:t>
              </a:r>
              <a:r>
                <a:rPr lang="it-IT" sz="1400" dirty="0" err="1" smtClean="0"/>
                <a:t>Promises</a:t>
              </a:r>
              <a:r>
                <a:rPr lang="it-IT" sz="1400" dirty="0" smtClean="0"/>
                <a:t> Design Pattern, </a:t>
              </a:r>
              <a:r>
                <a:rPr lang="it-IT" sz="1400" dirty="0" err="1" smtClean="0"/>
                <a:t>this</a:t>
              </a:r>
              <a:r>
                <a:rPr lang="it-IT" sz="1400" dirty="0" smtClean="0"/>
                <a:t> service </a:t>
              </a:r>
              <a:r>
                <a:rPr lang="it-IT" sz="1400" dirty="0" err="1" smtClean="0"/>
                <a:t>helps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you</a:t>
              </a:r>
              <a:r>
                <a:rPr lang="it-IT" sz="1400" dirty="0" smtClean="0"/>
                <a:t> to work with </a:t>
              </a:r>
              <a:r>
                <a:rPr lang="fi-FI" sz="1400" dirty="0" err="1" smtClean="0"/>
                <a:t>asynchronously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tasks</a:t>
              </a:r>
              <a:r>
                <a:rPr lang="it-IT" sz="1400" dirty="0" smtClean="0"/>
                <a:t>.</a:t>
              </a:r>
            </a:p>
            <a:p>
              <a:pPr algn="ctr"/>
              <a:endParaRPr lang="it-IT" sz="1400" dirty="0"/>
            </a:p>
            <a:p>
              <a:pPr algn="ctr"/>
              <a:r>
                <a:rPr lang="it-IT" sz="1400" dirty="0" err="1" smtClean="0"/>
                <a:t>If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you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want</a:t>
              </a:r>
              <a:r>
                <a:rPr lang="it-IT" sz="1400" dirty="0" smtClean="0"/>
                <a:t> to work with </a:t>
              </a:r>
              <a:r>
                <a:rPr lang="it-IT" sz="1400" b="1" i="1" dirty="0" err="1" smtClean="0"/>
                <a:t>AngularJS</a:t>
              </a:r>
              <a:r>
                <a:rPr lang="it-IT" sz="1400" dirty="0" smtClean="0"/>
                <a:t>, </a:t>
              </a:r>
              <a:r>
                <a:rPr lang="it-IT" sz="1400" dirty="0" err="1" smtClean="0"/>
                <a:t>you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need</a:t>
              </a:r>
              <a:r>
                <a:rPr lang="it-IT" sz="1400" dirty="0" smtClean="0"/>
                <a:t> to </a:t>
              </a:r>
              <a:r>
                <a:rPr lang="it-IT" sz="1400" dirty="0" err="1" smtClean="0"/>
                <a:t>know</a:t>
              </a:r>
              <a:r>
                <a:rPr lang="it-IT" sz="1400" dirty="0" smtClean="0"/>
                <a:t> </a:t>
              </a:r>
              <a:r>
                <a:rPr lang="it-IT" sz="1400" b="1" i="1" dirty="0" err="1" smtClean="0"/>
                <a:t>Promises</a:t>
              </a:r>
              <a:r>
                <a:rPr lang="it-IT" sz="1400" dirty="0" smtClean="0"/>
                <a:t> (ES6 – </a:t>
              </a:r>
              <a:r>
                <a:rPr lang="it-IT" sz="1400" dirty="0" err="1" smtClean="0"/>
                <a:t>Specification</a:t>
              </a:r>
              <a:r>
                <a:rPr lang="it-IT" sz="1400" dirty="0" smtClean="0"/>
                <a:t>).</a:t>
              </a:r>
              <a:r>
                <a:rPr lang="it-IT" sz="1400" dirty="0" smtClean="0"/>
                <a:t> </a:t>
              </a:r>
              <a:endParaRPr lang="it-IT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1529335" y="5456238"/>
              <a:ext cx="6085332" cy="2570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hu-HU" sz="1200" dirty="0"/>
                <a:t>https://docs.angularjs.org/api/ng/service/$q</a:t>
              </a:r>
              <a:endParaRPr lang="it-I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47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16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3793451" y="2039024"/>
            <a:ext cx="1557099" cy="1557099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err="1" smtClean="0"/>
                <a:t>Utils</a:t>
              </a:r>
              <a:endParaRPr lang="en-US" sz="2900" kern="12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1350267" y="3930734"/>
            <a:ext cx="6443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a</a:t>
            </a:r>
            <a:r>
              <a:rPr lang="it-IT" b="1" dirty="0" err="1" smtClean="0"/>
              <a:t>ngular</a:t>
            </a:r>
            <a:r>
              <a:rPr lang="it-IT" b="1" dirty="0" smtClean="0"/>
              <a:t>[…]</a:t>
            </a:r>
            <a:endParaRPr lang="it-IT" dirty="0" smtClean="0"/>
          </a:p>
          <a:p>
            <a:pPr algn="ctr"/>
            <a:endParaRPr lang="it-IT" dirty="0" smtClean="0"/>
          </a:p>
          <a:p>
            <a:r>
              <a:rPr lang="it-IT" dirty="0" smtClean="0"/>
              <a:t>A set of utilities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use in a wide </a:t>
            </a:r>
            <a:r>
              <a:rPr lang="it-IT" dirty="0" err="1" smtClean="0"/>
              <a:t>variety</a:t>
            </a:r>
            <a:r>
              <a:rPr lang="it-IT" dirty="0" smtClean="0"/>
              <a:t> of </a:t>
            </a:r>
            <a:r>
              <a:rPr lang="it-IT" dirty="0" err="1" smtClean="0"/>
              <a:t>contexts</a:t>
            </a:r>
            <a:r>
              <a:rPr lang="it-IT" dirty="0" smtClean="0"/>
              <a:t>…</a:t>
            </a:r>
          </a:p>
          <a:p>
            <a:endParaRPr lang="it-IT" dirty="0" smtClean="0"/>
          </a:p>
          <a:p>
            <a:pPr algn="ctr"/>
            <a:r>
              <a:rPr lang="it-IT" dirty="0" err="1" smtClean="0"/>
              <a:t>angular.isString</a:t>
            </a:r>
            <a:r>
              <a:rPr lang="it-IT" dirty="0" smtClean="0"/>
              <a:t>(); </a:t>
            </a:r>
            <a:r>
              <a:rPr lang="it-IT" dirty="0" err="1" smtClean="0"/>
              <a:t>angular.foreach</a:t>
            </a:r>
            <a:r>
              <a:rPr lang="it-IT" dirty="0" smtClean="0"/>
              <a:t>(); </a:t>
            </a:r>
            <a:r>
              <a:rPr lang="it-IT" dirty="0" err="1" smtClean="0"/>
              <a:t>angular.fromJson</a:t>
            </a:r>
            <a:r>
              <a:rPr lang="it-IT" dirty="0" smtClean="0"/>
              <a:t>(); </a:t>
            </a:r>
            <a:r>
              <a:rPr lang="it-IT" dirty="0" err="1" smtClean="0"/>
              <a:t>angular.extend</a:t>
            </a:r>
            <a:r>
              <a:rPr lang="it-IT" dirty="0" smtClean="0"/>
              <a:t>(); </a:t>
            </a:r>
            <a:r>
              <a:rPr lang="it-IT" dirty="0" err="1" smtClean="0"/>
              <a:t>angular.equals</a:t>
            </a:r>
            <a:r>
              <a:rPr lang="it-IT" dirty="0" smtClean="0"/>
              <a:t>(); </a:t>
            </a:r>
            <a:r>
              <a:rPr lang="it-IT" dirty="0" err="1" smtClean="0"/>
              <a:t>angular.noop</a:t>
            </a:r>
            <a:r>
              <a:rPr lang="it-IT" dirty="0" smtClean="0"/>
              <a:t>; </a:t>
            </a:r>
            <a:r>
              <a:rPr lang="it-IT" dirty="0" err="1" smtClean="0"/>
              <a:t>angular.uppercase</a:t>
            </a:r>
            <a:r>
              <a:rPr lang="it-IT" dirty="0" smtClean="0"/>
              <a:t>()</a:t>
            </a:r>
            <a:endParaRPr lang="it-IT" dirty="0"/>
          </a:p>
          <a:p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2286000" y="604539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docs.angularjs.org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 smtClean="0"/>
              <a:t>/[</a:t>
            </a:r>
            <a:r>
              <a:rPr lang="it-IT" sz="1200" dirty="0" smtClean="0"/>
              <a:t>…</a:t>
            </a:r>
            <a:r>
              <a:rPr lang="en-US" sz="1200" dirty="0" smtClean="0"/>
              <a:t>]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46237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Bootstrap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17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3959989025"/>
              </p:ext>
            </p:extLst>
          </p:nvPr>
        </p:nvGraphicFramePr>
        <p:xfrm>
          <a:off x="505641" y="1763738"/>
          <a:ext cx="8137142" cy="501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205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18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3793451" y="2039024"/>
            <a:ext cx="1557099" cy="1557099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dirty="0"/>
                <a:t>M</a:t>
              </a:r>
              <a:r>
                <a:rPr lang="en-US" sz="2900" kern="1200" dirty="0" smtClean="0"/>
                <a:t>odule</a:t>
              </a:r>
              <a:endParaRPr lang="en-US" sz="2900" kern="12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1350267" y="3930734"/>
            <a:ext cx="6443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a</a:t>
            </a:r>
            <a:r>
              <a:rPr lang="it-IT" b="1" dirty="0" err="1" smtClean="0"/>
              <a:t>ngular.module</a:t>
            </a:r>
            <a:endParaRPr lang="it-IT" dirty="0" smtClean="0"/>
          </a:p>
          <a:p>
            <a:pPr algn="ctr"/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famous</a:t>
            </a:r>
            <a:r>
              <a:rPr lang="it-IT" dirty="0" smtClean="0"/>
              <a:t> </a:t>
            </a:r>
            <a:r>
              <a:rPr lang="it-IT" dirty="0" err="1" smtClean="0"/>
              <a:t>angular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, </a:t>
            </a:r>
            <a:r>
              <a:rPr lang="it-IT" dirty="0" err="1" smtClean="0"/>
              <a:t>returns</a:t>
            </a:r>
            <a:r>
              <a:rPr lang="it-IT" dirty="0" smtClean="0"/>
              <a:t> </a:t>
            </a:r>
            <a:r>
              <a:rPr lang="it-IT" b="1" dirty="0" err="1" smtClean="0"/>
              <a:t>module</a:t>
            </a:r>
            <a:r>
              <a:rPr lang="it-IT" dirty="0" smtClean="0"/>
              <a:t>.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modules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available</a:t>
            </a:r>
            <a:r>
              <a:rPr lang="it-IT" dirty="0" smtClean="0"/>
              <a:t> to an </a:t>
            </a:r>
            <a:r>
              <a:rPr lang="it-IT" dirty="0" err="1" smtClean="0"/>
              <a:t>application</a:t>
            </a:r>
            <a:r>
              <a:rPr lang="it-IT" dirty="0" smtClean="0"/>
              <a:t> must be </a:t>
            </a:r>
            <a:r>
              <a:rPr lang="it-IT" dirty="0" err="1" smtClean="0"/>
              <a:t>registered</a:t>
            </a:r>
            <a:r>
              <a:rPr lang="it-IT" dirty="0" smtClean="0"/>
              <a:t> in </a:t>
            </a:r>
            <a:r>
              <a:rPr lang="it-IT" dirty="0" err="1" smtClean="0"/>
              <a:t>this</a:t>
            </a:r>
            <a:r>
              <a:rPr lang="it-IT" dirty="0" smtClean="0"/>
              <a:t> way.</a:t>
            </a:r>
          </a:p>
          <a:p>
            <a:endParaRPr lang="it-IT" dirty="0"/>
          </a:p>
          <a:p>
            <a:r>
              <a:rPr lang="it-IT" dirty="0" err="1" smtClean="0"/>
              <a:t>angular.module</a:t>
            </a:r>
            <a:r>
              <a:rPr lang="it-IT" dirty="0" smtClean="0"/>
              <a:t>(</a:t>
            </a:r>
            <a:r>
              <a:rPr lang="it-IT" dirty="0" err="1"/>
              <a:t>name</a:t>
            </a:r>
            <a:r>
              <a:rPr lang="it-IT" dirty="0" smtClean="0"/>
              <a:t>, </a:t>
            </a:r>
            <a:r>
              <a:rPr lang="it-IT" dirty="0" err="1" smtClean="0"/>
              <a:t>requires</a:t>
            </a:r>
            <a:r>
              <a:rPr lang="it-IT" dirty="0" smtClean="0"/>
              <a:t>[, </a:t>
            </a:r>
            <a:r>
              <a:rPr lang="it-IT" dirty="0" err="1" smtClean="0"/>
              <a:t>configFn</a:t>
            </a:r>
            <a:r>
              <a:rPr lang="it-IT" dirty="0" smtClean="0"/>
              <a:t>]);</a:t>
            </a:r>
          </a:p>
          <a:p>
            <a:r>
              <a:rPr lang="it-IT" dirty="0" err="1" smtClean="0"/>
              <a:t>angular.module</a:t>
            </a:r>
            <a:r>
              <a:rPr lang="it-IT" dirty="0" smtClean="0"/>
              <a:t>(</a:t>
            </a:r>
            <a:r>
              <a:rPr lang="it-IT" dirty="0" err="1" smtClean="0"/>
              <a:t>name</a:t>
            </a:r>
            <a:r>
              <a:rPr lang="it-IT" dirty="0" smtClean="0"/>
              <a:t>);</a:t>
            </a:r>
            <a:endParaRPr lang="it-IT" dirty="0"/>
          </a:p>
          <a:p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2286000" y="634342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docs.angularjs.org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</a:t>
            </a:r>
            <a:r>
              <a:rPr lang="en-US" sz="1200" dirty="0" err="1"/>
              <a:t>ng</a:t>
            </a:r>
            <a:r>
              <a:rPr lang="en-US" sz="1200" dirty="0"/>
              <a:t>/function/</a:t>
            </a:r>
            <a:r>
              <a:rPr lang="en-US" sz="1200" dirty="0" err="1"/>
              <a:t>angular.module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84975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ccia a inversione 99"/>
          <p:cNvSpPr/>
          <p:nvPr/>
        </p:nvSpPr>
        <p:spPr>
          <a:xfrm flipH="1">
            <a:off x="6979671" y="4581902"/>
            <a:ext cx="1917453" cy="1981724"/>
          </a:xfrm>
          <a:prstGeom prst="uturnArrow">
            <a:avLst>
              <a:gd name="adj1" fmla="val 6399"/>
              <a:gd name="adj2" fmla="val 25000"/>
              <a:gd name="adj3" fmla="val 0"/>
              <a:gd name="adj4" fmla="val 0"/>
              <a:gd name="adj5" fmla="val 207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8" name="Callout 3 97"/>
          <p:cNvSpPr/>
          <p:nvPr/>
        </p:nvSpPr>
        <p:spPr>
          <a:xfrm>
            <a:off x="6020945" y="1867444"/>
            <a:ext cx="2437681" cy="1092875"/>
          </a:xfrm>
          <a:prstGeom prst="borderCallout3">
            <a:avLst>
              <a:gd name="adj1" fmla="val 54320"/>
              <a:gd name="adj2" fmla="val 704"/>
              <a:gd name="adj3" fmla="val 83962"/>
              <a:gd name="adj4" fmla="val -11883"/>
              <a:gd name="adj5" fmla="val 100000"/>
              <a:gd name="adj6" fmla="val -33601"/>
              <a:gd name="adj7" fmla="val 130749"/>
              <a:gd name="adj8" fmla="val -624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Routing Definition;</a:t>
            </a:r>
            <a:br>
              <a:rPr lang="it-IT" sz="1600" dirty="0" smtClean="0"/>
            </a:br>
            <a:r>
              <a:rPr lang="it-IT" sz="1600" dirty="0" smtClean="0"/>
              <a:t>Services </a:t>
            </a:r>
            <a:r>
              <a:rPr lang="it-IT" sz="1600" dirty="0" err="1" smtClean="0"/>
              <a:t>Configuration</a:t>
            </a:r>
            <a:r>
              <a:rPr lang="it-IT" sz="1600" dirty="0" smtClean="0"/>
              <a:t>;</a:t>
            </a:r>
          </a:p>
          <a:p>
            <a:pPr algn="ctr"/>
            <a:r>
              <a:rPr lang="it-IT" sz="1600" dirty="0" smtClean="0"/>
              <a:t>Services </a:t>
            </a:r>
            <a:r>
              <a:rPr lang="it-IT" sz="1600" dirty="0" err="1" smtClean="0"/>
              <a:t>Decoration</a:t>
            </a:r>
            <a:r>
              <a:rPr lang="it-IT" sz="1600" dirty="0" smtClean="0"/>
              <a:t>;</a:t>
            </a:r>
          </a:p>
          <a:p>
            <a:pPr algn="ctr"/>
            <a:r>
              <a:rPr lang="it-IT" sz="1600" dirty="0" smtClean="0"/>
              <a:t>…</a:t>
            </a:r>
            <a:endParaRPr lang="it-IT" sz="1600" dirty="0"/>
          </a:p>
        </p:txBody>
      </p:sp>
      <p:sp>
        <p:nvSpPr>
          <p:cNvPr id="89" name="Freccia a inversione 88"/>
          <p:cNvSpPr/>
          <p:nvPr/>
        </p:nvSpPr>
        <p:spPr>
          <a:xfrm rot="16200000" flipH="1">
            <a:off x="4583503" y="713393"/>
            <a:ext cx="769152" cy="6676764"/>
          </a:xfrm>
          <a:prstGeom prst="uturnArrow">
            <a:avLst>
              <a:gd name="adj1" fmla="val 17305"/>
              <a:gd name="adj2" fmla="val 24304"/>
              <a:gd name="adj3" fmla="val 49470"/>
              <a:gd name="adj4" fmla="val 41235"/>
              <a:gd name="adj5" fmla="val 1860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19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6" name="Freccia a inversione 85"/>
          <p:cNvSpPr/>
          <p:nvPr/>
        </p:nvSpPr>
        <p:spPr>
          <a:xfrm flipH="1">
            <a:off x="5398810" y="3531258"/>
            <a:ext cx="754649" cy="833210"/>
          </a:xfrm>
          <a:prstGeom prst="uturnArrow">
            <a:avLst>
              <a:gd name="adj1" fmla="val 20089"/>
              <a:gd name="adj2" fmla="val 25000"/>
              <a:gd name="adj3" fmla="val 0"/>
              <a:gd name="adj4" fmla="val 20089"/>
              <a:gd name="adj5" fmla="val 238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4" name="Freccia a inversione 83"/>
          <p:cNvSpPr/>
          <p:nvPr/>
        </p:nvSpPr>
        <p:spPr>
          <a:xfrm rot="16200000" flipH="1">
            <a:off x="5264341" y="1269205"/>
            <a:ext cx="754649" cy="6747776"/>
          </a:xfrm>
          <a:prstGeom prst="uturnArrow">
            <a:avLst>
              <a:gd name="adj1" fmla="val 20089"/>
              <a:gd name="adj2" fmla="val 25000"/>
              <a:gd name="adj3" fmla="val 49470"/>
              <a:gd name="adj4" fmla="val 41235"/>
              <a:gd name="adj5" fmla="val 2781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8" name="Freccia a inversione 87"/>
          <p:cNvSpPr/>
          <p:nvPr/>
        </p:nvSpPr>
        <p:spPr>
          <a:xfrm rot="16200000" flipH="1">
            <a:off x="5126748" y="3314785"/>
            <a:ext cx="774381" cy="3848739"/>
          </a:xfrm>
          <a:prstGeom prst="uturnArrow">
            <a:avLst>
              <a:gd name="adj1" fmla="val 20089"/>
              <a:gd name="adj2" fmla="val 25000"/>
              <a:gd name="adj3" fmla="val 49470"/>
              <a:gd name="adj4" fmla="val 41235"/>
              <a:gd name="adj5" fmla="val 207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6" name="Connettore 1 3"/>
          <p:cNvSpPr/>
          <p:nvPr/>
        </p:nvSpPr>
        <p:spPr>
          <a:xfrm rot="5400000">
            <a:off x="6199134" y="5393132"/>
            <a:ext cx="1235229" cy="248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91746" y="0"/>
                </a:lnTo>
                <a:lnTo>
                  <a:pt x="591746" y="248095"/>
                </a:lnTo>
                <a:lnTo>
                  <a:pt x="1235229" y="248095"/>
                </a:lnTo>
              </a:path>
            </a:pathLst>
          </a:custGeom>
          <a:noFill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o 10"/>
          <p:cNvGrpSpPr/>
          <p:nvPr/>
        </p:nvGrpSpPr>
        <p:grpSpPr>
          <a:xfrm>
            <a:off x="173000" y="2238824"/>
            <a:ext cx="1870450" cy="545754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dirty="0" smtClean="0"/>
                <a:t>a</a:t>
              </a:r>
              <a:r>
                <a:rPr lang="en-US" sz="1600" dirty="0" err="1" smtClean="0"/>
                <a:t>ngular.module</a:t>
              </a:r>
              <a:endParaRPr lang="it-IT" sz="1600" dirty="0"/>
            </a:p>
          </p:txBody>
        </p:sp>
      </p:grpSp>
      <p:sp>
        <p:nvSpPr>
          <p:cNvPr id="71" name="Rettangolo 70"/>
          <p:cNvSpPr/>
          <p:nvPr/>
        </p:nvSpPr>
        <p:spPr>
          <a:xfrm>
            <a:off x="2043450" y="2178435"/>
            <a:ext cx="3122738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100" dirty="0" smtClean="0"/>
              <a:t>…</a:t>
            </a:r>
            <a:r>
              <a:rPr lang="it-IT" sz="1100" dirty="0" err="1" smtClean="0"/>
              <a:t>works</a:t>
            </a:r>
            <a:r>
              <a:rPr lang="it-IT" sz="1100" dirty="0" smtClean="0"/>
              <a:t> </a:t>
            </a:r>
            <a:r>
              <a:rPr lang="it-IT" sz="1100" dirty="0" err="1" smtClean="0"/>
              <a:t>as</a:t>
            </a:r>
            <a:r>
              <a:rPr lang="it-IT" sz="1100" dirty="0" smtClean="0"/>
              <a:t> a </a:t>
            </a:r>
            <a:r>
              <a:rPr lang="it-IT" sz="1100" dirty="0" err="1" smtClean="0"/>
              <a:t>jQuery-like</a:t>
            </a:r>
            <a:r>
              <a:rPr lang="it-IT" sz="1100" dirty="0" smtClean="0"/>
              <a:t> </a:t>
            </a:r>
            <a:r>
              <a:rPr lang="it-IT" sz="1100" dirty="0" err="1" smtClean="0"/>
              <a:t>getter&amp;setter</a:t>
            </a:r>
            <a:r>
              <a:rPr lang="it-IT" sz="1100" dirty="0" smtClean="0"/>
              <a:t> and </a:t>
            </a:r>
            <a:r>
              <a:rPr lang="it-IT" sz="1100" dirty="0" err="1" smtClean="0"/>
              <a:t>is</a:t>
            </a:r>
            <a:r>
              <a:rPr lang="it-IT" sz="1100" dirty="0" smtClean="0"/>
              <a:t> a </a:t>
            </a:r>
            <a:r>
              <a:rPr lang="it-IT" sz="1100" dirty="0"/>
              <a:t>container for </a:t>
            </a:r>
            <a:r>
              <a:rPr lang="it-IT" sz="1100" dirty="0" err="1"/>
              <a:t>all</a:t>
            </a:r>
            <a:r>
              <a:rPr lang="it-IT" sz="1100" dirty="0"/>
              <a:t> </a:t>
            </a:r>
            <a:r>
              <a:rPr lang="it-IT" sz="1100" dirty="0" err="1"/>
              <a:t>application</a:t>
            </a:r>
            <a:r>
              <a:rPr lang="it-IT" sz="1100" dirty="0"/>
              <a:t> </a:t>
            </a:r>
            <a:r>
              <a:rPr lang="it-IT" sz="1100" dirty="0" err="1"/>
              <a:t>parts</a:t>
            </a:r>
            <a:r>
              <a:rPr lang="it-IT" sz="1100" dirty="0"/>
              <a:t> </a:t>
            </a:r>
            <a:r>
              <a:rPr lang="it-IT" sz="1100" dirty="0" err="1" smtClean="0"/>
              <a:t>that</a:t>
            </a:r>
            <a:r>
              <a:rPr lang="it-IT" sz="1100" dirty="0" smtClean="0"/>
              <a:t> </a:t>
            </a:r>
            <a:r>
              <a:rPr lang="it-IT" sz="1100" dirty="0" err="1" smtClean="0"/>
              <a:t>gives</a:t>
            </a:r>
            <a:r>
              <a:rPr lang="it-IT" sz="1100" dirty="0" smtClean="0"/>
              <a:t> </a:t>
            </a:r>
            <a:r>
              <a:rPr lang="it-IT" sz="1100" dirty="0" err="1"/>
              <a:t>you</a:t>
            </a:r>
            <a:r>
              <a:rPr lang="it-IT" sz="1100" dirty="0"/>
              <a:t> the </a:t>
            </a:r>
            <a:r>
              <a:rPr lang="it-IT" sz="1100" dirty="0" err="1"/>
              <a:t>access</a:t>
            </a:r>
            <a:r>
              <a:rPr lang="it-IT" sz="1100" dirty="0"/>
              <a:t> for:</a:t>
            </a:r>
          </a:p>
        </p:txBody>
      </p:sp>
      <p:sp>
        <p:nvSpPr>
          <p:cNvPr id="83" name="Ritaglia angolo diagonale rettangolo 82"/>
          <p:cNvSpPr/>
          <p:nvPr/>
        </p:nvSpPr>
        <p:spPr>
          <a:xfrm>
            <a:off x="372932" y="3526863"/>
            <a:ext cx="1619915" cy="469233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/>
              <a:t>$</a:t>
            </a:r>
            <a:r>
              <a:rPr lang="it-IT" sz="1400" b="1" dirty="0" err="1" smtClean="0"/>
              <a:t>injector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 err="1" smtClean="0"/>
              <a:t>Configuration</a:t>
            </a:r>
            <a:endParaRPr lang="it-IT" sz="1400" dirty="0"/>
          </a:p>
        </p:txBody>
      </p:sp>
      <p:sp>
        <p:nvSpPr>
          <p:cNvPr id="87" name="Ritaglia angolo diagonale rettangolo 86"/>
          <p:cNvSpPr/>
          <p:nvPr/>
        </p:nvSpPr>
        <p:spPr>
          <a:xfrm>
            <a:off x="1182889" y="4202926"/>
            <a:ext cx="1619915" cy="469233"/>
          </a:xfrm>
          <a:prstGeom prst="snip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inject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Instance</a:t>
            </a: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Ritaglia angolo diagonale rettangolo 89"/>
          <p:cNvSpPr/>
          <p:nvPr/>
        </p:nvSpPr>
        <p:spPr>
          <a:xfrm>
            <a:off x="2211917" y="4903795"/>
            <a:ext cx="1619915" cy="469233"/>
          </a:xfrm>
          <a:prstGeom prst="snip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endParaRPr lang="it-IT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rootScope</a:t>
            </a:r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Ready</a:t>
            </a: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Freccia a inversione 91"/>
          <p:cNvSpPr/>
          <p:nvPr/>
        </p:nvSpPr>
        <p:spPr>
          <a:xfrm rot="16200000" flipH="1">
            <a:off x="5304271" y="4093308"/>
            <a:ext cx="774381" cy="3493693"/>
          </a:xfrm>
          <a:prstGeom prst="uturnArrow">
            <a:avLst>
              <a:gd name="adj1" fmla="val 20089"/>
              <a:gd name="adj2" fmla="val 25000"/>
              <a:gd name="adj3" fmla="val 49470"/>
              <a:gd name="adj4" fmla="val 41235"/>
              <a:gd name="adj5" fmla="val 207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4" name="Freccia a inversione 93"/>
          <p:cNvSpPr/>
          <p:nvPr/>
        </p:nvSpPr>
        <p:spPr>
          <a:xfrm rot="5400000" flipH="1" flipV="1">
            <a:off x="2227584" y="2675329"/>
            <a:ext cx="1946450" cy="5261243"/>
          </a:xfrm>
          <a:prstGeom prst="uturnArrow">
            <a:avLst>
              <a:gd name="adj1" fmla="val 20089"/>
              <a:gd name="adj2" fmla="val 4568"/>
              <a:gd name="adj3" fmla="val 4139"/>
              <a:gd name="adj4" fmla="val 30412"/>
              <a:gd name="adj5" fmla="val 1056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9" name="Connettore 1 4"/>
          <p:cNvSpPr/>
          <p:nvPr/>
        </p:nvSpPr>
        <p:spPr>
          <a:xfrm rot="1437168">
            <a:off x="6026195" y="3848850"/>
            <a:ext cx="44260" cy="352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t-IT" sz="500" kern="1200"/>
          </a:p>
        </p:txBody>
      </p:sp>
      <p:graphicFrame>
        <p:nvGraphicFramePr>
          <p:cNvPr id="73" name="Diagramma 72"/>
          <p:cNvGraphicFramePr/>
          <p:nvPr>
            <p:extLst>
              <p:ext uri="{D42A27DB-BD31-4B8C-83A1-F6EECF244321}">
                <p14:modId xmlns:p14="http://schemas.microsoft.com/office/powerpoint/2010/main" val="713141248"/>
              </p:ext>
            </p:extLst>
          </p:nvPr>
        </p:nvGraphicFramePr>
        <p:xfrm>
          <a:off x="3315502" y="3271310"/>
          <a:ext cx="5465646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4" name="Diagramma 73"/>
          <p:cNvGraphicFramePr/>
          <p:nvPr>
            <p:extLst>
              <p:ext uri="{D42A27DB-BD31-4B8C-83A1-F6EECF244321}">
                <p14:modId xmlns:p14="http://schemas.microsoft.com/office/powerpoint/2010/main" val="792465291"/>
              </p:ext>
            </p:extLst>
          </p:nvPr>
        </p:nvGraphicFramePr>
        <p:xfrm>
          <a:off x="3042219" y="3920127"/>
          <a:ext cx="6012211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76" name="Diagramma 75"/>
          <p:cNvGraphicFramePr/>
          <p:nvPr>
            <p:extLst>
              <p:ext uri="{D42A27DB-BD31-4B8C-83A1-F6EECF244321}">
                <p14:modId xmlns:p14="http://schemas.microsoft.com/office/powerpoint/2010/main" val="4181915572"/>
              </p:ext>
            </p:extLst>
          </p:nvPr>
        </p:nvGraphicFramePr>
        <p:xfrm>
          <a:off x="4557578" y="5518873"/>
          <a:ext cx="4370988" cy="123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75" name="Diagramma 74"/>
          <p:cNvGraphicFramePr/>
          <p:nvPr>
            <p:extLst>
              <p:ext uri="{D42A27DB-BD31-4B8C-83A1-F6EECF244321}">
                <p14:modId xmlns:p14="http://schemas.microsoft.com/office/powerpoint/2010/main" val="1626965124"/>
              </p:ext>
            </p:extLst>
          </p:nvPr>
        </p:nvGraphicFramePr>
        <p:xfrm>
          <a:off x="4181770" y="4555986"/>
          <a:ext cx="3733109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80" name="Diagramma 79"/>
          <p:cNvGraphicFramePr/>
          <p:nvPr>
            <p:extLst>
              <p:ext uri="{D42A27DB-BD31-4B8C-83A1-F6EECF244321}">
                <p14:modId xmlns:p14="http://schemas.microsoft.com/office/powerpoint/2010/main" val="338185075"/>
              </p:ext>
            </p:extLst>
          </p:nvPr>
        </p:nvGraphicFramePr>
        <p:xfrm>
          <a:off x="4181770" y="5213746"/>
          <a:ext cx="3733109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93" name="Ritaglia angolo diagonale rettangolo 92"/>
          <p:cNvSpPr/>
          <p:nvPr/>
        </p:nvSpPr>
        <p:spPr>
          <a:xfrm>
            <a:off x="432774" y="5866578"/>
            <a:ext cx="3719925" cy="46923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bg1">
                    <a:lumMod val="95000"/>
                  </a:schemeClr>
                </a:solidFill>
              </a:rPr>
              <a:t>Binding</a:t>
            </a:r>
            <a:r>
              <a:rPr lang="it-IT" sz="1400" b="1" dirty="0" smtClean="0">
                <a:solidFill>
                  <a:schemeClr val="bg1">
                    <a:lumMod val="95000"/>
                  </a:schemeClr>
                </a:solidFill>
              </a:rPr>
              <a:t> on:</a:t>
            </a:r>
          </a:p>
          <a:p>
            <a:pPr algn="ctr"/>
            <a:r>
              <a:rPr lang="it-IT" sz="1400" b="1" dirty="0" smtClean="0">
                <a:solidFill>
                  <a:schemeClr val="bg1">
                    <a:lumMod val="95000"/>
                  </a:schemeClr>
                </a:solidFill>
              </a:rPr>
              <a:t>DOM </a:t>
            </a:r>
            <a:r>
              <a:rPr lang="it-IT" sz="1400" b="1" dirty="0" err="1" smtClean="0">
                <a:solidFill>
                  <a:schemeClr val="bg1">
                    <a:lumMod val="95000"/>
                  </a:schemeClr>
                </a:solidFill>
              </a:rPr>
              <a:t>Events</a:t>
            </a:r>
            <a:r>
              <a:rPr lang="it-IT" sz="1400" b="1" dirty="0" smtClean="0">
                <a:solidFill>
                  <a:schemeClr val="bg1">
                    <a:lumMod val="95000"/>
                  </a:schemeClr>
                </a:solidFill>
              </a:rPr>
              <a:t> – MODEL - ROUTING</a:t>
            </a:r>
            <a:endParaRPr lang="it-IT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8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04224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CLIENT SIDE APPLICATION</a:t>
            </a:r>
            <a:r>
              <a:rPr lang="it-IT" sz="1600" dirty="0" smtClean="0"/>
              <a:t>: </a:t>
            </a:r>
          </a:p>
          <a:p>
            <a:r>
              <a:rPr lang="it-IT" sz="1600" dirty="0" smtClean="0"/>
              <a:t>    </a:t>
            </a:r>
            <a:r>
              <a:rPr lang="en-US" sz="1600" dirty="0" smtClean="0"/>
              <a:t>It </a:t>
            </a:r>
            <a:r>
              <a:rPr lang="en-US" sz="1600" dirty="0"/>
              <a:t>describes an application that </a:t>
            </a:r>
            <a:r>
              <a:rPr lang="en-US" sz="1600" dirty="0" smtClean="0"/>
              <a:t>doesn’t </a:t>
            </a:r>
            <a:r>
              <a:rPr lang="en-US" sz="1600" dirty="0"/>
              <a:t>depend from the </a:t>
            </a:r>
            <a:r>
              <a:rPr lang="en-US" sz="1600" dirty="0" smtClean="0"/>
              <a:t>server (really, </a:t>
            </a:r>
            <a:r>
              <a:rPr lang="en-US" sz="1600" dirty="0"/>
              <a:t>from </a:t>
            </a:r>
            <a:r>
              <a:rPr lang="en-US" sz="1600" dirty="0" smtClean="0"/>
              <a:t>the technologies </a:t>
            </a:r>
            <a:r>
              <a:rPr lang="en-US" sz="1600" dirty="0"/>
              <a:t>used in the </a:t>
            </a:r>
            <a:r>
              <a:rPr lang="en-US" sz="1600" dirty="0" smtClean="0"/>
              <a:t>server)</a:t>
            </a:r>
            <a:r>
              <a:rPr lang="it-IT" sz="1600" dirty="0" smtClean="0"/>
              <a:t>.</a:t>
            </a:r>
          </a:p>
          <a:p>
            <a:pPr algn="ctr"/>
            <a:r>
              <a:rPr lang="it-IT" sz="1600" dirty="0" smtClean="0">
                <a:hlinkClick r:id="rId8"/>
              </a:rPr>
              <a:t>WELCOME TO HTML5 PUSHSTATE API</a:t>
            </a:r>
            <a:endParaRPr lang="it-IT" sz="1600" dirty="0"/>
          </a:p>
        </p:txBody>
      </p:sp>
      <p:sp>
        <p:nvSpPr>
          <p:cNvPr id="11" name="Rettangolo 10"/>
          <p:cNvSpPr/>
          <p:nvPr/>
        </p:nvSpPr>
        <p:spPr>
          <a:xfrm>
            <a:off x="4405966" y="3555879"/>
            <a:ext cx="4475223" cy="1938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SINGLE PAGE APPLICATION</a:t>
            </a:r>
            <a:r>
              <a:rPr lang="it-IT" sz="1600" dirty="0" smtClean="0"/>
              <a:t>: </a:t>
            </a:r>
          </a:p>
          <a:p>
            <a:r>
              <a:rPr lang="it-IT" sz="1600" dirty="0"/>
              <a:t> </a:t>
            </a:r>
            <a:r>
              <a:rPr lang="it-IT" sz="1600" dirty="0" smtClean="0"/>
              <a:t>   </a:t>
            </a:r>
            <a:r>
              <a:rPr lang="it-IT" sz="1600" dirty="0" err="1" smtClean="0"/>
              <a:t>Also</a:t>
            </a:r>
            <a:r>
              <a:rPr lang="it-IT" sz="1600" dirty="0" smtClean="0"/>
              <a:t> </a:t>
            </a:r>
            <a:r>
              <a:rPr lang="it-IT" sz="1600" dirty="0" err="1" smtClean="0"/>
              <a:t>called</a:t>
            </a:r>
            <a:r>
              <a:rPr lang="it-IT" sz="1600" dirty="0" smtClean="0"/>
              <a:t> SPA, </a:t>
            </a:r>
            <a:r>
              <a:rPr lang="it-IT" sz="1600" dirty="0" err="1" smtClean="0"/>
              <a:t>describes</a:t>
            </a:r>
            <a:r>
              <a:rPr lang="it-IT" sz="1600" dirty="0"/>
              <a:t> </a:t>
            </a:r>
            <a:r>
              <a:rPr lang="it-IT" sz="1600" dirty="0" smtClean="0"/>
              <a:t>a </a:t>
            </a:r>
            <a:r>
              <a:rPr lang="it-IT" sz="1600" dirty="0" err="1" smtClean="0"/>
              <a:t>system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serves</a:t>
            </a:r>
            <a:r>
              <a:rPr lang="it-IT" sz="1600" dirty="0" smtClean="0"/>
              <a:t> the </a:t>
            </a:r>
            <a:r>
              <a:rPr lang="it-IT" sz="1600" dirty="0" err="1" smtClean="0"/>
              <a:t>whole</a:t>
            </a:r>
            <a:r>
              <a:rPr lang="it-IT" sz="1600" dirty="0" smtClean="0"/>
              <a:t> </a:t>
            </a:r>
            <a:r>
              <a:rPr lang="it-IT" sz="1600" dirty="0" err="1" smtClean="0"/>
              <a:t>application</a:t>
            </a:r>
            <a:r>
              <a:rPr lang="it-IT" sz="1600" dirty="0" smtClean="0"/>
              <a:t> in a </a:t>
            </a:r>
            <a:r>
              <a:rPr lang="it-IT" sz="1600" dirty="0" err="1" smtClean="0"/>
              <a:t>one</a:t>
            </a:r>
            <a:r>
              <a:rPr lang="it-IT" sz="1600" dirty="0" smtClean="0"/>
              <a:t>, once </a:t>
            </a:r>
            <a:r>
              <a:rPr lang="it-IT" sz="1600" dirty="0" err="1" smtClean="0"/>
              <a:t>loaded</a:t>
            </a:r>
            <a:r>
              <a:rPr lang="it-IT" sz="1600" dirty="0" smtClean="0"/>
              <a:t>, page.</a:t>
            </a:r>
          </a:p>
          <a:p>
            <a:endParaRPr lang="it-IT" sz="1600" dirty="0" smtClean="0"/>
          </a:p>
          <a:p>
            <a:r>
              <a:rPr lang="it-IT" sz="1400" u="sng" dirty="0" err="1" smtClean="0"/>
              <a:t>All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static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resources</a:t>
            </a:r>
            <a:r>
              <a:rPr lang="it-IT" sz="1400" u="sng" dirty="0" smtClean="0"/>
              <a:t> </a:t>
            </a:r>
            <a:r>
              <a:rPr lang="it-IT" sz="1400" dirty="0" smtClean="0"/>
              <a:t>(</a:t>
            </a:r>
            <a:r>
              <a:rPr lang="it-IT" sz="1400" dirty="0" err="1" smtClean="0"/>
              <a:t>css</a:t>
            </a:r>
            <a:r>
              <a:rPr lang="it-IT" sz="1400" dirty="0" smtClean="0"/>
              <a:t>, scripts, </a:t>
            </a:r>
            <a:r>
              <a:rPr lang="it-IT" sz="1400" dirty="0" err="1" smtClean="0"/>
              <a:t>templates</a:t>
            </a:r>
            <a:r>
              <a:rPr lang="it-IT" sz="1400" dirty="0" smtClean="0"/>
              <a:t>) are </a:t>
            </a:r>
            <a:r>
              <a:rPr lang="it-IT" sz="1400" dirty="0" err="1" smtClean="0"/>
              <a:t>served</a:t>
            </a:r>
            <a:r>
              <a:rPr lang="it-IT" sz="1400" dirty="0" smtClean="0"/>
              <a:t> </a:t>
            </a:r>
            <a:r>
              <a:rPr lang="it-IT" sz="1400" dirty="0" err="1" smtClean="0"/>
              <a:t>at</a:t>
            </a:r>
            <a:r>
              <a:rPr lang="it-IT" sz="1400" dirty="0" smtClean="0"/>
              <a:t> the first </a:t>
            </a:r>
            <a:r>
              <a:rPr lang="it-IT" sz="1400" b="1" dirty="0" smtClean="0"/>
              <a:t>GET </a:t>
            </a:r>
            <a:r>
              <a:rPr lang="it-IT" sz="1400" dirty="0" err="1" smtClean="0"/>
              <a:t>request</a:t>
            </a:r>
            <a:r>
              <a:rPr lang="it-IT" sz="1400" dirty="0" smtClean="0"/>
              <a:t>.</a:t>
            </a:r>
          </a:p>
          <a:p>
            <a:r>
              <a:rPr lang="it-IT" sz="1400" u="sng" dirty="0" err="1" smtClean="0"/>
              <a:t>All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dynamic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resources</a:t>
            </a:r>
            <a:r>
              <a:rPr lang="it-IT" sz="1400" dirty="0" smtClean="0"/>
              <a:t> (Domain-Model, ecc.) are </a:t>
            </a:r>
            <a:r>
              <a:rPr lang="it-IT" sz="1400" dirty="0" err="1" smtClean="0"/>
              <a:t>served</a:t>
            </a:r>
            <a:r>
              <a:rPr lang="it-IT" sz="1400" dirty="0" smtClean="0"/>
              <a:t> with </a:t>
            </a:r>
            <a:r>
              <a:rPr lang="it-IT" sz="1400" b="1" dirty="0" smtClean="0"/>
              <a:t>AJAX</a:t>
            </a:r>
            <a:r>
              <a:rPr lang="it-IT" sz="1400" dirty="0" smtClean="0"/>
              <a:t>.</a:t>
            </a:r>
            <a:endParaRPr lang="it-IT" sz="1400" u="sng" dirty="0"/>
          </a:p>
        </p:txBody>
      </p:sp>
      <p:sp>
        <p:nvSpPr>
          <p:cNvPr id="3" name="Rettangolo 2"/>
          <p:cNvSpPr/>
          <p:nvPr/>
        </p:nvSpPr>
        <p:spPr>
          <a:xfrm>
            <a:off x="4483718" y="5715157"/>
            <a:ext cx="4211585" cy="10229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 smtClean="0">
                <a:latin typeface="Andale Mono"/>
                <a:cs typeface="Andale Mono"/>
              </a:rPr>
              <a:t>app.</a:t>
            </a:r>
            <a:r>
              <a:rPr lang="it-IT" sz="1100" dirty="0" err="1" smtClean="0">
                <a:solidFill>
                  <a:srgbClr val="FFA366"/>
                </a:solidFill>
                <a:latin typeface="Andale Mono"/>
                <a:cs typeface="Andale Mono"/>
              </a:rPr>
              <a:t>get</a:t>
            </a:r>
            <a:r>
              <a:rPr lang="it-IT" sz="1100" dirty="0">
                <a:solidFill>
                  <a:srgbClr val="FFA366"/>
                </a:solidFill>
                <a:latin typeface="Andale Mono"/>
                <a:cs typeface="Andale Mono"/>
              </a:rPr>
              <a:t>(</a:t>
            </a:r>
            <a:r>
              <a:rPr lang="it-IT" sz="1100" dirty="0" smtClean="0">
                <a:solidFill>
                  <a:srgbClr val="739900"/>
                </a:solidFill>
                <a:latin typeface="Andale Mono"/>
                <a:cs typeface="Andale Mono"/>
              </a:rPr>
              <a:t>‘*’</a:t>
            </a:r>
            <a:r>
              <a:rPr lang="it-IT" sz="1100" dirty="0" smtClean="0">
                <a:latin typeface="Andale Mono"/>
                <a:cs typeface="Andale Mono"/>
              </a:rPr>
              <a:t>, </a:t>
            </a:r>
            <a:r>
              <a:rPr lang="it-IT" sz="1100" dirty="0" err="1" smtClean="0">
                <a:solidFill>
                  <a:srgbClr val="FFA366"/>
                </a:solidFill>
                <a:latin typeface="Andale Mono"/>
                <a:cs typeface="Andale Mono"/>
              </a:rPr>
              <a:t>function</a:t>
            </a:r>
            <a:r>
              <a:rPr lang="it-IT" sz="1100" dirty="0" smtClean="0">
                <a:solidFill>
                  <a:srgbClr val="FFA366"/>
                </a:solidFill>
                <a:latin typeface="Andale Mono"/>
                <a:cs typeface="Andale Mono"/>
              </a:rPr>
              <a:t>(</a:t>
            </a:r>
            <a:r>
              <a:rPr lang="it-IT" sz="1100" dirty="0" err="1" smtClean="0">
                <a:latin typeface="Andale Mono"/>
                <a:cs typeface="Andale Mono"/>
              </a:rPr>
              <a:t>req</a:t>
            </a:r>
            <a:r>
              <a:rPr lang="it-IT" sz="1100" dirty="0" smtClean="0">
                <a:latin typeface="Andale Mono"/>
                <a:cs typeface="Andale Mono"/>
              </a:rPr>
              <a:t>, res</a:t>
            </a:r>
            <a:r>
              <a:rPr lang="it-IT" sz="1100" dirty="0" smtClean="0">
                <a:solidFill>
                  <a:srgbClr val="FFA366"/>
                </a:solidFill>
                <a:latin typeface="Andale Mono"/>
                <a:cs typeface="Andale Mono"/>
              </a:rPr>
              <a:t>) {</a:t>
            </a:r>
          </a:p>
          <a:p>
            <a:endParaRPr lang="it-IT" sz="1100" dirty="0" smtClean="0">
              <a:latin typeface="Andale Mono"/>
              <a:cs typeface="Andale Mono"/>
            </a:endParaRPr>
          </a:p>
          <a:p>
            <a:r>
              <a:rPr lang="nl-NL" sz="1100" dirty="0" smtClean="0">
                <a:latin typeface="Andale Mono"/>
                <a:cs typeface="Andale Mono"/>
              </a:rPr>
              <a:t>   </a:t>
            </a:r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dale Mono"/>
                <a:cs typeface="Andale Mono"/>
              </a:rPr>
              <a:t>return </a:t>
            </a:r>
            <a:r>
              <a:rPr lang="nl-NL" sz="1100" dirty="0" err="1" smtClean="0">
                <a:latin typeface="Andale Mono"/>
                <a:cs typeface="Andale Mono"/>
              </a:rPr>
              <a:t>res.</a:t>
            </a:r>
            <a:r>
              <a:rPr lang="nl-NL" sz="1100" dirty="0" err="1" smtClean="0">
                <a:solidFill>
                  <a:srgbClr val="FFA366"/>
                </a:solidFill>
                <a:latin typeface="Andale Mono"/>
                <a:cs typeface="Andale Mono"/>
              </a:rPr>
              <a:t>sendFile</a:t>
            </a:r>
            <a:r>
              <a:rPr lang="nl-NL" sz="1100" dirty="0">
                <a:solidFill>
                  <a:srgbClr val="FFA366"/>
                </a:solidFill>
                <a:latin typeface="Andale Mono"/>
                <a:cs typeface="Andale Mono"/>
              </a:rPr>
              <a:t>( </a:t>
            </a:r>
            <a:r>
              <a:rPr lang="nl-NL" sz="1100" dirty="0" smtClean="0">
                <a:solidFill>
                  <a:schemeClr val="accent4">
                    <a:lumMod val="75000"/>
                  </a:schemeClr>
                </a:solidFill>
                <a:latin typeface="Andale Mono"/>
                <a:cs typeface="Andale Mono"/>
              </a:rPr>
              <a:t>‘</a:t>
            </a:r>
            <a:r>
              <a:rPr lang="nl-NL" sz="1100" dirty="0" err="1" smtClean="0">
                <a:solidFill>
                  <a:schemeClr val="accent4">
                    <a:lumMod val="75000"/>
                  </a:schemeClr>
                </a:solidFill>
                <a:latin typeface="Andale Mono"/>
                <a:cs typeface="Andale Mono"/>
              </a:rPr>
              <a:t>index.html</a:t>
            </a:r>
            <a:r>
              <a:rPr lang="nl-NL" sz="1100" dirty="0" smtClean="0">
                <a:solidFill>
                  <a:schemeClr val="accent4">
                    <a:lumMod val="75000"/>
                  </a:schemeClr>
                </a:solidFill>
                <a:latin typeface="Andale Mono"/>
                <a:cs typeface="Andale Mono"/>
              </a:rPr>
              <a:t>’ </a:t>
            </a:r>
            <a:r>
              <a:rPr lang="nl-NL" sz="1100" dirty="0">
                <a:solidFill>
                  <a:srgbClr val="FFA366"/>
                </a:solidFill>
                <a:latin typeface="Andale Mono"/>
                <a:cs typeface="Andale Mono"/>
              </a:rPr>
              <a:t>)</a:t>
            </a:r>
            <a:r>
              <a:rPr lang="nl-NL" sz="1100" dirty="0" smtClean="0">
                <a:latin typeface="Andale Mono"/>
                <a:cs typeface="Andale Mono"/>
              </a:rPr>
              <a:t>;</a:t>
            </a:r>
          </a:p>
          <a:p>
            <a:endParaRPr lang="it-IT" sz="1100" dirty="0" smtClean="0">
              <a:latin typeface="Andale Mono"/>
              <a:cs typeface="Andale Mono"/>
            </a:endParaRPr>
          </a:p>
          <a:p>
            <a:r>
              <a:rPr lang="it-IT" sz="1100" dirty="0" smtClean="0">
                <a:solidFill>
                  <a:srgbClr val="FFA366"/>
                </a:solidFill>
                <a:latin typeface="Andale Mono"/>
                <a:cs typeface="Andale Mono"/>
              </a:rPr>
              <a:t>})</a:t>
            </a:r>
            <a:r>
              <a:rPr lang="it-IT" sz="1100" dirty="0" smtClean="0">
                <a:latin typeface="Andale Mono"/>
                <a:cs typeface="Andale Mono"/>
              </a:rPr>
              <a:t>;</a:t>
            </a:r>
            <a:endParaRPr lang="it-IT" sz="11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7609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20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910058" y="1696048"/>
            <a:ext cx="57887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 smtClean="0"/>
              <a:t>All</a:t>
            </a:r>
            <a:r>
              <a:rPr lang="it-IT" sz="1400" dirty="0" smtClean="0"/>
              <a:t> </a:t>
            </a:r>
            <a:r>
              <a:rPr lang="it-IT" sz="1400" dirty="0" err="1" smtClean="0"/>
              <a:t>components</a:t>
            </a:r>
            <a:r>
              <a:rPr lang="it-IT" sz="1400" dirty="0" smtClean="0"/>
              <a:t> </a:t>
            </a:r>
            <a:r>
              <a:rPr lang="it-IT" sz="1400" dirty="0" err="1" smtClean="0"/>
              <a:t>registered</a:t>
            </a:r>
            <a:r>
              <a:rPr lang="it-IT" sz="1400" dirty="0" smtClean="0"/>
              <a:t> by the </a:t>
            </a:r>
            <a:r>
              <a:rPr lang="it-IT" sz="1400" b="1" dirty="0" smtClean="0"/>
              <a:t>$</a:t>
            </a:r>
            <a:r>
              <a:rPr lang="it-IT" sz="1400" b="1" dirty="0" err="1" smtClean="0"/>
              <a:t>provide</a:t>
            </a:r>
            <a:r>
              <a:rPr lang="it-IT" sz="1400" dirty="0" smtClean="0"/>
              <a:t> Object are </a:t>
            </a:r>
            <a:r>
              <a:rPr lang="it-IT" sz="1400" b="1" dirty="0" smtClean="0"/>
              <a:t>Providers</a:t>
            </a:r>
            <a:r>
              <a:rPr lang="it-IT" sz="1400" dirty="0"/>
              <a:t>.</a:t>
            </a:r>
            <a:r>
              <a:rPr lang="it-IT" sz="1400" dirty="0" smtClean="0"/>
              <a:t> </a:t>
            </a:r>
          </a:p>
          <a:p>
            <a:pPr algn="ctr"/>
            <a:r>
              <a:rPr lang="it-IT" sz="1400" dirty="0" err="1" smtClean="0"/>
              <a:t>Normally</a:t>
            </a:r>
            <a:r>
              <a:rPr lang="it-IT" sz="1400" dirty="0" smtClean="0"/>
              <a:t>, in </a:t>
            </a:r>
            <a:r>
              <a:rPr lang="it-IT" sz="1400" b="1" i="1" dirty="0" err="1" smtClean="0"/>
              <a:t>AngularJS</a:t>
            </a:r>
            <a:r>
              <a:rPr lang="it-IT" sz="1400" dirty="0" smtClean="0"/>
              <a:t>, </a:t>
            </a:r>
            <a:r>
              <a:rPr lang="it-IT" sz="1400" dirty="0" err="1" smtClean="0"/>
              <a:t>all</a:t>
            </a:r>
            <a:r>
              <a:rPr lang="it-IT" sz="1400" dirty="0" smtClean="0"/>
              <a:t> providers are </a:t>
            </a:r>
            <a:r>
              <a:rPr lang="it-IT" sz="1400" dirty="0" err="1" smtClean="0"/>
              <a:t>singletone</a:t>
            </a:r>
            <a:r>
              <a:rPr lang="it-IT" sz="1400" dirty="0" smtClean="0"/>
              <a:t> in </a:t>
            </a:r>
            <a:r>
              <a:rPr lang="it-IT" sz="1400" dirty="0" err="1" smtClean="0"/>
              <a:t>order</a:t>
            </a:r>
            <a:r>
              <a:rPr lang="it-IT" sz="1400" dirty="0" smtClean="0"/>
              <a:t> to work with the </a:t>
            </a:r>
          </a:p>
          <a:p>
            <a:pPr algn="ctr"/>
            <a:r>
              <a:rPr lang="it-IT" sz="1400" dirty="0" err="1" smtClean="0"/>
              <a:t>dependency</a:t>
            </a:r>
            <a:r>
              <a:rPr lang="it-IT" sz="1400" dirty="0" smtClean="0"/>
              <a:t> </a:t>
            </a:r>
            <a:r>
              <a:rPr lang="it-IT" sz="1400" dirty="0" err="1" smtClean="0"/>
              <a:t>Injection</a:t>
            </a:r>
            <a:r>
              <a:rPr lang="it-IT" sz="1400" dirty="0" smtClean="0"/>
              <a:t>.</a:t>
            </a:r>
          </a:p>
          <a:p>
            <a:pPr algn="ctr"/>
            <a:endParaRPr lang="it-IT" sz="1200" b="1" dirty="0" smtClean="0"/>
          </a:p>
          <a:p>
            <a:pPr algn="ctr"/>
            <a:r>
              <a:rPr lang="it-IT" b="1" dirty="0" err="1" smtClean="0"/>
              <a:t>Constants</a:t>
            </a:r>
            <a:r>
              <a:rPr lang="it-IT" b="1" dirty="0" smtClean="0"/>
              <a:t> / Providers / Services / </a:t>
            </a:r>
            <a:r>
              <a:rPr lang="it-IT" b="1" dirty="0" err="1" smtClean="0"/>
              <a:t>Factories</a:t>
            </a:r>
            <a:r>
              <a:rPr lang="it-IT" b="1" dirty="0" smtClean="0"/>
              <a:t> / </a:t>
            </a:r>
            <a:r>
              <a:rPr lang="it-IT" b="1" dirty="0" err="1" smtClean="0"/>
              <a:t>Values</a:t>
            </a:r>
            <a:endParaRPr lang="it-IT" b="1" dirty="0" smtClean="0"/>
          </a:p>
          <a:p>
            <a:pPr algn="ctr"/>
            <a:endParaRPr lang="it-IT" sz="600" dirty="0" smtClean="0"/>
          </a:p>
          <a:p>
            <a:pPr algn="ctr"/>
            <a:r>
              <a:rPr lang="it-IT" dirty="0" smtClean="0"/>
              <a:t>--Yes,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provider[</a:t>
            </a:r>
            <a:r>
              <a:rPr lang="it-IT" dirty="0" err="1" smtClean="0"/>
              <a:t>s</a:t>
            </a:r>
            <a:r>
              <a:rPr lang="it-IT" dirty="0" smtClean="0"/>
              <a:t>]--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34471" y="5692588"/>
            <a:ext cx="8217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grpSp>
        <p:nvGrpSpPr>
          <p:cNvPr id="22" name="Gruppo 21"/>
          <p:cNvGrpSpPr/>
          <p:nvPr/>
        </p:nvGrpSpPr>
        <p:grpSpPr>
          <a:xfrm>
            <a:off x="0" y="3344852"/>
            <a:ext cx="9144000" cy="3526106"/>
            <a:chOff x="0" y="3344852"/>
            <a:chExt cx="9144000" cy="3526106"/>
          </a:xfrm>
        </p:grpSpPr>
        <p:pic>
          <p:nvPicPr>
            <p:cNvPr id="15" name="Immagine 14" descr="Schermata 2015-03-25 alle 18.37.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44852"/>
              <a:ext cx="9144000" cy="2640027"/>
            </a:xfrm>
            <a:prstGeom prst="rect">
              <a:avLst/>
            </a:prstGeom>
          </p:spPr>
        </p:pic>
        <p:pic>
          <p:nvPicPr>
            <p:cNvPr id="17" name="Immagine 16" descr="Schermata 2015-03-25 alle 18.54.5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53998"/>
              <a:ext cx="9144000" cy="716960"/>
            </a:xfrm>
            <a:prstGeom prst="rect">
              <a:avLst/>
            </a:prstGeom>
          </p:spPr>
        </p:pic>
        <p:sp>
          <p:nvSpPr>
            <p:cNvPr id="20" name="CasellaDiTesto 19"/>
            <p:cNvSpPr txBox="1"/>
            <p:nvPr/>
          </p:nvSpPr>
          <p:spPr>
            <a:xfrm>
              <a:off x="107579" y="5710519"/>
              <a:ext cx="821764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it-IT" sz="1050" dirty="0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713503" y="5459505"/>
              <a:ext cx="3387927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it-IT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83476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21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98824" y="1696048"/>
            <a:ext cx="85564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All</a:t>
            </a:r>
            <a:r>
              <a:rPr lang="it-IT" sz="1400" dirty="0" smtClean="0"/>
              <a:t> </a:t>
            </a:r>
            <a:r>
              <a:rPr lang="it-IT" sz="1400" dirty="0" err="1" smtClean="0"/>
              <a:t>components</a:t>
            </a:r>
            <a:r>
              <a:rPr lang="it-IT" sz="1400" dirty="0" smtClean="0"/>
              <a:t> </a:t>
            </a:r>
            <a:r>
              <a:rPr lang="it-IT" sz="1400" dirty="0" err="1" smtClean="0"/>
              <a:t>registered</a:t>
            </a:r>
            <a:r>
              <a:rPr lang="it-IT" sz="1400" dirty="0" smtClean="0"/>
              <a:t> by the </a:t>
            </a:r>
            <a:r>
              <a:rPr lang="it-IT" sz="1400" b="1" dirty="0" smtClean="0"/>
              <a:t>$</a:t>
            </a:r>
            <a:r>
              <a:rPr lang="it-IT" sz="1400" b="1" dirty="0" err="1" smtClean="0"/>
              <a:t>provide</a:t>
            </a:r>
            <a:r>
              <a:rPr lang="it-IT" sz="1400" dirty="0" smtClean="0"/>
              <a:t> Object are </a:t>
            </a:r>
            <a:r>
              <a:rPr lang="it-IT" sz="1400" b="1" dirty="0" smtClean="0"/>
              <a:t>Providers</a:t>
            </a:r>
            <a:r>
              <a:rPr lang="it-IT" sz="1400" dirty="0"/>
              <a:t>.</a:t>
            </a:r>
            <a:r>
              <a:rPr lang="it-IT" sz="1400" dirty="0" smtClean="0"/>
              <a:t> </a:t>
            </a:r>
          </a:p>
          <a:p>
            <a:pPr algn="ctr"/>
            <a:r>
              <a:rPr lang="it-IT" sz="1400" dirty="0" err="1" smtClean="0"/>
              <a:t>Normally</a:t>
            </a:r>
            <a:r>
              <a:rPr lang="it-IT" sz="1400" dirty="0" smtClean="0"/>
              <a:t>, in </a:t>
            </a:r>
            <a:r>
              <a:rPr lang="it-IT" sz="1400" b="1" i="1" dirty="0" err="1" smtClean="0"/>
              <a:t>AngularJS</a:t>
            </a:r>
            <a:r>
              <a:rPr lang="it-IT" sz="1400" dirty="0" smtClean="0"/>
              <a:t>, </a:t>
            </a:r>
            <a:r>
              <a:rPr lang="it-IT" sz="1400" dirty="0" err="1" smtClean="0"/>
              <a:t>all</a:t>
            </a:r>
            <a:r>
              <a:rPr lang="it-IT" sz="1400" dirty="0" smtClean="0"/>
              <a:t> providers are </a:t>
            </a:r>
            <a:r>
              <a:rPr lang="it-IT" sz="1400" dirty="0" err="1" smtClean="0"/>
              <a:t>singletone</a:t>
            </a:r>
            <a:r>
              <a:rPr lang="it-IT" sz="1400" dirty="0" smtClean="0"/>
              <a:t> in </a:t>
            </a:r>
            <a:r>
              <a:rPr lang="it-IT" sz="1400" dirty="0" err="1" smtClean="0"/>
              <a:t>order</a:t>
            </a:r>
            <a:r>
              <a:rPr lang="it-IT" sz="1400" dirty="0" smtClean="0"/>
              <a:t> to work with the </a:t>
            </a:r>
          </a:p>
          <a:p>
            <a:pPr algn="ctr"/>
            <a:r>
              <a:rPr lang="it-IT" sz="1400" dirty="0" err="1" smtClean="0"/>
              <a:t>dependency</a:t>
            </a:r>
            <a:r>
              <a:rPr lang="it-IT" sz="1400" dirty="0" smtClean="0"/>
              <a:t> </a:t>
            </a:r>
            <a:r>
              <a:rPr lang="it-IT" sz="1400" dirty="0" err="1" smtClean="0"/>
              <a:t>Injection</a:t>
            </a:r>
            <a:r>
              <a:rPr lang="it-IT" sz="1400" dirty="0" smtClean="0"/>
              <a:t>.</a:t>
            </a:r>
          </a:p>
          <a:p>
            <a:pPr algn="ctr"/>
            <a:endParaRPr lang="it-IT" sz="1200" b="1" dirty="0" smtClean="0"/>
          </a:p>
          <a:p>
            <a:pPr algn="ctr"/>
            <a:r>
              <a:rPr lang="it-IT" sz="1200" b="1" dirty="0" err="1" smtClean="0"/>
              <a:t>All</a:t>
            </a:r>
            <a:r>
              <a:rPr lang="it-IT" sz="1200" b="1" dirty="0" smtClean="0"/>
              <a:t> Providers, </a:t>
            </a:r>
            <a:r>
              <a:rPr lang="it-IT" sz="1200" b="1" dirty="0" err="1" smtClean="0"/>
              <a:t>except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Constants</a:t>
            </a:r>
            <a:r>
              <a:rPr lang="it-IT" sz="1200" b="1" dirty="0" smtClean="0"/>
              <a:t> and Provider </a:t>
            </a:r>
            <a:r>
              <a:rPr lang="it-IT" sz="1200" b="1" dirty="0" err="1" smtClean="0"/>
              <a:t>Instances</a:t>
            </a:r>
            <a:r>
              <a:rPr lang="it-IT" sz="1200" b="1" dirty="0" smtClean="0"/>
              <a:t>, are </a:t>
            </a:r>
            <a:r>
              <a:rPr lang="it-IT" sz="1200" b="1" dirty="0" err="1" smtClean="0"/>
              <a:t>interceptable</a:t>
            </a:r>
            <a:r>
              <a:rPr lang="it-IT" sz="1200" b="1" dirty="0" smtClean="0"/>
              <a:t> by a </a:t>
            </a:r>
            <a:r>
              <a:rPr lang="it-IT" sz="1200" dirty="0" smtClean="0"/>
              <a:t>SERVICE DECORATOR</a:t>
            </a:r>
            <a:r>
              <a:rPr lang="it-IT" sz="1200" b="1" dirty="0" smtClean="0"/>
              <a:t>.</a:t>
            </a:r>
          </a:p>
          <a:p>
            <a:pPr algn="ctr"/>
            <a:endParaRPr lang="it-IT" sz="1200" b="1" dirty="0" smtClean="0"/>
          </a:p>
          <a:p>
            <a:pPr algn="ctr"/>
            <a:r>
              <a:rPr lang="en-US" sz="1200" b="1" dirty="0"/>
              <a:t>The </a:t>
            </a:r>
            <a:r>
              <a:rPr lang="en-US" sz="1200" b="1" u="sng" dirty="0" smtClean="0"/>
              <a:t>DECORATOR PATTERN </a:t>
            </a:r>
            <a:r>
              <a:rPr lang="en-US" sz="1200" b="1" dirty="0" smtClean="0"/>
              <a:t>can </a:t>
            </a:r>
            <a:r>
              <a:rPr lang="en-US" sz="1200" b="1" dirty="0"/>
              <a:t>be used to extend (decorate) the functionality of a certain object statically, 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or </a:t>
            </a:r>
            <a:r>
              <a:rPr lang="en-US" sz="1200" b="1" dirty="0"/>
              <a:t>in some cases at run-</a:t>
            </a:r>
            <a:r>
              <a:rPr lang="en-US" sz="1200" b="1" dirty="0" smtClean="0"/>
              <a:t>time [</a:t>
            </a:r>
            <a:r>
              <a:rPr lang="it-IT" sz="1200" b="1" dirty="0" smtClean="0"/>
              <a:t>…] </a:t>
            </a:r>
            <a:r>
              <a:rPr lang="it-IT" sz="1200" dirty="0" smtClean="0"/>
              <a:t>Wikipedia</a:t>
            </a:r>
            <a:endParaRPr lang="it-IT" sz="1200" b="1" dirty="0" smtClean="0"/>
          </a:p>
        </p:txBody>
      </p:sp>
      <p:pic>
        <p:nvPicPr>
          <p:cNvPr id="5" name="Immagine 4" descr="Schermata 2015-03-25 alle 19.47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3398003"/>
            <a:ext cx="7785100" cy="2019300"/>
          </a:xfrm>
          <a:prstGeom prst="rect">
            <a:avLst/>
          </a:prstGeom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07190"/>
              </p:ext>
            </p:extLst>
          </p:nvPr>
        </p:nvGraphicFramePr>
        <p:xfrm>
          <a:off x="679447" y="5412889"/>
          <a:ext cx="7785101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49024"/>
                <a:gridCol w="2764117"/>
                <a:gridCol w="2771960"/>
              </a:tblGrid>
              <a:tr h="225623">
                <a:tc gridSpan="3"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Some</a:t>
                      </a:r>
                      <a:r>
                        <a:rPr lang="it-IT" sz="1200" baseline="0" dirty="0" smtClean="0"/>
                        <a:t> of the </a:t>
                      </a:r>
                      <a:r>
                        <a:rPr lang="it-IT" sz="1200" baseline="0" dirty="0" err="1" smtClean="0"/>
                        <a:t>b</a:t>
                      </a:r>
                      <a:r>
                        <a:rPr lang="it-IT" sz="1200" dirty="0" err="1" smtClean="0"/>
                        <a:t>uilt</a:t>
                      </a:r>
                      <a:r>
                        <a:rPr lang="it-IT" sz="1200" baseline="0" dirty="0" smtClean="0"/>
                        <a:t>-in Services</a:t>
                      </a:r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1200" dirty="0"/>
                    </a:p>
                  </a:txBody>
                  <a:tcPr/>
                </a:tc>
              </a:tr>
              <a:tr h="220244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$http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window</a:t>
                      </a:r>
                      <a:r>
                        <a:rPr lang="it-IT" sz="1200" baseline="0" dirty="0" smtClean="0"/>
                        <a:t>, $</a:t>
                      </a:r>
                      <a:r>
                        <a:rPr lang="it-IT" sz="1200" baseline="0" dirty="0" err="1" smtClean="0"/>
                        <a:t>document</a:t>
                      </a:r>
                      <a:r>
                        <a:rPr lang="it-IT" sz="1200" baseline="0" dirty="0" smtClean="0"/>
                        <a:t>, $</a:t>
                      </a:r>
                      <a:r>
                        <a:rPr lang="it-IT" sz="1200" baseline="0" dirty="0" err="1" smtClean="0"/>
                        <a:t>anchorScroll</a:t>
                      </a:r>
                      <a:endParaRPr lang="it-IT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$controller</a:t>
                      </a:r>
                    </a:p>
                  </a:txBody>
                  <a:tcPr/>
                </a:tc>
              </a:tr>
              <a:tr h="220244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$log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rootScope</a:t>
                      </a:r>
                      <a:r>
                        <a:rPr lang="it-IT" sz="1200" baseline="0" dirty="0" smtClean="0"/>
                        <a:t>, $locale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filter</a:t>
                      </a:r>
                      <a:endParaRPr lang="it-IT" sz="1200" baseline="0" dirty="0" smtClean="0"/>
                    </a:p>
                  </a:txBody>
                  <a:tcPr/>
                </a:tc>
              </a:tr>
              <a:tr h="220244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$</a:t>
                      </a:r>
                      <a:r>
                        <a:rPr lang="it-IT" sz="1200" dirty="0" err="1" smtClean="0"/>
                        <a:t>interval</a:t>
                      </a:r>
                      <a:r>
                        <a:rPr lang="it-IT" sz="1200" dirty="0" smtClean="0"/>
                        <a:t>, $</a:t>
                      </a:r>
                      <a:r>
                        <a:rPr lang="it-IT" sz="1200" dirty="0" err="1" smtClean="0"/>
                        <a:t>timeout</a:t>
                      </a:r>
                      <a:endParaRPr lang="it-IT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q</a:t>
                      </a:r>
                      <a:r>
                        <a:rPr lang="it-IT" sz="1200" baseline="0" dirty="0" smtClean="0"/>
                        <a:t>, $</a:t>
                      </a:r>
                      <a:r>
                        <a:rPr lang="it-IT" sz="1200" baseline="0" dirty="0" err="1" smtClean="0"/>
                        <a:t>exceptionHandler</a:t>
                      </a:r>
                      <a:endParaRPr lang="it-IT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$compile, $parse, […]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53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22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34471" y="5692588"/>
            <a:ext cx="8217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3" y="1834231"/>
            <a:ext cx="5330383" cy="5008279"/>
          </a:xfrm>
        </p:spPr>
        <p:txBody>
          <a:bodyPr>
            <a:normAutofit/>
          </a:bodyPr>
          <a:lstStyle/>
          <a:p>
            <a:r>
              <a:rPr lang="it-IT" sz="2000" b="1" dirty="0" smtClean="0"/>
              <a:t>SCOPES</a:t>
            </a:r>
            <a:r>
              <a:rPr lang="it-IT" sz="1800" b="1" dirty="0" smtClean="0"/>
              <a:t>: </a:t>
            </a:r>
            <a:r>
              <a:rPr lang="it-IT" sz="1200" dirty="0" smtClean="0"/>
              <a:t>A </a:t>
            </a:r>
            <a:r>
              <a:rPr lang="en-US" sz="1200" dirty="0" smtClean="0"/>
              <a:t>hierarchical structure</a:t>
            </a:r>
            <a:r>
              <a:rPr lang="it-IT" sz="1200" dirty="0" smtClean="0"/>
              <a:t> (</a:t>
            </a:r>
            <a:r>
              <a:rPr lang="it-IT" sz="1200" b="1" dirty="0" err="1" smtClean="0"/>
              <a:t>context</a:t>
            </a:r>
            <a:r>
              <a:rPr lang="it-IT" sz="1200" dirty="0" smtClean="0"/>
              <a:t>) </a:t>
            </a:r>
            <a:r>
              <a:rPr lang="it-IT" sz="1200" dirty="0" err="1" smtClean="0"/>
              <a:t>where</a:t>
            </a:r>
            <a:r>
              <a:rPr lang="it-IT" sz="1200" dirty="0" smtClean="0"/>
              <a:t> the model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stored</a:t>
            </a:r>
            <a:r>
              <a:rPr lang="it-IT" sz="1200" dirty="0" smtClean="0"/>
              <a:t> and the </a:t>
            </a:r>
            <a:r>
              <a:rPr lang="it-IT" sz="1200" dirty="0" err="1" smtClean="0"/>
              <a:t>view-expressions</a:t>
            </a:r>
            <a:r>
              <a:rPr lang="it-IT" sz="1200" dirty="0" smtClean="0"/>
              <a:t> are </a:t>
            </a:r>
            <a:r>
              <a:rPr lang="it-IT" sz="1200" dirty="0" err="1" smtClean="0"/>
              <a:t>evaluated</a:t>
            </a:r>
            <a:r>
              <a:rPr lang="it-IT" sz="1200" dirty="0" smtClean="0"/>
              <a:t>.</a:t>
            </a:r>
          </a:p>
          <a:p>
            <a:pPr marL="806450" lvl="2" indent="0">
              <a:buNone/>
            </a:pPr>
            <a:endParaRPr lang="it-IT" sz="500" dirty="0" smtClean="0"/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b="1" dirty="0" err="1" smtClean="0"/>
              <a:t>Emit</a:t>
            </a:r>
            <a:r>
              <a:rPr lang="it-IT" sz="1200" b="1" dirty="0" smtClean="0"/>
              <a:t>/</a:t>
            </a:r>
            <a:r>
              <a:rPr lang="it-IT" sz="1200" b="1" dirty="0" err="1" smtClean="0"/>
              <a:t>Listen</a:t>
            </a:r>
            <a:r>
              <a:rPr lang="it-IT" sz="1200" dirty="0" smtClean="0"/>
              <a:t> </a:t>
            </a:r>
            <a:r>
              <a:rPr lang="it-IT" sz="1200" dirty="0" err="1" smtClean="0"/>
              <a:t>Events</a:t>
            </a:r>
            <a:r>
              <a:rPr lang="it-IT" sz="1200" dirty="0" smtClean="0">
                <a:solidFill>
                  <a:srgbClr val="7F3300"/>
                </a:solidFill>
              </a:rPr>
              <a:t>: $broadcast</a:t>
            </a:r>
            <a:r>
              <a:rPr lang="it-IT" sz="1200" dirty="0" smtClean="0"/>
              <a:t>/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emit</a:t>
            </a:r>
            <a:r>
              <a:rPr lang="it-IT" sz="1200" dirty="0" smtClean="0"/>
              <a:t>/</a:t>
            </a:r>
            <a:r>
              <a:rPr lang="it-IT" sz="1200" dirty="0" smtClean="0">
                <a:solidFill>
                  <a:srgbClr val="7F3300"/>
                </a:solidFill>
              </a:rPr>
              <a:t>$on/$$</a:t>
            </a:r>
            <a:r>
              <a:rPr lang="it-IT" sz="1200" dirty="0" err="1" smtClean="0">
                <a:solidFill>
                  <a:srgbClr val="7F3300"/>
                </a:solidFill>
              </a:rPr>
              <a:t>listeners</a:t>
            </a:r>
            <a:endParaRPr lang="it-IT" sz="1200" dirty="0" smtClean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/>
              <a:t>Can </a:t>
            </a:r>
            <a:r>
              <a:rPr lang="it-IT" sz="1200" b="1" dirty="0" smtClean="0"/>
              <a:t>Watch </a:t>
            </a:r>
            <a:r>
              <a:rPr lang="it-IT" sz="1200" dirty="0" err="1" smtClean="0"/>
              <a:t>Expressions</a:t>
            </a:r>
            <a:r>
              <a:rPr lang="it-IT" sz="1200" dirty="0" smtClean="0"/>
              <a:t>/</a:t>
            </a:r>
            <a:r>
              <a:rPr lang="it-IT" sz="1200" dirty="0" err="1" smtClean="0"/>
              <a:t>Properties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watch</a:t>
            </a:r>
            <a:r>
              <a:rPr lang="it-IT" sz="1200" dirty="0" smtClean="0">
                <a:solidFill>
                  <a:srgbClr val="7F3300"/>
                </a:solidFill>
              </a:rPr>
              <a:t>, $</a:t>
            </a:r>
            <a:r>
              <a:rPr lang="it-IT" sz="1200" dirty="0" err="1" smtClean="0">
                <a:solidFill>
                  <a:srgbClr val="7F3300"/>
                </a:solidFill>
              </a:rPr>
              <a:t>watchCollection</a:t>
            </a:r>
            <a:endParaRPr lang="it-IT" sz="1200" dirty="0" smtClean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b="1" dirty="0" smtClean="0"/>
              <a:t>Propagate </a:t>
            </a:r>
            <a:r>
              <a:rPr lang="it-IT" sz="1200" dirty="0" smtClean="0"/>
              <a:t>model-</a:t>
            </a:r>
            <a:r>
              <a:rPr lang="it-IT" sz="1200" dirty="0" err="1" smtClean="0"/>
              <a:t>changes</a:t>
            </a:r>
            <a:r>
              <a:rPr lang="it-IT" sz="1200" dirty="0" smtClean="0"/>
              <a:t> to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apply</a:t>
            </a:r>
            <a:endParaRPr lang="it-IT" sz="1200" dirty="0" smtClean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b="1" dirty="0" smtClean="0"/>
              <a:t>Trigger </a:t>
            </a:r>
            <a:r>
              <a:rPr lang="it-IT" sz="1200" dirty="0" smtClean="0"/>
              <a:t>the </a:t>
            </a:r>
            <a:r>
              <a:rPr lang="it-IT" sz="1200" dirty="0" err="1" smtClean="0"/>
              <a:t>digest</a:t>
            </a:r>
            <a:r>
              <a:rPr lang="it-IT" sz="1200" dirty="0" smtClean="0"/>
              <a:t> </a:t>
            </a:r>
            <a:r>
              <a:rPr lang="it-IT" sz="1200" dirty="0" err="1" smtClean="0"/>
              <a:t>loop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chemeClr val="accent2">
                    <a:lumMod val="50000"/>
                  </a:schemeClr>
                </a:solidFill>
              </a:rPr>
              <a:t>$</a:t>
            </a:r>
            <a:r>
              <a:rPr lang="it-IT" sz="1200" dirty="0" err="1" smtClean="0">
                <a:solidFill>
                  <a:schemeClr val="accent2">
                    <a:lumMod val="50000"/>
                  </a:schemeClr>
                </a:solidFill>
              </a:rPr>
              <a:t>digest</a:t>
            </a:r>
            <a:endParaRPr lang="it-IT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dirty="0"/>
              <a:t>be </a:t>
            </a:r>
            <a:r>
              <a:rPr lang="it-IT" sz="1200" b="1" dirty="0" err="1" smtClean="0"/>
              <a:t>Nested</a:t>
            </a:r>
            <a:r>
              <a:rPr lang="it-IT" sz="1200" b="1" dirty="0" smtClean="0"/>
              <a:t> </a:t>
            </a:r>
            <a:r>
              <a:rPr lang="it-IT" sz="1200" dirty="0" smtClean="0"/>
              <a:t>and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Isolated</a:t>
            </a:r>
            <a:r>
              <a:rPr lang="it-IT" sz="1200" b="1" dirty="0" smtClean="0"/>
              <a:t> </a:t>
            </a:r>
            <a:r>
              <a:rPr lang="it-IT" sz="1200" dirty="0" smtClean="0"/>
              <a:t>to ereditate</a:t>
            </a:r>
            <a:r>
              <a:rPr lang="it-IT" sz="1200" dirty="0"/>
              <a:t>/</a:t>
            </a:r>
            <a:r>
              <a:rPr lang="it-IT" sz="1200" dirty="0" err="1" smtClean="0"/>
              <a:t>limit</a:t>
            </a:r>
            <a:r>
              <a:rPr lang="it-IT" sz="1200" dirty="0" smtClean="0"/>
              <a:t> </a:t>
            </a:r>
            <a:r>
              <a:rPr lang="it-IT" sz="1200" dirty="0" err="1" smtClean="0"/>
              <a:t>their</a:t>
            </a:r>
            <a:r>
              <a:rPr lang="it-IT" sz="1200" dirty="0" smtClean="0"/>
              <a:t> </a:t>
            </a:r>
            <a:r>
              <a:rPr lang="it-IT" sz="1200" dirty="0" err="1" smtClean="0"/>
              <a:t>ambit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$new</a:t>
            </a: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dirty="0"/>
              <a:t>be </a:t>
            </a:r>
            <a:r>
              <a:rPr lang="it-IT" sz="1200" b="1" dirty="0" err="1"/>
              <a:t>D</a:t>
            </a:r>
            <a:r>
              <a:rPr lang="it-IT" sz="1200" b="1" dirty="0" err="1" smtClean="0"/>
              <a:t>estroyed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destroy</a:t>
            </a:r>
            <a:endParaRPr lang="it-IT" sz="1200" dirty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endParaRPr lang="it-IT" sz="1100" dirty="0" smtClean="0"/>
          </a:p>
          <a:p>
            <a:pPr marL="460375" lvl="1" indent="0">
              <a:buNone/>
            </a:pPr>
            <a:r>
              <a:rPr lang="it-IT" sz="1200" dirty="0" err="1" smtClean="0"/>
              <a:t>Each</a:t>
            </a:r>
            <a:r>
              <a:rPr lang="it-IT" sz="1200" dirty="0" smtClean="0"/>
              <a:t> </a:t>
            </a:r>
            <a:r>
              <a:rPr lang="it-IT" sz="1200" dirty="0" err="1" smtClean="0"/>
              <a:t>angular</a:t>
            </a:r>
            <a:r>
              <a:rPr lang="it-IT" sz="1200" dirty="0" smtClean="0"/>
              <a:t> </a:t>
            </a:r>
            <a:r>
              <a:rPr lang="it-IT" sz="1200" dirty="0" err="1" smtClean="0"/>
              <a:t>application</a:t>
            </a:r>
            <a:r>
              <a:rPr lang="it-IT" sz="1200" dirty="0" smtClean="0"/>
              <a:t> can </a:t>
            </a:r>
            <a:r>
              <a:rPr lang="it-IT" sz="1200" dirty="0" err="1" smtClean="0"/>
              <a:t>have</a:t>
            </a:r>
            <a:r>
              <a:rPr lang="it-IT" sz="1200" dirty="0" smtClean="0"/>
              <a:t> </a:t>
            </a:r>
            <a:r>
              <a:rPr lang="it-IT" sz="1200" dirty="0" err="1" smtClean="0"/>
              <a:t>only</a:t>
            </a:r>
            <a:r>
              <a:rPr lang="it-IT" sz="1200" dirty="0" err="1"/>
              <a:t>-</a:t>
            </a:r>
            <a:r>
              <a:rPr lang="it-IT" sz="1200" dirty="0" err="1" smtClean="0"/>
              <a:t>one</a:t>
            </a:r>
            <a:r>
              <a:rPr lang="it-IT" sz="1200" dirty="0" smtClean="0"/>
              <a:t> </a:t>
            </a:r>
            <a:r>
              <a:rPr lang="it-IT" sz="1200" b="1" dirty="0" smtClean="0"/>
              <a:t>$</a:t>
            </a:r>
            <a:r>
              <a:rPr lang="it-IT" sz="1200" b="1" dirty="0" err="1" smtClean="0"/>
              <a:t>rootScope</a:t>
            </a:r>
            <a:r>
              <a:rPr lang="it-IT" sz="1200" b="1" dirty="0" smtClean="0"/>
              <a:t> </a:t>
            </a:r>
            <a:r>
              <a:rPr lang="it-IT" sz="1200" dirty="0" smtClean="0"/>
              <a:t>(the scope of the </a:t>
            </a:r>
            <a:r>
              <a:rPr lang="it-IT" sz="1200" dirty="0" err="1" smtClean="0"/>
              <a:t>whole</a:t>
            </a:r>
            <a:r>
              <a:rPr lang="it-IT" sz="1200" dirty="0" smtClean="0"/>
              <a:t> </a:t>
            </a:r>
            <a:r>
              <a:rPr lang="it-IT" sz="1200" dirty="0" err="1" smtClean="0"/>
              <a:t>application</a:t>
            </a:r>
            <a:r>
              <a:rPr lang="it-IT" sz="1200" dirty="0" smtClean="0"/>
              <a:t> and </a:t>
            </a:r>
            <a:r>
              <a:rPr lang="it-IT" sz="1200" dirty="0" err="1" smtClean="0"/>
              <a:t>belongs</a:t>
            </a:r>
            <a:r>
              <a:rPr lang="it-IT" sz="1200" dirty="0" smtClean="0"/>
              <a:t> to the </a:t>
            </a:r>
            <a:r>
              <a:rPr lang="it-IT" sz="1200" dirty="0" err="1" smtClean="0"/>
              <a:t>ng-app</a:t>
            </a:r>
            <a:r>
              <a:rPr lang="it-IT" sz="1200" dirty="0" smtClean="0"/>
              <a:t> </a:t>
            </a:r>
            <a:r>
              <a:rPr lang="it-IT" sz="1200" dirty="0" err="1" smtClean="0"/>
              <a:t>element</a:t>
            </a:r>
            <a:r>
              <a:rPr lang="it-IT" sz="1200" dirty="0" smtClean="0"/>
              <a:t>).</a:t>
            </a:r>
          </a:p>
          <a:p>
            <a:pPr marL="460375" lvl="1" indent="0">
              <a:buNone/>
            </a:pPr>
            <a:r>
              <a:rPr lang="it-IT" sz="1200" dirty="0" err="1" smtClean="0"/>
              <a:t>Each</a:t>
            </a:r>
            <a:r>
              <a:rPr lang="it-IT" sz="1200" dirty="0" smtClean="0"/>
              <a:t> Controller </a:t>
            </a:r>
            <a:r>
              <a:rPr lang="it-IT" sz="1200" dirty="0" err="1" smtClean="0"/>
              <a:t>generates</a:t>
            </a:r>
            <a:r>
              <a:rPr lang="it-IT" sz="1200" dirty="0" smtClean="0"/>
              <a:t> a new Scope </a:t>
            </a:r>
            <a:r>
              <a:rPr lang="it-IT" sz="1200" dirty="0" err="1" smtClean="0"/>
              <a:t>instance</a:t>
            </a:r>
            <a:r>
              <a:rPr lang="it-IT" sz="1200" dirty="0" smtClean="0"/>
              <a:t>, </a:t>
            </a:r>
            <a:r>
              <a:rPr lang="it-IT" sz="1200" dirty="0" err="1" smtClean="0"/>
              <a:t>Each</a:t>
            </a:r>
            <a:r>
              <a:rPr lang="it-IT" sz="1200" dirty="0" smtClean="0"/>
              <a:t> </a:t>
            </a:r>
            <a:r>
              <a:rPr lang="it-IT" sz="1200" dirty="0" err="1" smtClean="0"/>
              <a:t>directive</a:t>
            </a:r>
            <a:r>
              <a:rPr lang="it-IT" sz="1200" dirty="0" smtClean="0"/>
              <a:t>, </a:t>
            </a:r>
            <a:r>
              <a:rPr lang="it-IT" sz="1200" dirty="0" err="1" smtClean="0"/>
              <a:t>where</a:t>
            </a:r>
            <a:r>
              <a:rPr lang="it-IT" sz="1200" dirty="0" smtClean="0"/>
              <a:t> </a:t>
            </a:r>
            <a:r>
              <a:rPr lang="it-IT" sz="1200" dirty="0" err="1" smtClean="0"/>
              <a:t>specified</a:t>
            </a:r>
            <a:r>
              <a:rPr lang="it-IT" sz="1200" dirty="0" smtClean="0"/>
              <a:t>, can generate a new (Child/Isolate) Scope.</a:t>
            </a:r>
          </a:p>
          <a:p>
            <a:pPr marL="460375" lvl="1" indent="0">
              <a:buNone/>
            </a:pPr>
            <a:endParaRPr lang="it-IT" sz="400" dirty="0" smtClean="0"/>
          </a:p>
          <a:p>
            <a:pPr marL="460375" lvl="1" indent="0">
              <a:buNone/>
            </a:pPr>
            <a:r>
              <a:rPr lang="it-IT" sz="1400" dirty="0" smtClean="0"/>
              <a:t>NOTE: </a:t>
            </a:r>
          </a:p>
          <a:p>
            <a:pPr marL="460375" lvl="1" indent="0">
              <a:buNone/>
            </a:pPr>
            <a:r>
              <a:rPr lang="it-IT" sz="1050" dirty="0" smtClean="0"/>
              <a:t>in </a:t>
            </a:r>
            <a:r>
              <a:rPr lang="it-IT" sz="1050" b="1" i="1" dirty="0" err="1" smtClean="0"/>
              <a:t>AngularJS</a:t>
            </a:r>
            <a:r>
              <a:rPr lang="it-IT" sz="1050" dirty="0" smtClean="0"/>
              <a:t> the Scope </a:t>
            </a:r>
            <a:r>
              <a:rPr lang="it-IT" sz="1050" dirty="0" err="1" smtClean="0"/>
              <a:t>object</a:t>
            </a:r>
            <a:r>
              <a:rPr lang="it-IT" sz="1050" dirty="0" smtClean="0"/>
              <a:t> </a:t>
            </a:r>
            <a:r>
              <a:rPr lang="it-IT" sz="1050" dirty="0" err="1" smtClean="0"/>
              <a:t>is</a:t>
            </a:r>
            <a:r>
              <a:rPr lang="it-IT" sz="1050" dirty="0" smtClean="0"/>
              <a:t> a </a:t>
            </a:r>
            <a:r>
              <a:rPr lang="it-IT" sz="1050" dirty="0" err="1" smtClean="0"/>
              <a:t>normal</a:t>
            </a:r>
            <a:r>
              <a:rPr lang="it-IT" sz="1050" dirty="0" smtClean="0"/>
              <a:t> </a:t>
            </a:r>
            <a:r>
              <a:rPr lang="it-IT" sz="1050" dirty="0" err="1" smtClean="0"/>
              <a:t>javascript</a:t>
            </a:r>
            <a:r>
              <a:rPr lang="it-IT" sz="1050" dirty="0" smtClean="0"/>
              <a:t> </a:t>
            </a:r>
            <a:r>
              <a:rPr lang="it-IT" sz="1050" dirty="0" err="1" smtClean="0"/>
              <a:t>object</a:t>
            </a:r>
            <a:r>
              <a:rPr lang="it-IT" sz="1050" dirty="0" smtClean="0"/>
              <a:t>: </a:t>
            </a:r>
            <a:r>
              <a:rPr lang="it-IT" sz="1050" b="1" i="1" u="sng" dirty="0" err="1" smtClean="0"/>
              <a:t>Methods</a:t>
            </a:r>
            <a:r>
              <a:rPr lang="it-IT" sz="1050" dirty="0" smtClean="0"/>
              <a:t> and </a:t>
            </a:r>
            <a:r>
              <a:rPr lang="it-IT" sz="1050" b="1" i="1" u="sng" dirty="0" err="1" smtClean="0"/>
              <a:t>Properties</a:t>
            </a:r>
            <a:r>
              <a:rPr lang="it-IT" sz="1050" dirty="0" smtClean="0"/>
              <a:t> are </a:t>
            </a:r>
            <a:r>
              <a:rPr lang="it-IT" sz="1050" dirty="0" err="1" smtClean="0"/>
              <a:t>added</a:t>
            </a:r>
            <a:r>
              <a:rPr lang="it-IT" sz="1050" dirty="0" smtClean="0"/>
              <a:t> with the </a:t>
            </a:r>
            <a:r>
              <a:rPr lang="it-IT" sz="1050" b="1" i="1" u="sng" dirty="0" smtClean="0"/>
              <a:t>dot-</a:t>
            </a:r>
            <a:r>
              <a:rPr lang="it-IT" sz="1050" b="1" i="1" u="sng" dirty="0" err="1" smtClean="0"/>
              <a:t>notation</a:t>
            </a:r>
            <a:r>
              <a:rPr lang="it-IT" sz="1050" dirty="0" smtClean="0"/>
              <a:t> and are </a:t>
            </a:r>
            <a:r>
              <a:rPr lang="it-IT" sz="1050" dirty="0" err="1" smtClean="0"/>
              <a:t>exposed</a:t>
            </a:r>
            <a:r>
              <a:rPr lang="it-IT" sz="1050" dirty="0" smtClean="0"/>
              <a:t> to </a:t>
            </a:r>
            <a:r>
              <a:rPr lang="it-IT" sz="1050" dirty="0" err="1" smtClean="0"/>
              <a:t>view</a:t>
            </a:r>
            <a:r>
              <a:rPr lang="it-IT" sz="1050" dirty="0" smtClean="0"/>
              <a:t> in a </a:t>
            </a:r>
            <a:r>
              <a:rPr lang="it-IT" sz="1050" dirty="0" err="1" smtClean="0"/>
              <a:t>transparent</a:t>
            </a:r>
            <a:r>
              <a:rPr lang="it-IT" sz="1050" dirty="0" smtClean="0"/>
              <a:t> way, </a:t>
            </a:r>
            <a:r>
              <a:rPr lang="it-IT" sz="1050" dirty="0" err="1" smtClean="0"/>
              <a:t>like</a:t>
            </a:r>
            <a:r>
              <a:rPr lang="it-IT" sz="1050" dirty="0" smtClean="0"/>
              <a:t> </a:t>
            </a:r>
            <a:r>
              <a:rPr lang="it-IT" sz="1050" dirty="0" err="1" smtClean="0"/>
              <a:t>this</a:t>
            </a:r>
            <a:r>
              <a:rPr lang="it-IT" sz="1050" dirty="0" smtClean="0"/>
              <a:t>:</a:t>
            </a:r>
          </a:p>
          <a:p>
            <a:pPr marL="460375" lvl="1" indent="0">
              <a:buNone/>
            </a:pPr>
            <a:endParaRPr lang="it-IT" sz="1050" dirty="0"/>
          </a:p>
          <a:p>
            <a:pPr marL="460375" lvl="1" indent="0">
              <a:buNone/>
            </a:pPr>
            <a:endParaRPr lang="it-IT" sz="1050" dirty="0" smtClean="0"/>
          </a:p>
          <a:p>
            <a:pPr marL="460375" lvl="1" indent="0">
              <a:buNone/>
            </a:pPr>
            <a:r>
              <a:rPr lang="it-IT" sz="1050" dirty="0" smtClean="0"/>
              <a:t>The </a:t>
            </a:r>
            <a:r>
              <a:rPr lang="it-IT" sz="1050" b="1" i="1" dirty="0" err="1" smtClean="0"/>
              <a:t>singletone</a:t>
            </a:r>
            <a:r>
              <a:rPr lang="it-IT" sz="1050" dirty="0" smtClean="0"/>
              <a:t> nature of the $</a:t>
            </a:r>
            <a:r>
              <a:rPr lang="it-IT" sz="1050" dirty="0" err="1" smtClean="0"/>
              <a:t>rootScope</a:t>
            </a:r>
            <a:r>
              <a:rPr lang="it-IT" sz="1050" dirty="0" smtClean="0"/>
              <a:t> </a:t>
            </a:r>
            <a:r>
              <a:rPr lang="it-IT" sz="1050" dirty="0" err="1" smtClean="0"/>
              <a:t>makes</a:t>
            </a:r>
            <a:r>
              <a:rPr lang="it-IT" sz="1050" dirty="0" smtClean="0"/>
              <a:t> </a:t>
            </a:r>
            <a:r>
              <a:rPr lang="it-IT" sz="1050" dirty="0" err="1" smtClean="0"/>
              <a:t>it</a:t>
            </a:r>
            <a:r>
              <a:rPr lang="it-IT" sz="1050" dirty="0" smtClean="0"/>
              <a:t> </a:t>
            </a:r>
            <a:r>
              <a:rPr lang="it-IT" sz="1050" dirty="0" err="1" smtClean="0"/>
              <a:t>available</a:t>
            </a:r>
            <a:r>
              <a:rPr lang="it-IT" sz="1050" dirty="0" smtClean="0"/>
              <a:t> via </a:t>
            </a:r>
            <a:r>
              <a:rPr lang="it-IT" sz="1050" b="1" i="1" u="sng" dirty="0" smtClean="0"/>
              <a:t>DI</a:t>
            </a:r>
            <a:endParaRPr lang="it-IT" sz="1050" dirty="0" smtClean="0"/>
          </a:p>
        </p:txBody>
      </p:sp>
      <p:pic>
        <p:nvPicPr>
          <p:cNvPr id="15" name="Immagine 14" descr="Schermata 2015-03-26 alle 10.04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6" y="5554049"/>
            <a:ext cx="4580169" cy="394842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2450135" y="6593255"/>
            <a:ext cx="669386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50" dirty="0"/>
              <a:t>https://</a:t>
            </a:r>
            <a:r>
              <a:rPr lang="en-US" sz="1050" dirty="0" err="1"/>
              <a:t>github.com</a:t>
            </a:r>
            <a:r>
              <a:rPr lang="en-US" sz="1050" dirty="0"/>
              <a:t>/angular/</a:t>
            </a:r>
            <a:r>
              <a:rPr lang="en-US" sz="1050" dirty="0" err="1"/>
              <a:t>angular.js</a:t>
            </a:r>
            <a:r>
              <a:rPr lang="en-US" sz="1050" dirty="0"/>
              <a:t>/wiki/Understanding-Scopes</a:t>
            </a:r>
            <a:endParaRPr lang="it-IT" sz="1050" dirty="0"/>
          </a:p>
        </p:txBody>
      </p:sp>
      <p:grpSp>
        <p:nvGrpSpPr>
          <p:cNvPr id="56" name="Gruppo 55"/>
          <p:cNvGrpSpPr/>
          <p:nvPr/>
        </p:nvGrpSpPr>
        <p:grpSpPr>
          <a:xfrm>
            <a:off x="5248368" y="2103841"/>
            <a:ext cx="3642758" cy="4251688"/>
            <a:chOff x="5248368" y="2103841"/>
            <a:chExt cx="3642758" cy="4251688"/>
          </a:xfrm>
        </p:grpSpPr>
        <p:grpSp>
          <p:nvGrpSpPr>
            <p:cNvPr id="51" name="Gruppo 50"/>
            <p:cNvGrpSpPr/>
            <p:nvPr/>
          </p:nvGrpSpPr>
          <p:grpSpPr>
            <a:xfrm>
              <a:off x="5949616" y="5547823"/>
              <a:ext cx="1615413" cy="807706"/>
              <a:chOff x="5806757" y="5286207"/>
              <a:chExt cx="1615413" cy="807706"/>
            </a:xfrm>
          </p:grpSpPr>
          <p:grpSp>
            <p:nvGrpSpPr>
              <p:cNvPr id="46" name="Gruppo 45"/>
              <p:cNvGrpSpPr/>
              <p:nvPr/>
            </p:nvGrpSpPr>
            <p:grpSpPr>
              <a:xfrm>
                <a:off x="6210610" y="5286207"/>
                <a:ext cx="807706" cy="807706"/>
                <a:chOff x="6615478" y="5022115"/>
                <a:chExt cx="807706" cy="807706"/>
              </a:xfrm>
            </p:grpSpPr>
            <p:sp>
              <p:nvSpPr>
                <p:cNvPr id="44" name="Arco 43"/>
                <p:cNvSpPr/>
                <p:nvPr/>
              </p:nvSpPr>
              <p:spPr>
                <a:xfrm rot="10800000">
                  <a:off x="6615478" y="5022115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5" name="Arco 44"/>
                <p:cNvSpPr/>
                <p:nvPr/>
              </p:nvSpPr>
              <p:spPr>
                <a:xfrm>
                  <a:off x="6615478" y="5022115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grpSp>
            <p:nvGrpSpPr>
              <p:cNvPr id="50" name="Gruppo 49"/>
              <p:cNvGrpSpPr/>
              <p:nvPr/>
            </p:nvGrpSpPr>
            <p:grpSpPr>
              <a:xfrm>
                <a:off x="5806757" y="5431594"/>
                <a:ext cx="1615413" cy="516932"/>
                <a:chOff x="5806757" y="5447144"/>
                <a:chExt cx="1615413" cy="516932"/>
              </a:xfrm>
            </p:grpSpPr>
            <p:sp>
              <p:nvSpPr>
                <p:cNvPr id="48" name="CasellaDiTesto 47"/>
                <p:cNvSpPr txBox="1"/>
                <p:nvPr/>
              </p:nvSpPr>
              <p:spPr>
                <a:xfrm>
                  <a:off x="6398467" y="5533237"/>
                  <a:ext cx="431992" cy="184666"/>
                </a:xfrm>
                <a:prstGeom prst="rect">
                  <a:avLst/>
                </a:prstGeom>
                <a:noFill/>
              </p:spPr>
              <p:txBody>
                <a:bodyPr vert="horz" wrap="none" rtlCol="0">
                  <a:spAutoFit/>
                </a:bodyPr>
                <a:lstStyle/>
                <a:p>
                  <a:r>
                    <a:rPr lang="it-IT" sz="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sym typeface="Wingdings"/>
                    </a:rPr>
                    <a:t>isolated</a:t>
                  </a:r>
                  <a:endPara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7" name="Figura a mano libera 46"/>
                <p:cNvSpPr/>
                <p:nvPr/>
              </p:nvSpPr>
              <p:spPr>
                <a:xfrm>
                  <a:off x="5806757" y="5447144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$scope</a:t>
                  </a:r>
                  <a:endParaRPr lang="it-IT" sz="2600" kern="1200" dirty="0"/>
                </a:p>
              </p:txBody>
            </p:sp>
          </p:grpSp>
        </p:grpSp>
        <p:grpSp>
          <p:nvGrpSpPr>
            <p:cNvPr id="55" name="Gruppo 54"/>
            <p:cNvGrpSpPr/>
            <p:nvPr/>
          </p:nvGrpSpPr>
          <p:grpSpPr>
            <a:xfrm>
              <a:off x="5248368" y="2103841"/>
              <a:ext cx="3642758" cy="4248538"/>
              <a:chOff x="5499828" y="2103841"/>
              <a:chExt cx="3642758" cy="4248538"/>
            </a:xfrm>
          </p:grpSpPr>
          <p:grpSp>
            <p:nvGrpSpPr>
              <p:cNvPr id="28" name="Gruppo 27"/>
              <p:cNvGrpSpPr/>
              <p:nvPr/>
            </p:nvGrpSpPr>
            <p:grpSpPr>
              <a:xfrm>
                <a:off x="5499828" y="2103841"/>
                <a:ext cx="3642758" cy="4248538"/>
                <a:chOff x="5499828" y="2103841"/>
                <a:chExt cx="3642758" cy="4248538"/>
              </a:xfrm>
            </p:grpSpPr>
            <p:sp>
              <p:nvSpPr>
                <p:cNvPr id="29" name="Figura a mano libera 28"/>
                <p:cNvSpPr/>
                <p:nvPr/>
              </p:nvSpPr>
              <p:spPr>
                <a:xfrm>
                  <a:off x="6307535" y="4058492"/>
                  <a:ext cx="743090" cy="4846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484624"/>
                      </a:lnTo>
                      <a:lnTo>
                        <a:pt x="743090" y="484624"/>
                      </a:lnTo>
                    </a:path>
                  </a:pathLst>
                </a:custGeom>
                <a:noFill/>
              </p:spPr>
              <p:style>
                <a:lnRef idx="1">
                  <a:schemeClr val="accent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" name="Figura a mano libera 29"/>
                <p:cNvSpPr/>
                <p:nvPr/>
              </p:nvSpPr>
              <p:spPr>
                <a:xfrm>
                  <a:off x="6614464" y="2911548"/>
                  <a:ext cx="1720415" cy="4846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720415" y="0"/>
                      </a:moveTo>
                      <a:lnTo>
                        <a:pt x="1720415" y="484624"/>
                      </a:lnTo>
                      <a:lnTo>
                        <a:pt x="0" y="484624"/>
                      </a:lnTo>
                    </a:path>
                  </a:pathLst>
                </a:custGeom>
                <a:noFill/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Figura a mano libera 30"/>
                <p:cNvSpPr/>
                <p:nvPr/>
              </p:nvSpPr>
              <p:spPr>
                <a:xfrm>
                  <a:off x="8289160" y="2911548"/>
                  <a:ext cx="91440" cy="26331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45720" y="0"/>
                      </a:moveTo>
                      <a:lnTo>
                        <a:pt x="45720" y="2633124"/>
                      </a:lnTo>
                    </a:path>
                  </a:pathLst>
                </a:custGeom>
                <a:noFill/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" name="Arco 31"/>
                <p:cNvSpPr/>
                <p:nvPr/>
              </p:nvSpPr>
              <p:spPr>
                <a:xfrm>
                  <a:off x="7931026" y="2103841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Arco 32"/>
                <p:cNvSpPr/>
                <p:nvPr/>
              </p:nvSpPr>
              <p:spPr>
                <a:xfrm>
                  <a:off x="7931026" y="2103841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" name="Figura a mano libera 33"/>
                <p:cNvSpPr/>
                <p:nvPr/>
              </p:nvSpPr>
              <p:spPr>
                <a:xfrm>
                  <a:off x="7527173" y="2249229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</a:t>
                  </a:r>
                  <a:r>
                    <a:rPr lang="it-IT" sz="2600" kern="1200" dirty="0" err="1" smtClean="0"/>
                    <a:t>rootScope</a:t>
                  </a:r>
                  <a:endParaRPr lang="it-IT" sz="2600" kern="1200" dirty="0"/>
                </a:p>
              </p:txBody>
            </p:sp>
            <p:sp>
              <p:nvSpPr>
                <p:cNvPr id="35" name="Arco 34"/>
                <p:cNvSpPr/>
                <p:nvPr/>
              </p:nvSpPr>
              <p:spPr>
                <a:xfrm>
                  <a:off x="7931026" y="5544673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" name="Arco 35"/>
                <p:cNvSpPr/>
                <p:nvPr/>
              </p:nvSpPr>
              <p:spPr>
                <a:xfrm>
                  <a:off x="7931026" y="5544673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7" name="Figura a mano libera 36"/>
                <p:cNvSpPr/>
                <p:nvPr/>
              </p:nvSpPr>
              <p:spPr>
                <a:xfrm>
                  <a:off x="7527173" y="5690060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smtClean="0"/>
                    <a:t>$scope</a:t>
                  </a:r>
                  <a:endParaRPr lang="it-IT" sz="2600" kern="1200" dirty="0"/>
                </a:p>
              </p:txBody>
            </p:sp>
            <p:sp>
              <p:nvSpPr>
                <p:cNvPr id="38" name="Arco 37"/>
                <p:cNvSpPr/>
                <p:nvPr/>
              </p:nvSpPr>
              <p:spPr>
                <a:xfrm>
                  <a:off x="5903682" y="3250785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9" name="Arco 38"/>
                <p:cNvSpPr/>
                <p:nvPr/>
              </p:nvSpPr>
              <p:spPr>
                <a:xfrm>
                  <a:off x="5903682" y="3250785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0" name="Figura a mano libera 39"/>
                <p:cNvSpPr/>
                <p:nvPr/>
              </p:nvSpPr>
              <p:spPr>
                <a:xfrm>
                  <a:off x="5499828" y="3396172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$scope</a:t>
                  </a:r>
                  <a:endParaRPr lang="it-IT" sz="2600" kern="1200" dirty="0"/>
                </a:p>
              </p:txBody>
            </p:sp>
            <p:sp>
              <p:nvSpPr>
                <p:cNvPr id="41" name="Arco 40"/>
                <p:cNvSpPr/>
                <p:nvPr/>
              </p:nvSpPr>
              <p:spPr>
                <a:xfrm>
                  <a:off x="6953701" y="4397729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Arco 41"/>
                <p:cNvSpPr/>
                <p:nvPr/>
              </p:nvSpPr>
              <p:spPr>
                <a:xfrm>
                  <a:off x="6953701" y="4397729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3" name="Figura a mano libera 42"/>
                <p:cNvSpPr/>
                <p:nvPr/>
              </p:nvSpPr>
              <p:spPr>
                <a:xfrm>
                  <a:off x="6549847" y="4543116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$scope</a:t>
                  </a:r>
                  <a:endParaRPr lang="it-IT" sz="2600" kern="1200" dirty="0"/>
                </a:p>
              </p:txBody>
            </p:sp>
          </p:grpSp>
          <p:sp>
            <p:nvSpPr>
              <p:cNvPr id="23" name="CasellaDiTesto 22"/>
              <p:cNvSpPr txBox="1"/>
              <p:nvPr/>
            </p:nvSpPr>
            <p:spPr>
              <a:xfrm>
                <a:off x="8296826" y="2893438"/>
                <a:ext cx="276999" cy="541174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$broadcast 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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8108295" y="5161069"/>
                <a:ext cx="276999" cy="374461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rgbClr val="7F7F7F"/>
                    </a:solidFill>
                  </a:rPr>
                  <a:t>$</a:t>
                </a:r>
                <a:r>
                  <a:rPr lang="it-IT" sz="600" dirty="0" err="1" smtClean="0">
                    <a:solidFill>
                      <a:srgbClr val="7F7F7F"/>
                    </a:solidFill>
                  </a:rPr>
                  <a:t>emit</a:t>
                </a:r>
                <a:r>
                  <a:rPr lang="it-IT" sz="600" dirty="0" smtClean="0">
                    <a:solidFill>
                      <a:srgbClr val="7F7F7F"/>
                    </a:solidFill>
                  </a:rPr>
                  <a:t> </a:t>
                </a:r>
                <a:r>
                  <a:rPr lang="it-IT" sz="600" dirty="0" smtClean="0">
                    <a:solidFill>
                      <a:srgbClr val="7F7F7F"/>
                    </a:solidFill>
                    <a:sym typeface="Wingdings"/>
                  </a:rPr>
                  <a:t></a:t>
                </a:r>
                <a:endParaRPr lang="it-IT" sz="6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6250046" y="4380743"/>
                <a:ext cx="765354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 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$scope.$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parent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6632723" y="3223393"/>
                <a:ext cx="1253017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$scope.$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parent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/ $scope.$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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CasellaDiTesto 51"/>
              <p:cNvSpPr txBox="1"/>
              <p:nvPr/>
            </p:nvSpPr>
            <p:spPr>
              <a:xfrm rot="18526139">
                <a:off x="7111024" y="5218392"/>
                <a:ext cx="1300769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Attributes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 / 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Events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 / </a:t>
                </a:r>
                <a:r>
                  <a:rPr lang="it-IT" sz="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W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atchers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 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CasellaDiTesto 52"/>
              <p:cNvSpPr txBox="1"/>
              <p:nvPr/>
            </p:nvSpPr>
            <p:spPr>
              <a:xfrm rot="2443092">
                <a:off x="7526310" y="5187335"/>
                <a:ext cx="261610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4" name="CasellaDiTesto 53"/>
              <p:cNvSpPr txBox="1"/>
              <p:nvPr/>
            </p:nvSpPr>
            <p:spPr>
              <a:xfrm rot="13379616">
                <a:off x="7692302" y="5366458"/>
                <a:ext cx="261610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58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4422426"/>
            <a:ext cx="3179924" cy="246907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23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34471" y="5692588"/>
            <a:ext cx="8217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4" y="1834231"/>
            <a:ext cx="4228414" cy="2512883"/>
          </a:xfrm>
        </p:spPr>
        <p:txBody>
          <a:bodyPr>
            <a:normAutofit fontScale="92500" lnSpcReduction="20000"/>
          </a:bodyPr>
          <a:lstStyle/>
          <a:p>
            <a:r>
              <a:rPr lang="it-IT" sz="2000" b="1" dirty="0" smtClean="0"/>
              <a:t>Controller</a:t>
            </a:r>
            <a:r>
              <a:rPr lang="it-IT" sz="1800" b="1" dirty="0" smtClean="0"/>
              <a:t>: </a:t>
            </a:r>
            <a:r>
              <a:rPr lang="it-IT" sz="1200" dirty="0" smtClean="0"/>
              <a:t>A </a:t>
            </a:r>
            <a:r>
              <a:rPr lang="it-IT" sz="1200" dirty="0" err="1" smtClean="0"/>
              <a:t>javascript</a:t>
            </a:r>
            <a:r>
              <a:rPr lang="it-IT" sz="1200" dirty="0" smtClean="0"/>
              <a:t> </a:t>
            </a:r>
            <a:r>
              <a:rPr lang="it-IT" sz="1200" dirty="0" err="1" smtClean="0"/>
              <a:t>Constructor</a:t>
            </a:r>
            <a:r>
              <a:rPr lang="it-IT" sz="1200" dirty="0" smtClean="0"/>
              <a:t> (</a:t>
            </a:r>
            <a:r>
              <a:rPr lang="it-IT" sz="1200" dirty="0" err="1" smtClean="0"/>
              <a:t>called</a:t>
            </a:r>
            <a:r>
              <a:rPr lang="it-IT" sz="1200" dirty="0" smtClean="0"/>
              <a:t> via </a:t>
            </a:r>
            <a:r>
              <a:rPr lang="it-IT" sz="1200" b="1" i="1" dirty="0" smtClean="0"/>
              <a:t>new</a:t>
            </a:r>
            <a:r>
              <a:rPr lang="it-IT" sz="1200" dirty="0" smtClean="0"/>
              <a:t> operator) </a:t>
            </a:r>
            <a:r>
              <a:rPr lang="it-IT" sz="1200" dirty="0" err="1" smtClean="0"/>
              <a:t>used</a:t>
            </a:r>
            <a:r>
              <a:rPr lang="it-IT" sz="1200" dirty="0" smtClean="0"/>
              <a:t> to </a:t>
            </a:r>
            <a:r>
              <a:rPr lang="it-IT" sz="1200" dirty="0" err="1" smtClean="0"/>
              <a:t>add</a:t>
            </a:r>
            <a:r>
              <a:rPr lang="it-IT" sz="1200" dirty="0" smtClean="0"/>
              <a:t>/</a:t>
            </a:r>
            <a:r>
              <a:rPr lang="it-IT" sz="1200" dirty="0" err="1" smtClean="0"/>
              <a:t>modify</a:t>
            </a:r>
            <a:r>
              <a:rPr lang="it-IT" sz="1200" dirty="0" smtClean="0"/>
              <a:t> the scope </a:t>
            </a:r>
            <a:r>
              <a:rPr lang="it-IT" sz="1200" dirty="0" err="1" smtClean="0"/>
              <a:t>behavior</a:t>
            </a:r>
            <a:r>
              <a:rPr lang="it-IT" sz="1200" dirty="0" smtClean="0"/>
              <a:t>. Can be </a:t>
            </a:r>
            <a:r>
              <a:rPr lang="it-IT" sz="1200" dirty="0" err="1" smtClean="0"/>
              <a:t>attached</a:t>
            </a:r>
            <a:r>
              <a:rPr lang="it-IT" sz="1200" dirty="0" smtClean="0"/>
              <a:t> to the DOM via </a:t>
            </a:r>
            <a:r>
              <a:rPr lang="it-IT" sz="1200" b="1" i="1" u="sng" dirty="0" err="1" smtClean="0"/>
              <a:t>ng</a:t>
            </a:r>
            <a:r>
              <a:rPr lang="it-IT" sz="1200" b="1" i="1" u="sng" dirty="0" smtClean="0"/>
              <a:t>-controller</a:t>
            </a:r>
            <a:r>
              <a:rPr lang="it-IT" sz="1200" dirty="0" smtClean="0"/>
              <a:t> </a:t>
            </a:r>
            <a:r>
              <a:rPr lang="it-IT" sz="1200" dirty="0" err="1" smtClean="0"/>
              <a:t>directive</a:t>
            </a:r>
            <a:r>
              <a:rPr lang="it-IT" sz="1200" dirty="0" smtClean="0"/>
              <a:t>. </a:t>
            </a:r>
            <a:r>
              <a:rPr lang="it-IT" sz="1200" dirty="0" err="1" smtClean="0"/>
              <a:t>Each</a:t>
            </a:r>
            <a:r>
              <a:rPr lang="it-IT" sz="1200" dirty="0" smtClean="0"/>
              <a:t> Controller </a:t>
            </a:r>
            <a:r>
              <a:rPr lang="it-IT" sz="1200" dirty="0" err="1" smtClean="0"/>
              <a:t>creates</a:t>
            </a:r>
            <a:r>
              <a:rPr lang="it-IT" sz="1200" dirty="0" smtClean="0"/>
              <a:t> a </a:t>
            </a:r>
            <a:r>
              <a:rPr lang="it-IT" sz="1200" b="1" i="1" u="sng" dirty="0" smtClean="0"/>
              <a:t>new </a:t>
            </a:r>
            <a:r>
              <a:rPr lang="it-IT" sz="1200" b="1" i="1" u="sng" dirty="0" err="1" smtClean="0"/>
              <a:t>injectable</a:t>
            </a:r>
            <a:r>
              <a:rPr lang="it-IT" sz="1200" b="1" i="1" u="sng" dirty="0" smtClean="0"/>
              <a:t> </a:t>
            </a:r>
            <a:r>
              <a:rPr lang="it-IT" sz="1200" b="1" i="1" u="sng" dirty="0" err="1" smtClean="0"/>
              <a:t>child</a:t>
            </a:r>
            <a:r>
              <a:rPr lang="it-IT" sz="1200" b="1" i="1" u="sng" dirty="0" smtClean="0"/>
              <a:t> scope</a:t>
            </a:r>
            <a:r>
              <a:rPr lang="it-IT" sz="1200" dirty="0" smtClean="0"/>
              <a:t>.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1200" dirty="0" smtClean="0"/>
              <a:t>A best way to </a:t>
            </a:r>
            <a:r>
              <a:rPr lang="it-IT" sz="1200" dirty="0" err="1" smtClean="0"/>
              <a:t>build</a:t>
            </a:r>
            <a:r>
              <a:rPr lang="it-IT" sz="1200" dirty="0" smtClean="0"/>
              <a:t> </a:t>
            </a:r>
            <a:r>
              <a:rPr lang="it-IT" sz="1200" dirty="0" err="1" smtClean="0"/>
              <a:t>angularjs</a:t>
            </a:r>
            <a:r>
              <a:rPr lang="it-IT" sz="1200" dirty="0" smtClean="0"/>
              <a:t> </a:t>
            </a:r>
            <a:r>
              <a:rPr lang="it-IT" sz="1200" dirty="0" err="1" smtClean="0"/>
              <a:t>controllers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: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200" dirty="0" smtClean="0"/>
              <a:t>…to </a:t>
            </a:r>
            <a:r>
              <a:rPr lang="it-IT" sz="1200" dirty="0" err="1" smtClean="0"/>
              <a:t>make</a:t>
            </a:r>
            <a:r>
              <a:rPr lang="it-IT" sz="1200" dirty="0" smtClean="0"/>
              <a:t> </a:t>
            </a:r>
            <a:r>
              <a:rPr lang="it-IT" sz="1200" dirty="0" err="1" smtClean="0"/>
              <a:t>sure</a:t>
            </a:r>
            <a:r>
              <a:rPr lang="it-IT" sz="1200" dirty="0" smtClean="0"/>
              <a:t> </a:t>
            </a:r>
            <a:r>
              <a:rPr lang="it-IT" sz="1200" dirty="0" err="1" smtClean="0"/>
              <a:t>that</a:t>
            </a:r>
            <a:r>
              <a:rPr lang="it-IT" sz="1200" dirty="0" smtClean="0"/>
              <a:t> </a:t>
            </a:r>
            <a:r>
              <a:rPr lang="it-IT" sz="1200" dirty="0" err="1" smtClean="0"/>
              <a:t>it</a:t>
            </a:r>
            <a:r>
              <a:rPr lang="it-IT" sz="1200" dirty="0" smtClean="0"/>
              <a:t> </a:t>
            </a:r>
            <a:r>
              <a:rPr lang="it-IT" sz="1200" dirty="0" err="1" smtClean="0"/>
              <a:t>contains</a:t>
            </a:r>
            <a:r>
              <a:rPr lang="it-IT" sz="1200" dirty="0" smtClean="0"/>
              <a:t> </a:t>
            </a:r>
            <a:r>
              <a:rPr lang="it-IT" sz="1200" dirty="0" err="1" smtClean="0"/>
              <a:t>only</a:t>
            </a:r>
            <a:r>
              <a:rPr lang="it-IT" sz="1200" dirty="0" smtClean="0"/>
              <a:t> the </a:t>
            </a:r>
            <a:r>
              <a:rPr lang="it-IT" sz="1200" dirty="0" err="1" smtClean="0"/>
              <a:t>necessary</a:t>
            </a:r>
            <a:r>
              <a:rPr lang="it-IT" sz="1200" dirty="0" smtClean="0"/>
              <a:t> </a:t>
            </a:r>
            <a:r>
              <a:rPr lang="it-IT" sz="1200" i="1" dirty="0" smtClean="0"/>
              <a:t>business </a:t>
            </a:r>
            <a:r>
              <a:rPr lang="it-IT" sz="1200" i="1" dirty="0" err="1" smtClean="0"/>
              <a:t>logic</a:t>
            </a:r>
            <a:r>
              <a:rPr lang="it-IT" sz="1200" dirty="0" smtClean="0"/>
              <a:t> </a:t>
            </a:r>
            <a:r>
              <a:rPr lang="it-IT" sz="1200" dirty="0" err="1" smtClean="0"/>
              <a:t>needed</a:t>
            </a:r>
            <a:r>
              <a:rPr lang="it-IT" sz="1200" dirty="0" smtClean="0"/>
              <a:t> by </a:t>
            </a:r>
            <a:r>
              <a:rPr lang="it-IT" sz="1200" dirty="0" err="1" smtClean="0"/>
              <a:t>its</a:t>
            </a:r>
            <a:r>
              <a:rPr lang="it-IT" sz="1200" dirty="0" smtClean="0"/>
              <a:t> </a:t>
            </a:r>
            <a:r>
              <a:rPr lang="it-IT" sz="1200" dirty="0" err="1" smtClean="0"/>
              <a:t>view</a:t>
            </a:r>
            <a:r>
              <a:rPr lang="it-IT" sz="1200" dirty="0" err="1"/>
              <a:t>-</a:t>
            </a:r>
            <a:r>
              <a:rPr lang="it-IT" sz="1200" dirty="0" err="1" smtClean="0"/>
              <a:t>portion</a:t>
            </a:r>
            <a:r>
              <a:rPr lang="it-IT" sz="1200" dirty="0" smtClean="0"/>
              <a:t>.</a:t>
            </a:r>
            <a:endParaRPr lang="it-IT" sz="1050" dirty="0" smtClean="0"/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050" dirty="0" err="1" smtClean="0"/>
              <a:t>Each</a:t>
            </a:r>
            <a:r>
              <a:rPr lang="it-IT" sz="1050" dirty="0" smtClean="0"/>
              <a:t> UI-</a:t>
            </a:r>
            <a:r>
              <a:rPr lang="it-IT" sz="1050" dirty="0" err="1" smtClean="0"/>
              <a:t>element</a:t>
            </a:r>
            <a:r>
              <a:rPr lang="it-IT" sz="1050" dirty="0" smtClean="0"/>
              <a:t> of the </a:t>
            </a:r>
            <a:r>
              <a:rPr lang="it-IT" sz="1050" dirty="0" err="1" smtClean="0"/>
              <a:t>view</a:t>
            </a:r>
            <a:r>
              <a:rPr lang="it-IT" sz="1050" dirty="0" smtClean="0"/>
              <a:t> </a:t>
            </a:r>
            <a:r>
              <a:rPr lang="it-IT" sz="1050" dirty="0" err="1" smtClean="0"/>
              <a:t>should</a:t>
            </a:r>
            <a:r>
              <a:rPr lang="it-IT" sz="1050" dirty="0" smtClean="0"/>
              <a:t> </a:t>
            </a:r>
            <a:r>
              <a:rPr lang="it-IT" sz="1050" dirty="0" err="1" smtClean="0"/>
              <a:t>have</a:t>
            </a:r>
            <a:r>
              <a:rPr lang="it-IT" sz="1050" dirty="0" smtClean="0"/>
              <a:t> </a:t>
            </a:r>
            <a:r>
              <a:rPr lang="it-IT" sz="1050" dirty="0" err="1" smtClean="0"/>
              <a:t>its</a:t>
            </a:r>
            <a:r>
              <a:rPr lang="it-IT" sz="1050" dirty="0" smtClean="0"/>
              <a:t> controller. </a:t>
            </a:r>
            <a:r>
              <a:rPr lang="it-IT" sz="1050" dirty="0" err="1" smtClean="0"/>
              <a:t>All</a:t>
            </a:r>
            <a:r>
              <a:rPr lang="it-IT" sz="1050" dirty="0" smtClean="0"/>
              <a:t> UI-</a:t>
            </a:r>
            <a:r>
              <a:rPr lang="it-IT" sz="1050" dirty="0" err="1" smtClean="0"/>
              <a:t>elements</a:t>
            </a:r>
            <a:r>
              <a:rPr lang="it-IT" sz="1050" dirty="0" smtClean="0"/>
              <a:t> </a:t>
            </a:r>
            <a:r>
              <a:rPr lang="it-IT" sz="1050" dirty="0" err="1" smtClean="0"/>
              <a:t>should</a:t>
            </a:r>
            <a:r>
              <a:rPr lang="it-IT" sz="1050" dirty="0" smtClean="0"/>
              <a:t> be </a:t>
            </a:r>
            <a:r>
              <a:rPr lang="it-IT" sz="1050" dirty="0" err="1" smtClean="0"/>
              <a:t>children</a:t>
            </a:r>
            <a:r>
              <a:rPr lang="it-IT" sz="1050" dirty="0" smtClean="0"/>
              <a:t> of the </a:t>
            </a:r>
            <a:r>
              <a:rPr lang="it-IT" sz="1050" dirty="0" err="1" smtClean="0"/>
              <a:t>route</a:t>
            </a:r>
            <a:r>
              <a:rPr lang="it-IT" sz="1050" dirty="0" smtClean="0"/>
              <a:t>-controller.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050" dirty="0" err="1" smtClean="0"/>
              <a:t>Everything</a:t>
            </a:r>
            <a:r>
              <a:rPr lang="it-IT" sz="1050" dirty="0" smtClean="0"/>
              <a:t> </a:t>
            </a:r>
            <a:r>
              <a:rPr lang="it-IT" sz="1050" dirty="0" err="1" smtClean="0"/>
              <a:t>that</a:t>
            </a:r>
            <a:r>
              <a:rPr lang="it-IT" sz="1050" dirty="0" smtClean="0"/>
              <a:t> </a:t>
            </a:r>
            <a:r>
              <a:rPr lang="it-IT" sz="1050" dirty="0" err="1" smtClean="0"/>
              <a:t>doesn’t</a:t>
            </a:r>
            <a:r>
              <a:rPr lang="it-IT" sz="1050" dirty="0" smtClean="0"/>
              <a:t> </a:t>
            </a:r>
            <a:r>
              <a:rPr lang="it-IT" sz="1050" dirty="0" err="1" smtClean="0"/>
              <a:t>belong</a:t>
            </a:r>
            <a:r>
              <a:rPr lang="it-IT" sz="1050" dirty="0" smtClean="0"/>
              <a:t> to </a:t>
            </a:r>
            <a:r>
              <a:rPr lang="it-IT" sz="1050" dirty="0" err="1" smtClean="0"/>
              <a:t>it</a:t>
            </a:r>
            <a:r>
              <a:rPr lang="it-IT" sz="1050" dirty="0" smtClean="0"/>
              <a:t> </a:t>
            </a:r>
            <a:r>
              <a:rPr lang="it-IT" sz="1050" dirty="0" err="1" smtClean="0"/>
              <a:t>should</a:t>
            </a:r>
            <a:r>
              <a:rPr lang="it-IT" sz="1050" dirty="0" smtClean="0"/>
              <a:t> be </a:t>
            </a:r>
            <a:r>
              <a:rPr lang="it-IT" sz="1050" dirty="0" err="1" smtClean="0"/>
              <a:t>encasulate</a:t>
            </a:r>
            <a:r>
              <a:rPr lang="it-IT" sz="1050" dirty="0" smtClean="0"/>
              <a:t> in a service. The controller </a:t>
            </a:r>
            <a:r>
              <a:rPr lang="it-IT" sz="1050" dirty="0" err="1" smtClean="0"/>
              <a:t>have</a:t>
            </a:r>
            <a:r>
              <a:rPr lang="it-IT" sz="1050" dirty="0" smtClean="0"/>
              <a:t> to </a:t>
            </a:r>
            <a:r>
              <a:rPr lang="it-IT" sz="1050" dirty="0" err="1" smtClean="0"/>
              <a:t>transform</a:t>
            </a:r>
            <a:r>
              <a:rPr lang="it-IT" sz="1050" dirty="0" smtClean="0"/>
              <a:t> the domain-model </a:t>
            </a:r>
            <a:r>
              <a:rPr lang="it-IT" sz="1050" dirty="0" err="1" smtClean="0"/>
              <a:t>into</a:t>
            </a:r>
            <a:r>
              <a:rPr lang="it-IT" sz="1050" dirty="0" smtClean="0"/>
              <a:t> </a:t>
            </a:r>
            <a:r>
              <a:rPr lang="it-IT" sz="1050" dirty="0" err="1" smtClean="0"/>
              <a:t>view</a:t>
            </a:r>
            <a:r>
              <a:rPr lang="it-IT" sz="1050" dirty="0" smtClean="0"/>
              <a:t>-model (and vice versa) </a:t>
            </a:r>
            <a:r>
              <a:rPr lang="it-IT" sz="1050" dirty="0" err="1" smtClean="0"/>
              <a:t>only</a:t>
            </a:r>
            <a:r>
              <a:rPr lang="it-IT" sz="1050" dirty="0" smtClean="0"/>
              <a:t>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050" dirty="0" smtClean="0"/>
              <a:t>Use the controller-</a:t>
            </a:r>
            <a:r>
              <a:rPr lang="it-IT" sz="1050" dirty="0" err="1" smtClean="0"/>
              <a:t>as</a:t>
            </a:r>
            <a:r>
              <a:rPr lang="it-IT" sz="1050" dirty="0" smtClean="0"/>
              <a:t> </a:t>
            </a:r>
            <a:r>
              <a:rPr lang="it-IT" sz="1050" dirty="0" err="1" smtClean="0"/>
              <a:t>syntax</a:t>
            </a:r>
            <a:r>
              <a:rPr lang="it-IT" sz="1050" dirty="0" smtClean="0"/>
              <a:t> </a:t>
            </a:r>
            <a:r>
              <a:rPr lang="it-IT" sz="1050" dirty="0" err="1" smtClean="0"/>
              <a:t>when</a:t>
            </a:r>
            <a:r>
              <a:rPr lang="it-IT" sz="1050" dirty="0" smtClean="0"/>
              <a:t> </a:t>
            </a:r>
            <a:r>
              <a:rPr lang="it-IT" sz="1050" dirty="0" err="1" smtClean="0"/>
              <a:t>is</a:t>
            </a:r>
            <a:r>
              <a:rPr lang="it-IT" sz="1050" dirty="0" smtClean="0"/>
              <a:t> </a:t>
            </a:r>
            <a:r>
              <a:rPr lang="it-IT" sz="1050" dirty="0" err="1" smtClean="0"/>
              <a:t>possible</a:t>
            </a:r>
            <a:r>
              <a:rPr lang="it-IT" sz="1050" dirty="0" smtClean="0"/>
              <a:t>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200" dirty="0" smtClean="0"/>
              <a:t>Be </a:t>
            </a:r>
            <a:r>
              <a:rPr lang="it-IT" sz="1200" dirty="0" err="1" smtClean="0"/>
              <a:t>careful</a:t>
            </a:r>
            <a:r>
              <a:rPr lang="it-IT" sz="1200" dirty="0" smtClean="0"/>
              <a:t> to </a:t>
            </a:r>
            <a:r>
              <a:rPr lang="it-IT" sz="1200" dirty="0" err="1" smtClean="0"/>
              <a:t>inheritance</a:t>
            </a:r>
            <a:r>
              <a:rPr lang="it-IT" sz="1200" dirty="0" smtClean="0"/>
              <a:t> and to the </a:t>
            </a:r>
            <a:r>
              <a:rPr lang="it-IT" sz="1200" dirty="0" err="1" smtClean="0"/>
              <a:t>closure</a:t>
            </a:r>
            <a:r>
              <a:rPr lang="it-IT" sz="1200" dirty="0" smtClean="0"/>
              <a:t>.</a:t>
            </a:r>
          </a:p>
        </p:txBody>
      </p:sp>
      <p:pic>
        <p:nvPicPr>
          <p:cNvPr id="7" name="Immagine 6" descr="Schermata 2015-03-26 alle 11.52.5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1714814"/>
            <a:ext cx="3179925" cy="1408723"/>
          </a:xfrm>
          <a:prstGeom prst="rect">
            <a:avLst/>
          </a:prstGeom>
        </p:spPr>
      </p:pic>
      <p:pic>
        <p:nvPicPr>
          <p:cNvPr id="9" name="Immagine 8" descr="Schermata 2015-03-26 alle 11.54.5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54" y="3105417"/>
            <a:ext cx="3181910" cy="1639459"/>
          </a:xfrm>
          <a:prstGeom prst="rect">
            <a:avLst/>
          </a:prstGeom>
        </p:spPr>
      </p:pic>
      <p:pic>
        <p:nvPicPr>
          <p:cNvPr id="10" name="Immagine 9" descr="Schermata 2015-03-26 alle 11.56.4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01" y="5020024"/>
            <a:ext cx="3407247" cy="1859263"/>
          </a:xfrm>
          <a:prstGeom prst="rect">
            <a:avLst/>
          </a:prstGeom>
        </p:spPr>
      </p:pic>
      <p:pic>
        <p:nvPicPr>
          <p:cNvPr id="11" name="Immagine 10" descr="Schermata 2015-03-26 alle 11.58.5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71" y="5020024"/>
            <a:ext cx="3194013" cy="1862398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2754401" y="6593255"/>
            <a:ext cx="6085332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hu-HU" sz="1050" dirty="0">
                <a:solidFill>
                  <a:schemeClr val="bg1">
                    <a:lumMod val="95000"/>
                  </a:schemeClr>
                </a:solidFill>
              </a:rPr>
              <a:t>https://docs.angularjs.org/guide/controller</a:t>
            </a:r>
            <a:endParaRPr lang="it-IT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89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14984" y="330117"/>
            <a:ext cx="4209764" cy="8839734"/>
          </a:xfrm>
          <a:prstGeom prst="rect">
            <a:avLst/>
          </a:prstGeom>
        </p:spPr>
      </p:pic>
      <p:pic>
        <p:nvPicPr>
          <p:cNvPr id="12" name="Immagine 11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1709539"/>
            <a:ext cx="3179924" cy="5181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24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4" y="1834231"/>
            <a:ext cx="5510720" cy="810871"/>
          </a:xfrm>
        </p:spPr>
        <p:txBody>
          <a:bodyPr>
            <a:normAutofit fontScale="92500" lnSpcReduction="10000"/>
          </a:bodyPr>
          <a:lstStyle/>
          <a:p>
            <a:r>
              <a:rPr lang="it-IT" sz="2000" b="1" dirty="0" err="1" smtClean="0"/>
              <a:t>Filters</a:t>
            </a:r>
            <a:r>
              <a:rPr lang="it-IT" sz="1800" b="1" dirty="0" smtClean="0"/>
              <a:t>: </a:t>
            </a:r>
            <a:r>
              <a:rPr lang="it-IT" sz="1200" dirty="0" smtClean="0"/>
              <a:t>A </a:t>
            </a:r>
            <a:r>
              <a:rPr lang="it-IT" sz="1200" dirty="0" err="1" smtClean="0"/>
              <a:t>javascript</a:t>
            </a:r>
            <a:r>
              <a:rPr lang="it-IT" sz="1200" dirty="0" smtClean="0"/>
              <a:t> </a:t>
            </a:r>
            <a:r>
              <a:rPr lang="it-IT" sz="1200" b="1" dirty="0" err="1" smtClean="0"/>
              <a:t>Factory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Function</a:t>
            </a:r>
            <a:r>
              <a:rPr lang="it-IT" sz="1200" dirty="0" smtClean="0"/>
              <a:t> </a:t>
            </a:r>
            <a:r>
              <a:rPr lang="it-IT" sz="1200" dirty="0" err="1" smtClean="0"/>
              <a:t>that</a:t>
            </a:r>
            <a:r>
              <a:rPr lang="it-IT" sz="1200" dirty="0" smtClean="0"/>
              <a:t> </a:t>
            </a:r>
            <a:r>
              <a:rPr lang="it-IT" sz="1200" dirty="0" err="1" smtClean="0"/>
              <a:t>returns</a:t>
            </a:r>
            <a:r>
              <a:rPr lang="it-IT" sz="1200" dirty="0" smtClean="0"/>
              <a:t> a </a:t>
            </a:r>
            <a:r>
              <a:rPr lang="it-IT" sz="1200" b="1" i="1" u="sng" dirty="0" err="1" smtClean="0"/>
              <a:t>Worker</a:t>
            </a:r>
            <a:r>
              <a:rPr lang="it-IT" sz="1200" b="1" i="1" u="sng" dirty="0" smtClean="0"/>
              <a:t> </a:t>
            </a:r>
            <a:r>
              <a:rPr lang="it-IT" sz="1200" b="1" i="1" u="sng" dirty="0" err="1" smtClean="0"/>
              <a:t>Function</a:t>
            </a:r>
            <a:r>
              <a:rPr lang="it-IT" sz="1200" dirty="0" smtClean="0"/>
              <a:t>. </a:t>
            </a:r>
            <a:r>
              <a:rPr lang="it-IT" sz="1200" dirty="0" err="1" smtClean="0"/>
              <a:t>Useful</a:t>
            </a:r>
            <a:r>
              <a:rPr lang="it-IT" sz="1200" dirty="0" smtClean="0"/>
              <a:t> </a:t>
            </a:r>
            <a:r>
              <a:rPr lang="it-IT" sz="1200" dirty="0" err="1" smtClean="0"/>
              <a:t>when</a:t>
            </a:r>
            <a:r>
              <a:rPr lang="it-IT" sz="1200" dirty="0" smtClean="0"/>
              <a:t> </a:t>
            </a:r>
            <a:r>
              <a:rPr lang="it-IT" sz="1200" dirty="0" err="1" smtClean="0"/>
              <a:t>we</a:t>
            </a:r>
            <a:r>
              <a:rPr lang="it-IT" sz="1200" dirty="0" smtClean="0"/>
              <a:t> </a:t>
            </a:r>
            <a:r>
              <a:rPr lang="it-IT" sz="1200" dirty="0" err="1" smtClean="0"/>
              <a:t>have</a:t>
            </a:r>
            <a:r>
              <a:rPr lang="it-IT" sz="1200" dirty="0" smtClean="0"/>
              <a:t> to format data for </a:t>
            </a:r>
            <a:r>
              <a:rPr lang="it-IT" sz="1200" dirty="0" err="1" smtClean="0"/>
              <a:t>displaying</a:t>
            </a:r>
            <a:r>
              <a:rPr lang="it-IT" sz="1200" dirty="0" smtClean="0"/>
              <a:t> to the </a:t>
            </a:r>
            <a:r>
              <a:rPr lang="it-IT" sz="1200" dirty="0" err="1" smtClean="0"/>
              <a:t>user</a:t>
            </a:r>
            <a:r>
              <a:rPr lang="it-IT" sz="1200" dirty="0" smtClean="0"/>
              <a:t>. </a:t>
            </a:r>
            <a:r>
              <a:rPr lang="it-IT" sz="1200" dirty="0" err="1" smtClean="0"/>
              <a:t>Injectable</a:t>
            </a:r>
            <a:r>
              <a:rPr lang="it-IT" sz="1200" dirty="0" smtClean="0"/>
              <a:t> via </a:t>
            </a:r>
            <a:r>
              <a:rPr lang="it-IT" sz="1200" b="1" i="1" u="sng" dirty="0" smtClean="0"/>
              <a:t>DI</a:t>
            </a:r>
            <a:r>
              <a:rPr lang="it-IT" sz="1200" dirty="0" smtClean="0"/>
              <a:t> with the </a:t>
            </a:r>
            <a:r>
              <a:rPr lang="it-IT" sz="1200" b="1" u="sng" dirty="0" err="1" smtClean="0"/>
              <a:t>Filter</a:t>
            </a:r>
            <a:r>
              <a:rPr lang="it-IT" sz="1200" dirty="0" smtClean="0"/>
              <a:t> </a:t>
            </a:r>
            <a:r>
              <a:rPr lang="it-IT" sz="1200" dirty="0" err="1" smtClean="0"/>
              <a:t>suffix</a:t>
            </a:r>
            <a:r>
              <a:rPr lang="it-IT" sz="1200" dirty="0" smtClean="0"/>
              <a:t>. The Value to format </a:t>
            </a:r>
            <a:r>
              <a:rPr lang="it-IT" sz="1200" dirty="0" err="1" smtClean="0"/>
              <a:t>is</a:t>
            </a:r>
            <a:r>
              <a:rPr lang="it-IT" sz="1200" dirty="0" smtClean="0"/>
              <a:t> the first </a:t>
            </a:r>
            <a:r>
              <a:rPr lang="it-IT" sz="1200" dirty="0" err="1" smtClean="0"/>
              <a:t>argument</a:t>
            </a:r>
            <a:r>
              <a:rPr lang="it-IT" sz="1200" dirty="0" smtClean="0"/>
              <a:t>, </a:t>
            </a:r>
            <a:r>
              <a:rPr lang="it-IT" sz="1200" dirty="0" err="1" smtClean="0"/>
              <a:t>ever</a:t>
            </a:r>
            <a:r>
              <a:rPr lang="it-IT" sz="1200" dirty="0" smtClean="0"/>
              <a:t>.</a:t>
            </a:r>
            <a:r>
              <a:rPr lang="it-IT" sz="1200" dirty="0"/>
              <a:t> </a:t>
            </a:r>
            <a:r>
              <a:rPr lang="it-IT" sz="1200" b="1" dirty="0" err="1" smtClean="0"/>
              <a:t>All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filters</a:t>
            </a:r>
            <a:r>
              <a:rPr lang="it-IT" sz="1200" b="1" dirty="0" smtClean="0"/>
              <a:t> are </a:t>
            </a:r>
            <a:r>
              <a:rPr lang="it-IT" sz="1200" b="1" dirty="0" err="1" smtClean="0"/>
              <a:t>exposed</a:t>
            </a:r>
            <a:r>
              <a:rPr lang="it-IT" sz="1200" b="1" dirty="0" smtClean="0"/>
              <a:t> to </a:t>
            </a:r>
            <a:r>
              <a:rPr lang="it-IT" sz="1200" b="1" dirty="0" err="1" smtClean="0"/>
              <a:t>views</a:t>
            </a:r>
            <a:r>
              <a:rPr lang="it-IT" sz="1200" dirty="0" smtClean="0"/>
              <a:t>.</a:t>
            </a:r>
          </a:p>
        </p:txBody>
      </p:sp>
      <p:pic>
        <p:nvPicPr>
          <p:cNvPr id="3" name="Immagine 2" descr="Schermata 2015-03-26 alle 14.18.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77" y="2103239"/>
            <a:ext cx="3158994" cy="1250157"/>
          </a:xfrm>
          <a:prstGeom prst="rect">
            <a:avLst/>
          </a:prstGeom>
        </p:spPr>
      </p:pic>
      <p:pic>
        <p:nvPicPr>
          <p:cNvPr id="5" name="Immagine 4" descr="Schermata 2015-03-26 alle 14.22.1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69" y="1709539"/>
            <a:ext cx="3158994" cy="393700"/>
          </a:xfrm>
          <a:prstGeom prst="rect">
            <a:avLst/>
          </a:prstGeom>
        </p:spPr>
      </p:pic>
      <p:pic>
        <p:nvPicPr>
          <p:cNvPr id="13" name="Immagine 12" descr="Schermata 2015-03-26 alle 14.28.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1593"/>
            <a:ext cx="8028458" cy="3789905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2754401" y="6593255"/>
            <a:ext cx="6085332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hu-HU" sz="1050" dirty="0">
                <a:solidFill>
                  <a:schemeClr val="bg1">
                    <a:lumMod val="95000"/>
                  </a:schemeClr>
                </a:solidFill>
              </a:rPr>
              <a:t>https://docs.angularjs.org/guide</a:t>
            </a:r>
            <a:r>
              <a:rPr lang="hu-HU" sz="1050" dirty="0" smtClean="0">
                <a:solidFill>
                  <a:schemeClr val="bg1">
                    <a:lumMod val="95000"/>
                  </a:schemeClr>
                </a:solidFill>
              </a:rPr>
              <a:t>/filter</a:t>
            </a:r>
            <a:endParaRPr lang="it-IT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10978" y="1355933"/>
            <a:ext cx="2417776" cy="8839734"/>
          </a:xfrm>
          <a:prstGeom prst="rect">
            <a:avLst/>
          </a:prstGeom>
        </p:spPr>
      </p:pic>
      <p:pic>
        <p:nvPicPr>
          <p:cNvPr id="12" name="Immagine 11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4566911"/>
            <a:ext cx="3747198" cy="242863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25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3" y="1846442"/>
            <a:ext cx="8671699" cy="1853490"/>
          </a:xfrm>
        </p:spPr>
        <p:txBody>
          <a:bodyPr>
            <a:normAutofit fontScale="92500" lnSpcReduction="20000"/>
          </a:bodyPr>
          <a:lstStyle/>
          <a:p>
            <a:r>
              <a:rPr lang="it-IT" sz="2000" b="1" dirty="0" smtClean="0"/>
              <a:t>Templates </a:t>
            </a:r>
            <a:r>
              <a:rPr lang="it-IT" sz="1200" dirty="0" smtClean="0"/>
              <a:t>are HTML SNIPPETS with </a:t>
            </a:r>
            <a:r>
              <a:rPr lang="it-IT" sz="1200" dirty="0" err="1" smtClean="0"/>
              <a:t>specific</a:t>
            </a:r>
            <a:r>
              <a:rPr lang="it-IT" sz="1200" dirty="0" smtClean="0"/>
              <a:t> </a:t>
            </a:r>
            <a:r>
              <a:rPr lang="it-IT" sz="1200" b="1" i="1" dirty="0" err="1" smtClean="0"/>
              <a:t>AngularJS</a:t>
            </a:r>
            <a:r>
              <a:rPr lang="it-IT" sz="1200" b="1" i="1" dirty="0" smtClean="0"/>
              <a:t> </a:t>
            </a:r>
            <a:r>
              <a:rPr lang="it-IT" sz="1200" b="1" i="1" u="sng" dirty="0" smtClean="0"/>
              <a:t>ELEMENTS and ATTRIBUTES</a:t>
            </a:r>
            <a:r>
              <a:rPr lang="it-IT" sz="1200" dirty="0" smtClean="0"/>
              <a:t>. Are </a:t>
            </a:r>
            <a:r>
              <a:rPr lang="it-IT" sz="1200" dirty="0" err="1" smtClean="0"/>
              <a:t>Dynamically</a:t>
            </a:r>
            <a:r>
              <a:rPr lang="it-IT" sz="1200" dirty="0" smtClean="0"/>
              <a:t> </a:t>
            </a:r>
            <a:r>
              <a:rPr lang="it-IT" sz="1200" dirty="0" err="1" smtClean="0"/>
              <a:t>loadable</a:t>
            </a:r>
            <a:r>
              <a:rPr lang="it-IT" sz="1200" dirty="0" smtClean="0"/>
              <a:t> and are cache-</a:t>
            </a:r>
            <a:r>
              <a:rPr lang="it-IT" sz="1200" dirty="0" err="1" smtClean="0"/>
              <a:t>able</a:t>
            </a:r>
            <a:r>
              <a:rPr lang="it-IT" sz="1200" dirty="0" smtClean="0"/>
              <a:t> via $</a:t>
            </a:r>
            <a:r>
              <a:rPr lang="it-IT" sz="1200" dirty="0" err="1" smtClean="0"/>
              <a:t>templateCache</a:t>
            </a:r>
            <a:r>
              <a:rPr lang="it-IT" sz="1200" dirty="0" smtClean="0"/>
              <a:t> service!</a:t>
            </a:r>
          </a:p>
          <a:p>
            <a:r>
              <a:rPr lang="it-IT" sz="2000" b="1" dirty="0" err="1" smtClean="0"/>
              <a:t>Expressions</a:t>
            </a:r>
            <a:r>
              <a:rPr lang="it-IT" sz="2000" b="1" dirty="0" smtClean="0"/>
              <a:t> </a:t>
            </a:r>
            <a:r>
              <a:rPr lang="it-IT" sz="1200" dirty="0" smtClean="0"/>
              <a:t>are </a:t>
            </a:r>
            <a:r>
              <a:rPr lang="it-IT" sz="1200" dirty="0" err="1" smtClean="0"/>
              <a:t>javascript-like</a:t>
            </a:r>
            <a:r>
              <a:rPr lang="it-IT" sz="1200" dirty="0" smtClean="0"/>
              <a:t> </a:t>
            </a:r>
            <a:r>
              <a:rPr lang="it-IT" sz="1200" dirty="0" err="1" smtClean="0"/>
              <a:t>expressions</a:t>
            </a:r>
            <a:r>
              <a:rPr lang="it-IT" sz="1200" dirty="0" smtClean="0"/>
              <a:t>, </a:t>
            </a:r>
            <a:r>
              <a:rPr lang="it-IT" sz="1200" dirty="0" err="1" smtClean="0"/>
              <a:t>normally</a:t>
            </a:r>
            <a:r>
              <a:rPr lang="it-IT" sz="1200" dirty="0" smtClean="0"/>
              <a:t> </a:t>
            </a:r>
            <a:r>
              <a:rPr lang="it-IT" sz="1200" dirty="0" err="1" smtClean="0"/>
              <a:t>wrapped</a:t>
            </a:r>
            <a:r>
              <a:rPr lang="it-IT" sz="1200" dirty="0" smtClean="0"/>
              <a:t> by </a:t>
            </a:r>
            <a:r>
              <a:rPr lang="it-IT" sz="1200" dirty="0" err="1" smtClean="0"/>
              <a:t>curly</a:t>
            </a:r>
            <a:r>
              <a:rPr lang="it-IT" sz="1200" dirty="0" smtClean="0"/>
              <a:t> </a:t>
            </a:r>
            <a:r>
              <a:rPr lang="it-IT" sz="1200" dirty="0" err="1" smtClean="0"/>
              <a:t>braces</a:t>
            </a:r>
            <a:r>
              <a:rPr lang="it-IT" sz="1200" dirty="0" smtClean="0"/>
              <a:t> or inside a </a:t>
            </a:r>
            <a:r>
              <a:rPr lang="it-IT" sz="1200" dirty="0" err="1" smtClean="0"/>
              <a:t>ng-bind</a:t>
            </a:r>
            <a:r>
              <a:rPr lang="it-IT" sz="1200" dirty="0" smtClean="0"/>
              <a:t>, </a:t>
            </a:r>
            <a:r>
              <a:rPr lang="it-IT" sz="1200" dirty="0" err="1" smtClean="0"/>
              <a:t>ng</a:t>
            </a:r>
            <a:r>
              <a:rPr lang="it-IT" sz="1200" dirty="0" smtClean="0"/>
              <a:t>-</a:t>
            </a:r>
            <a:r>
              <a:rPr lang="it-IT" sz="1200" dirty="0" err="1" smtClean="0"/>
              <a:t>bind</a:t>
            </a:r>
            <a:r>
              <a:rPr lang="it-IT" sz="1200" dirty="0" smtClean="0"/>
              <a:t>-html </a:t>
            </a:r>
            <a:r>
              <a:rPr lang="it-IT" sz="1200" dirty="0" err="1" smtClean="0"/>
              <a:t>directives</a:t>
            </a:r>
            <a:r>
              <a:rPr lang="it-IT" sz="1200" dirty="0" smtClean="0"/>
              <a:t>. </a:t>
            </a:r>
            <a:r>
              <a:rPr lang="it-IT" sz="1200" dirty="0" err="1" smtClean="0"/>
              <a:t>All</a:t>
            </a:r>
            <a:r>
              <a:rPr lang="it-IT" sz="1200" dirty="0" smtClean="0"/>
              <a:t> </a:t>
            </a:r>
            <a:r>
              <a:rPr lang="it-IT" sz="1200" b="1" i="1" dirty="0" err="1" smtClean="0"/>
              <a:t>Angular-expressions</a:t>
            </a:r>
            <a:r>
              <a:rPr lang="it-IT" sz="1200" dirty="0" smtClean="0"/>
              <a:t> </a:t>
            </a:r>
            <a:r>
              <a:rPr lang="it-IT" sz="1200" dirty="0" err="1" smtClean="0"/>
              <a:t>don’t</a:t>
            </a:r>
            <a:r>
              <a:rPr lang="it-IT" sz="1200" dirty="0" smtClean="0"/>
              <a:t> generate </a:t>
            </a:r>
            <a:r>
              <a:rPr lang="it-IT" sz="1200" dirty="0" err="1" smtClean="0"/>
              <a:t>errors</a:t>
            </a:r>
            <a:r>
              <a:rPr lang="it-IT" sz="1200" dirty="0" smtClean="0"/>
              <a:t>/</a:t>
            </a:r>
            <a:r>
              <a:rPr lang="it-IT" sz="1200" dirty="0" err="1" smtClean="0"/>
              <a:t>exceptions</a:t>
            </a:r>
            <a:r>
              <a:rPr lang="it-IT" sz="1200" dirty="0" smtClean="0"/>
              <a:t>. </a:t>
            </a:r>
            <a:r>
              <a:rPr lang="it-IT" sz="1200" dirty="0" err="1" smtClean="0"/>
              <a:t>They</a:t>
            </a:r>
            <a:r>
              <a:rPr lang="it-IT" sz="1200" dirty="0" smtClean="0"/>
              <a:t> </a:t>
            </a:r>
            <a:r>
              <a:rPr lang="it-IT" sz="1200" dirty="0" err="1" smtClean="0"/>
              <a:t>don’t</a:t>
            </a:r>
            <a:r>
              <a:rPr lang="it-IT" sz="1200" dirty="0" smtClean="0"/>
              <a:t> </a:t>
            </a:r>
            <a:r>
              <a:rPr lang="it-IT" sz="1200" dirty="0" err="1" smtClean="0"/>
              <a:t>support</a:t>
            </a:r>
            <a:r>
              <a:rPr lang="it-IT" sz="1200" dirty="0" smtClean="0"/>
              <a:t> </a:t>
            </a:r>
            <a:r>
              <a:rPr lang="it-IT" sz="1200" dirty="0" err="1" smtClean="0"/>
              <a:t>any</a:t>
            </a:r>
            <a:r>
              <a:rPr lang="it-IT" sz="1200" dirty="0" smtClean="0"/>
              <a:t> </a:t>
            </a:r>
            <a:r>
              <a:rPr lang="it-IT" sz="1200" dirty="0" err="1" smtClean="0"/>
              <a:t>type</a:t>
            </a:r>
            <a:r>
              <a:rPr lang="it-IT" sz="1200" dirty="0" smtClean="0"/>
              <a:t> of </a:t>
            </a:r>
            <a:r>
              <a:rPr lang="it-IT" sz="1200" i="1" dirty="0" smtClean="0"/>
              <a:t>control flow</a:t>
            </a:r>
            <a:r>
              <a:rPr lang="it-IT" sz="1200" dirty="0" smtClean="0"/>
              <a:t> and </a:t>
            </a:r>
            <a:r>
              <a:rPr lang="it-IT" sz="1200" dirty="0" err="1" smtClean="0"/>
              <a:t>isn’t</a:t>
            </a:r>
            <a:r>
              <a:rPr lang="it-IT" sz="1200" dirty="0" smtClean="0"/>
              <a:t> possibile to </a:t>
            </a:r>
            <a:r>
              <a:rPr lang="it-IT" sz="1200" dirty="0" err="1" smtClean="0"/>
              <a:t>declare</a:t>
            </a:r>
            <a:r>
              <a:rPr lang="it-IT" sz="1200" dirty="0" smtClean="0"/>
              <a:t> </a:t>
            </a:r>
            <a:r>
              <a:rPr lang="it-IT" sz="1200" i="1" dirty="0" err="1" smtClean="0"/>
              <a:t>functions</a:t>
            </a:r>
            <a:r>
              <a:rPr lang="it-IT" sz="1200" dirty="0" smtClean="0"/>
              <a:t> inside </a:t>
            </a:r>
            <a:r>
              <a:rPr lang="it-IT" sz="1200" dirty="0" err="1" smtClean="0"/>
              <a:t>them</a:t>
            </a:r>
            <a:r>
              <a:rPr lang="it-IT" sz="1200" dirty="0" smtClean="0"/>
              <a:t>.</a:t>
            </a:r>
          </a:p>
          <a:p>
            <a:pPr lvl="1"/>
            <a:r>
              <a:rPr lang="it-IT" sz="900" b="1" u="sng" dirty="0" smtClean="0"/>
              <a:t>NOTE:  UNLIKE JAVASCRIPT DOES, ANGULARJS-EXPRESSION ARE EVALUATED ON THE </a:t>
            </a:r>
            <a:r>
              <a:rPr lang="it-IT" sz="900" b="1" i="1" u="sng" dirty="0" smtClean="0"/>
              <a:t>SCOPE</a:t>
            </a:r>
            <a:r>
              <a:rPr lang="it-IT" sz="900" b="1" u="sng" dirty="0" smtClean="0"/>
              <a:t> CONTEXT.</a:t>
            </a:r>
          </a:p>
          <a:p>
            <a:pPr algn="ctr"/>
            <a:r>
              <a:rPr lang="it-IT" sz="1100" b="1" u="sng" dirty="0" err="1" smtClean="0"/>
              <a:t>Template</a:t>
            </a:r>
            <a:r>
              <a:rPr lang="it-IT" sz="1100" b="1" u="sng" dirty="0" smtClean="0"/>
              <a:t>/</a:t>
            </a:r>
            <a:r>
              <a:rPr lang="it-IT" sz="1100" b="1" u="sng" dirty="0" err="1" smtClean="0"/>
              <a:t>Expressions</a:t>
            </a:r>
            <a:r>
              <a:rPr lang="it-IT" sz="1100" b="1" u="sng" dirty="0" smtClean="0"/>
              <a:t> and DATA-BINDING</a:t>
            </a:r>
            <a:r>
              <a:rPr lang="it-IT" sz="1100" dirty="0" smtClean="0"/>
              <a:t>:</a:t>
            </a:r>
          </a:p>
          <a:p>
            <a:pPr marL="0" indent="0" algn="ctr">
              <a:buNone/>
            </a:pPr>
            <a:endParaRPr lang="it-IT" sz="1100" dirty="0" smtClean="0"/>
          </a:p>
        </p:txBody>
      </p:sp>
      <p:pic>
        <p:nvPicPr>
          <p:cNvPr id="17" name="Immagine 16" descr="Schermata 2015-03-26 alle 15.33.29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1"/>
          <a:stretch/>
        </p:blipFill>
        <p:spPr>
          <a:xfrm>
            <a:off x="36634" y="4750077"/>
            <a:ext cx="3721100" cy="708238"/>
          </a:xfrm>
          <a:prstGeom prst="rect">
            <a:avLst/>
          </a:prstGeom>
        </p:spPr>
      </p:pic>
      <p:pic>
        <p:nvPicPr>
          <p:cNvPr id="18" name="Immagine 17" descr="Schermata 2015-03-26 alle 15.35.4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4"/>
          <a:stretch/>
        </p:blipFill>
        <p:spPr>
          <a:xfrm>
            <a:off x="-2" y="5746827"/>
            <a:ext cx="6642100" cy="1163241"/>
          </a:xfrm>
          <a:prstGeom prst="rect">
            <a:avLst/>
          </a:prstGeom>
        </p:spPr>
      </p:pic>
      <p:pic>
        <p:nvPicPr>
          <p:cNvPr id="9" name="Immagine 8" descr="Schermata 2015-03-26 alle 15.29.0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29" y="4566911"/>
            <a:ext cx="4754030" cy="1179917"/>
          </a:xfrm>
          <a:prstGeom prst="rect">
            <a:avLst/>
          </a:prstGeom>
        </p:spPr>
      </p:pic>
      <p:graphicFrame>
        <p:nvGraphicFramePr>
          <p:cNvPr id="20" name="Tabel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75525"/>
              </p:ext>
            </p:extLst>
          </p:nvPr>
        </p:nvGraphicFramePr>
        <p:xfrm>
          <a:off x="-2" y="3614455"/>
          <a:ext cx="9144003" cy="95245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48001"/>
                <a:gridCol w="3048001"/>
                <a:gridCol w="3048001"/>
              </a:tblGrid>
              <a:tr h="47622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ONE-WAY BINDING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TWO-WAY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ONE-TIME BINDING</a:t>
                      </a:r>
                    </a:p>
                  </a:txBody>
                  <a:tcPr/>
                </a:tc>
              </a:tr>
              <a:tr h="47622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{{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expression</a:t>
                      </a: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 }}, </a:t>
                      </a:r>
                      <a:r>
                        <a:rPr lang="it-IT" dirty="0" err="1" smtClean="0">
                          <a:solidFill>
                            <a:srgbClr val="A6A6A6"/>
                          </a:solidFill>
                        </a:rPr>
                        <a:t>ng-bind</a:t>
                      </a:r>
                      <a:r>
                        <a:rPr lang="it-IT" baseline="0" dirty="0" smtClean="0">
                          <a:solidFill>
                            <a:srgbClr val="A6A6A6"/>
                          </a:solidFill>
                        </a:rPr>
                        <a:t> …</a:t>
                      </a:r>
                      <a:endParaRPr lang="it-IT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>
                          <a:solidFill>
                            <a:srgbClr val="A6A6A6"/>
                          </a:solidFill>
                        </a:rPr>
                        <a:t>ng</a:t>
                      </a: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-model=“</a:t>
                      </a:r>
                      <a:r>
                        <a:rPr lang="it-IT" dirty="0" err="1" smtClean="0"/>
                        <a:t>expression</a:t>
                      </a: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”</a:t>
                      </a:r>
                      <a:endParaRPr lang="it-IT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{{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::</a:t>
                      </a:r>
                      <a:r>
                        <a:rPr lang="it-IT" dirty="0" err="1" smtClean="0"/>
                        <a:t>expression</a:t>
                      </a: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 }} , </a:t>
                      </a:r>
                      <a:r>
                        <a:rPr lang="it-IT" dirty="0" err="1" smtClean="0">
                          <a:solidFill>
                            <a:srgbClr val="A6A6A6"/>
                          </a:solidFill>
                        </a:rPr>
                        <a:t>ng-bind</a:t>
                      </a:r>
                      <a:r>
                        <a:rPr lang="it-IT" baseline="0" dirty="0" smtClean="0">
                          <a:solidFill>
                            <a:srgbClr val="A6A6A6"/>
                          </a:solidFill>
                        </a:rPr>
                        <a:t> …</a:t>
                      </a:r>
                      <a:endParaRPr lang="it-IT" dirty="0" smtClean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ttangolo 15"/>
          <p:cNvSpPr/>
          <p:nvPr/>
        </p:nvSpPr>
        <p:spPr>
          <a:xfrm>
            <a:off x="3108549" y="6605466"/>
            <a:ext cx="6085332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https://docs.angularjs.org/guide/</a:t>
            </a:r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templates - </a:t>
            </a:r>
            <a:r>
              <a:rPr lang="hu-HU" sz="1050" dirty="0" smtClean="0">
                <a:solidFill>
                  <a:schemeClr val="bg1">
                    <a:lumMod val="95000"/>
                  </a:schemeClr>
                </a:solidFill>
              </a:rPr>
              <a:t>https</a:t>
            </a:r>
            <a:r>
              <a:rPr lang="hu-HU" sz="1050" dirty="0">
                <a:solidFill>
                  <a:schemeClr val="bg1">
                    <a:lumMod val="95000"/>
                  </a:schemeClr>
                </a:solidFill>
              </a:rPr>
              <a:t>://docs.angularjs.org/guide</a:t>
            </a:r>
            <a:r>
              <a:rPr lang="hu-HU" sz="1050" dirty="0" smtClean="0">
                <a:solidFill>
                  <a:schemeClr val="bg1">
                    <a:lumMod val="95000"/>
                  </a:schemeClr>
                </a:solidFill>
              </a:rPr>
              <a:t>/expression</a:t>
            </a:r>
            <a:endParaRPr lang="it-IT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5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26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3" y="1846442"/>
            <a:ext cx="8687237" cy="3489763"/>
          </a:xfrm>
        </p:spPr>
        <p:txBody>
          <a:bodyPr>
            <a:normAutofit fontScale="92500" lnSpcReduction="10000"/>
          </a:bodyPr>
          <a:lstStyle/>
          <a:p>
            <a:r>
              <a:rPr lang="it-IT" sz="2000" b="1" dirty="0" err="1" smtClean="0"/>
              <a:t>Directives</a:t>
            </a:r>
            <a:r>
              <a:rPr lang="it-IT" sz="2000" b="1" dirty="0" smtClean="0"/>
              <a:t> </a:t>
            </a:r>
            <a:r>
              <a:rPr lang="it-IT" sz="1200" dirty="0" smtClean="0"/>
              <a:t>are </a:t>
            </a:r>
            <a:r>
              <a:rPr lang="it-IT" sz="1100" dirty="0" err="1" smtClean="0"/>
              <a:t>markers</a:t>
            </a:r>
            <a:r>
              <a:rPr lang="it-IT" sz="1100" dirty="0" smtClean="0"/>
              <a:t> (</a:t>
            </a:r>
            <a:r>
              <a:rPr lang="it-IT" sz="1100" b="1" dirty="0" err="1" smtClean="0"/>
              <a:t>element</a:t>
            </a:r>
            <a:r>
              <a:rPr lang="it-IT" sz="1100" dirty="0" smtClean="0"/>
              <a:t>, </a:t>
            </a:r>
            <a:r>
              <a:rPr lang="it-IT" sz="1100" b="1" dirty="0" err="1" smtClean="0"/>
              <a:t>attribute</a:t>
            </a:r>
            <a:r>
              <a:rPr lang="it-IT" sz="1100" dirty="0" smtClean="0"/>
              <a:t>, </a:t>
            </a:r>
            <a:r>
              <a:rPr lang="it-IT" sz="1100" b="1" dirty="0" err="1" smtClean="0"/>
              <a:t>class</a:t>
            </a:r>
            <a:r>
              <a:rPr lang="it-IT" sz="1100" dirty="0" smtClean="0"/>
              <a:t>, </a:t>
            </a:r>
            <a:r>
              <a:rPr lang="it-IT" sz="1100" b="1" dirty="0" err="1" smtClean="0"/>
              <a:t>comment</a:t>
            </a:r>
            <a:r>
              <a:rPr lang="it-IT" sz="1100" dirty="0" smtClean="0"/>
              <a:t>) on a </a:t>
            </a:r>
            <a:r>
              <a:rPr lang="it-IT" sz="1100" dirty="0" err="1" smtClean="0"/>
              <a:t>specific</a:t>
            </a:r>
            <a:r>
              <a:rPr lang="it-IT" sz="1100" dirty="0" smtClean="0"/>
              <a:t> DOM ELEMENT. </a:t>
            </a:r>
            <a:r>
              <a:rPr lang="it-IT" sz="1100" dirty="0" err="1" smtClean="0"/>
              <a:t>These</a:t>
            </a:r>
            <a:r>
              <a:rPr lang="it-IT" sz="1100" dirty="0" smtClean="0"/>
              <a:t> </a:t>
            </a:r>
            <a:r>
              <a:rPr lang="it-IT" sz="1100" dirty="0" err="1" smtClean="0"/>
              <a:t>markers</a:t>
            </a:r>
            <a:r>
              <a:rPr lang="it-IT" sz="1100" dirty="0" smtClean="0"/>
              <a:t>, </a:t>
            </a:r>
            <a:r>
              <a:rPr lang="it-IT" sz="1100" dirty="0" err="1" smtClean="0"/>
              <a:t>when</a:t>
            </a:r>
            <a:r>
              <a:rPr lang="it-IT" sz="1100" dirty="0" smtClean="0"/>
              <a:t> </a:t>
            </a:r>
            <a:r>
              <a:rPr lang="it-IT" sz="1100" b="1" dirty="0" err="1" smtClean="0"/>
              <a:t>normalized</a:t>
            </a:r>
            <a:r>
              <a:rPr lang="it-IT" sz="1100" dirty="0" smtClean="0"/>
              <a:t>, </a:t>
            </a:r>
            <a:r>
              <a:rPr lang="it-IT" sz="1100" dirty="0" err="1" smtClean="0"/>
              <a:t>tell</a:t>
            </a:r>
            <a:r>
              <a:rPr lang="it-IT" sz="1100" dirty="0" smtClean="0"/>
              <a:t> to the </a:t>
            </a:r>
            <a:r>
              <a:rPr lang="it-IT" sz="1100" b="1" dirty="0" smtClean="0"/>
              <a:t>$compile</a:t>
            </a:r>
            <a:r>
              <a:rPr lang="it-IT" sz="1100" dirty="0" smtClean="0"/>
              <a:t> </a:t>
            </a:r>
            <a:r>
              <a:rPr lang="it-IT" sz="1100" dirty="0" err="1" smtClean="0"/>
              <a:t>what</a:t>
            </a:r>
            <a:r>
              <a:rPr lang="it-IT" sz="1100" dirty="0" smtClean="0"/>
              <a:t> </a:t>
            </a:r>
            <a:r>
              <a:rPr lang="it-IT" sz="1100" dirty="0" err="1" smtClean="0"/>
              <a:t>kind</a:t>
            </a:r>
            <a:r>
              <a:rPr lang="it-IT" sz="1100" dirty="0" smtClean="0"/>
              <a:t> of </a:t>
            </a:r>
            <a:r>
              <a:rPr lang="it-IT" sz="1100" dirty="0" err="1" smtClean="0"/>
              <a:t>behaviour</a:t>
            </a:r>
            <a:r>
              <a:rPr lang="it-IT" sz="1100" dirty="0" smtClean="0"/>
              <a:t> </a:t>
            </a:r>
            <a:r>
              <a:rPr lang="it-IT" sz="1100" dirty="0" err="1" smtClean="0"/>
              <a:t>attach</a:t>
            </a:r>
            <a:r>
              <a:rPr lang="it-IT" sz="1100" dirty="0" smtClean="0"/>
              <a:t> to </a:t>
            </a:r>
            <a:r>
              <a:rPr lang="it-IT" sz="1100" dirty="0" err="1" smtClean="0"/>
              <a:t>that</a:t>
            </a:r>
            <a:r>
              <a:rPr lang="it-IT" sz="1100" dirty="0" smtClean="0"/>
              <a:t> DOM ELEMENT...</a:t>
            </a:r>
          </a:p>
          <a:p>
            <a:pPr marL="0" indent="0">
              <a:buNone/>
            </a:pPr>
            <a:r>
              <a:rPr lang="it-IT" sz="1400" b="1" u="sng" dirty="0" smtClean="0"/>
              <a:t>NORMALIZATION</a:t>
            </a:r>
            <a:r>
              <a:rPr lang="it-IT" sz="1400" dirty="0" smtClean="0"/>
              <a:t>: The </a:t>
            </a:r>
            <a:r>
              <a:rPr lang="it-IT" sz="1400" dirty="0" err="1" smtClean="0"/>
              <a:t>process</a:t>
            </a:r>
            <a:r>
              <a:rPr lang="it-IT" sz="1400" dirty="0" smtClean="0"/>
              <a:t> of </a:t>
            </a:r>
            <a:r>
              <a:rPr lang="it-IT" sz="1400" dirty="0" err="1" smtClean="0"/>
              <a:t>namespace</a:t>
            </a:r>
            <a:r>
              <a:rPr lang="it-IT" sz="1400" dirty="0" smtClean="0"/>
              <a:t> stripping or </a:t>
            </a:r>
            <a:r>
              <a:rPr lang="it-IT" sz="1400" dirty="0" err="1" smtClean="0"/>
              <a:t>dash-delimited</a:t>
            </a:r>
            <a:r>
              <a:rPr lang="it-IT" sz="1400" dirty="0" smtClean="0"/>
              <a:t> to </a:t>
            </a:r>
            <a:r>
              <a:rPr lang="it-IT" sz="1400" dirty="0" err="1" smtClean="0"/>
              <a:t>camelCase</a:t>
            </a:r>
            <a:r>
              <a:rPr lang="it-IT" sz="1400" dirty="0" smtClean="0"/>
              <a:t> </a:t>
            </a:r>
            <a:r>
              <a:rPr lang="it-IT" sz="1400" dirty="0" err="1" smtClean="0"/>
              <a:t>converting</a:t>
            </a:r>
            <a:r>
              <a:rPr lang="it-IT" sz="1400" dirty="0" smtClean="0"/>
              <a:t> (In </a:t>
            </a:r>
            <a:r>
              <a:rPr lang="it-IT" sz="1400" dirty="0" err="1" smtClean="0"/>
              <a:t>order</a:t>
            </a:r>
            <a:r>
              <a:rPr lang="it-IT" sz="1400" dirty="0" smtClean="0"/>
              <a:t> to be html-</a:t>
            </a:r>
            <a:r>
              <a:rPr lang="it-IT" sz="1400" dirty="0" err="1" smtClean="0"/>
              <a:t>validator</a:t>
            </a:r>
            <a:r>
              <a:rPr lang="it-IT" sz="1400" dirty="0"/>
              <a:t> </a:t>
            </a:r>
            <a:r>
              <a:rPr lang="it-IT" sz="1400" dirty="0" err="1" smtClean="0"/>
              <a:t>friendly</a:t>
            </a:r>
            <a:r>
              <a:rPr lang="it-IT" sz="1400" dirty="0" smtClean="0"/>
              <a:t>, </a:t>
            </a:r>
            <a:r>
              <a:rPr lang="it-IT" sz="1400" dirty="0" err="1" smtClean="0"/>
              <a:t>we</a:t>
            </a:r>
            <a:r>
              <a:rPr lang="it-IT" sz="1400" dirty="0" smtClean="0"/>
              <a:t> can </a:t>
            </a:r>
            <a:r>
              <a:rPr lang="it-IT" sz="1400" dirty="0" err="1" smtClean="0"/>
              <a:t>prefix</a:t>
            </a:r>
            <a:r>
              <a:rPr lang="it-IT" sz="1400" dirty="0" smtClean="0"/>
              <a:t> an </a:t>
            </a:r>
            <a:r>
              <a:rPr lang="it-IT" sz="1400" dirty="0" err="1" smtClean="0"/>
              <a:t>angular</a:t>
            </a:r>
            <a:r>
              <a:rPr lang="it-IT" sz="1400" dirty="0" smtClean="0"/>
              <a:t> marker with the: </a:t>
            </a:r>
            <a:r>
              <a:rPr lang="it-IT" sz="1400" dirty="0" smtClean="0">
                <a:solidFill>
                  <a:srgbClr val="BF4D00"/>
                </a:solidFill>
              </a:rPr>
              <a:t>data-</a:t>
            </a:r>
            <a:r>
              <a:rPr lang="it-IT" sz="1400" dirty="0" smtClean="0"/>
              <a:t>, </a:t>
            </a:r>
            <a:r>
              <a:rPr lang="it-IT" sz="1400" dirty="0" smtClean="0">
                <a:solidFill>
                  <a:srgbClr val="BF4D00"/>
                </a:solidFill>
              </a:rPr>
              <a:t>x-</a:t>
            </a:r>
            <a:r>
              <a:rPr lang="it-IT" sz="1400" dirty="0" smtClean="0"/>
              <a:t>, ecc.).</a:t>
            </a:r>
          </a:p>
          <a:p>
            <a:pPr marL="0" indent="0">
              <a:buNone/>
            </a:pPr>
            <a:r>
              <a:rPr lang="it-IT" sz="1400" b="1" u="sng" dirty="0" smtClean="0"/>
              <a:t>COMPILATION</a:t>
            </a:r>
            <a:r>
              <a:rPr lang="it-IT" sz="1400" dirty="0" smtClean="0"/>
              <a:t>: </a:t>
            </a:r>
            <a:r>
              <a:rPr lang="it-IT" sz="1400" dirty="0" err="1" smtClean="0"/>
              <a:t>Is</a:t>
            </a:r>
            <a:r>
              <a:rPr lang="it-IT" sz="1400" dirty="0" smtClean="0"/>
              <a:t> the recursive </a:t>
            </a:r>
            <a:r>
              <a:rPr lang="it-IT" sz="1400" dirty="0" err="1" smtClean="0"/>
              <a:t>process</a:t>
            </a:r>
            <a:r>
              <a:rPr lang="it-IT" sz="1400" dirty="0" smtClean="0"/>
              <a:t> of </a:t>
            </a:r>
            <a:r>
              <a:rPr lang="it-IT" sz="1400" dirty="0" err="1" smtClean="0"/>
              <a:t>dom-traversing</a:t>
            </a:r>
            <a:r>
              <a:rPr lang="it-IT" sz="1400" dirty="0" smtClean="0"/>
              <a:t>. </a:t>
            </a:r>
            <a:r>
              <a:rPr lang="it-IT" sz="1400" dirty="0" err="1" smtClean="0"/>
              <a:t>It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dirty="0" err="1" smtClean="0"/>
              <a:t>divided</a:t>
            </a:r>
            <a:r>
              <a:rPr lang="it-IT" sz="1400" dirty="0" smtClean="0"/>
              <a:t> in </a:t>
            </a:r>
            <a:r>
              <a:rPr lang="it-IT" sz="1400" dirty="0" err="1" smtClean="0"/>
              <a:t>two</a:t>
            </a:r>
            <a:r>
              <a:rPr lang="it-IT" sz="1400" dirty="0" smtClean="0"/>
              <a:t> </a:t>
            </a:r>
            <a:r>
              <a:rPr lang="it-IT" sz="1400" dirty="0" err="1" smtClean="0"/>
              <a:t>phases</a:t>
            </a:r>
            <a:r>
              <a:rPr lang="it-IT" sz="1400" dirty="0" smtClean="0"/>
              <a:t>: </a:t>
            </a:r>
            <a:r>
              <a:rPr lang="it-IT" sz="1400" b="1" dirty="0" smtClean="0"/>
              <a:t>Compile</a:t>
            </a:r>
            <a:r>
              <a:rPr lang="it-IT" sz="1400" dirty="0" smtClean="0"/>
              <a:t> (a </a:t>
            </a:r>
            <a:r>
              <a:rPr lang="it-IT" sz="1400" dirty="0" err="1" smtClean="0"/>
              <a:t>function</a:t>
            </a:r>
            <a:r>
              <a:rPr lang="it-IT" sz="1400" dirty="0" smtClean="0"/>
              <a:t> </a:t>
            </a:r>
            <a:r>
              <a:rPr lang="it-IT" sz="1400" dirty="0" err="1" smtClean="0"/>
              <a:t>executed</a:t>
            </a:r>
            <a:r>
              <a:rPr lang="it-IT" sz="1400" dirty="0" smtClean="0"/>
              <a:t> with the </a:t>
            </a:r>
            <a:r>
              <a:rPr lang="it-IT" sz="1400" dirty="0" err="1" smtClean="0"/>
              <a:t>raw-template</a:t>
            </a:r>
            <a:r>
              <a:rPr lang="it-IT" sz="1400" dirty="0" smtClean="0"/>
              <a:t>) and </a:t>
            </a:r>
            <a:r>
              <a:rPr lang="it-IT" sz="1400" b="1" dirty="0" smtClean="0"/>
              <a:t>Link </a:t>
            </a:r>
            <a:r>
              <a:rPr lang="it-IT" sz="1400" dirty="0" smtClean="0"/>
              <a:t>(a </a:t>
            </a:r>
            <a:r>
              <a:rPr lang="it-IT" sz="1400" b="1" dirty="0" err="1" smtClean="0"/>
              <a:t>instance</a:t>
            </a:r>
            <a:r>
              <a:rPr lang="it-IT" sz="1400" dirty="0" smtClean="0"/>
              <a:t> </a:t>
            </a:r>
            <a:r>
              <a:rPr lang="it-IT" sz="1400" dirty="0" err="1" smtClean="0"/>
              <a:t>function</a:t>
            </a:r>
            <a:r>
              <a:rPr lang="it-IT" sz="1400" dirty="0" smtClean="0"/>
              <a:t> </a:t>
            </a:r>
            <a:r>
              <a:rPr lang="it-IT" sz="1400" dirty="0" err="1" smtClean="0"/>
              <a:t>executed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the </a:t>
            </a:r>
            <a:r>
              <a:rPr lang="it-IT" sz="1400" dirty="0" err="1" smtClean="0"/>
              <a:t>template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dirty="0" err="1" smtClean="0"/>
              <a:t>linked</a:t>
            </a:r>
            <a:r>
              <a:rPr lang="it-IT" sz="1400" dirty="0" smtClean="0"/>
              <a:t> with the scope).</a:t>
            </a:r>
          </a:p>
          <a:p>
            <a:pPr marL="0" indent="0">
              <a:buNone/>
            </a:pPr>
            <a:r>
              <a:rPr lang="it-IT" sz="1400" b="1" dirty="0" smtClean="0"/>
              <a:t>DECLARATION:</a:t>
            </a:r>
            <a:r>
              <a:rPr lang="it-IT" sz="1400" dirty="0" smtClean="0"/>
              <a:t> via </a:t>
            </a:r>
            <a:r>
              <a:rPr lang="it-IT" sz="1400" dirty="0" err="1" smtClean="0"/>
              <a:t>module.directive</a:t>
            </a:r>
            <a:r>
              <a:rPr lang="it-IT" sz="1400" dirty="0" smtClean="0"/>
              <a:t>: </a:t>
            </a:r>
            <a:r>
              <a:rPr lang="it-IT" sz="1400" dirty="0" err="1" smtClean="0"/>
              <a:t>nameAsCamelCase</a:t>
            </a:r>
            <a:r>
              <a:rPr lang="it-IT" sz="1400" dirty="0" smtClean="0"/>
              <a:t>, </a:t>
            </a:r>
            <a:r>
              <a:rPr lang="it-IT" sz="1400" dirty="0" err="1" smtClean="0"/>
              <a:t>factory</a:t>
            </a:r>
            <a:r>
              <a:rPr lang="it-IT" sz="1400" dirty="0" smtClean="0"/>
              <a:t> </a:t>
            </a:r>
            <a:r>
              <a:rPr lang="it-IT" sz="1400" dirty="0" err="1" smtClean="0"/>
              <a:t>function</a:t>
            </a:r>
            <a:r>
              <a:rPr lang="it-IT" sz="1400" dirty="0" smtClean="0"/>
              <a:t> </a:t>
            </a:r>
            <a:r>
              <a:rPr lang="it-IT" sz="1400" dirty="0" err="1" smtClean="0"/>
              <a:t>that</a:t>
            </a:r>
            <a:r>
              <a:rPr lang="it-IT" sz="1400" dirty="0" smtClean="0"/>
              <a:t> </a:t>
            </a:r>
            <a:r>
              <a:rPr lang="it-IT" sz="1400" dirty="0" err="1" smtClean="0"/>
              <a:t>returns</a:t>
            </a:r>
            <a:r>
              <a:rPr lang="it-IT" sz="1400" dirty="0" smtClean="0"/>
              <a:t> a </a:t>
            </a:r>
            <a:r>
              <a:rPr lang="it-IT" sz="1400" b="1" u="sng" dirty="0" smtClean="0"/>
              <a:t>DIRECTIVE DEFINITION OBJECT</a:t>
            </a:r>
            <a:r>
              <a:rPr lang="it-IT" sz="1400" dirty="0" smtClean="0"/>
              <a:t> or </a:t>
            </a:r>
            <a:r>
              <a:rPr lang="it-IT" sz="1400" b="1" u="sng" dirty="0" smtClean="0"/>
              <a:t>POST LINK</a:t>
            </a:r>
            <a:r>
              <a:rPr lang="it-IT" sz="1400" dirty="0" smtClean="0"/>
              <a:t> </a:t>
            </a:r>
            <a:r>
              <a:rPr lang="it-IT" sz="1400" dirty="0" err="1" smtClean="0"/>
              <a:t>function</a:t>
            </a:r>
            <a:r>
              <a:rPr lang="it-IT" sz="1400" dirty="0" smtClean="0"/>
              <a:t>.</a:t>
            </a:r>
            <a:endParaRPr lang="it-IT" sz="1400" b="1" dirty="0" smtClean="0"/>
          </a:p>
          <a:p>
            <a:pPr marL="0" indent="0">
              <a:buNone/>
            </a:pPr>
            <a:r>
              <a:rPr lang="it-IT" sz="1400" dirty="0" smtClean="0"/>
              <a:t>NOTES: </a:t>
            </a:r>
            <a:br>
              <a:rPr lang="it-IT" sz="1400" dirty="0" smtClean="0"/>
            </a:br>
            <a:r>
              <a:rPr lang="it-IT" sz="1400" dirty="0" smtClean="0"/>
              <a:t>The </a:t>
            </a:r>
            <a:r>
              <a:rPr lang="it-IT" sz="1400" b="1" u="sng" dirty="0" err="1" smtClean="0"/>
              <a:t>ng</a:t>
            </a:r>
            <a:r>
              <a:rPr lang="it-IT" sz="1400" dirty="0" smtClean="0"/>
              <a:t> </a:t>
            </a:r>
            <a:r>
              <a:rPr lang="it-IT" sz="1400" dirty="0" err="1" smtClean="0"/>
              <a:t>namespace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dirty="0" err="1" smtClean="0"/>
              <a:t>reserved</a:t>
            </a:r>
            <a:r>
              <a:rPr lang="it-IT" sz="1400" dirty="0" smtClean="0"/>
              <a:t> for </a:t>
            </a:r>
            <a:r>
              <a:rPr lang="it-IT" sz="1400" dirty="0" err="1" smtClean="0"/>
              <a:t>angular</a:t>
            </a:r>
            <a:r>
              <a:rPr lang="it-IT" sz="1400" dirty="0" smtClean="0"/>
              <a:t> </a:t>
            </a:r>
            <a:r>
              <a:rPr lang="it-IT" sz="1400" dirty="0" err="1" smtClean="0"/>
              <a:t>built</a:t>
            </a:r>
            <a:r>
              <a:rPr lang="it-IT" sz="1400" dirty="0" smtClean="0"/>
              <a:t>-in </a:t>
            </a:r>
            <a:r>
              <a:rPr lang="it-IT" sz="1400" dirty="0" err="1" smtClean="0"/>
              <a:t>directives</a:t>
            </a:r>
            <a:r>
              <a:rPr lang="it-IT" sz="1400" dirty="0" smtClean="0"/>
              <a:t>. </a:t>
            </a:r>
            <a:br>
              <a:rPr lang="it-IT" sz="1400" dirty="0" smtClean="0"/>
            </a:br>
            <a:r>
              <a:rPr lang="it-IT" sz="1400" dirty="0" err="1" smtClean="0"/>
              <a:t>Considering</a:t>
            </a:r>
            <a:r>
              <a:rPr lang="it-IT" sz="1400" dirty="0" smtClean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HTML-Language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b="1" dirty="0"/>
              <a:t>case-insensitive</a:t>
            </a:r>
            <a:r>
              <a:rPr lang="it-IT" sz="1400" dirty="0"/>
              <a:t> </a:t>
            </a:r>
            <a:r>
              <a:rPr lang="it-IT" sz="1400" dirty="0" err="1"/>
              <a:t>angular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the </a:t>
            </a:r>
            <a:r>
              <a:rPr lang="it-IT" sz="1400" dirty="0" err="1"/>
              <a:t>camelCaseToDashDelimited</a:t>
            </a:r>
            <a:r>
              <a:rPr lang="it-IT" sz="1400" dirty="0"/>
              <a:t> </a:t>
            </a:r>
            <a:r>
              <a:rPr lang="it-IT" sz="1400" dirty="0" err="1"/>
              <a:t>Syntax</a:t>
            </a:r>
            <a:r>
              <a:rPr lang="it-IT" sz="1400" dirty="0"/>
              <a:t> to </a:t>
            </a:r>
            <a:r>
              <a:rPr lang="it-IT" sz="1400" dirty="0" err="1"/>
              <a:t>register</a:t>
            </a:r>
            <a:r>
              <a:rPr lang="it-IT" sz="1400" dirty="0"/>
              <a:t> </a:t>
            </a:r>
            <a:r>
              <a:rPr lang="it-IT" sz="1400" dirty="0" err="1"/>
              <a:t>directives</a:t>
            </a:r>
            <a:r>
              <a:rPr lang="it-IT" sz="1400" dirty="0" smtClean="0"/>
              <a:t>.</a:t>
            </a:r>
          </a:p>
          <a:p>
            <a:pPr marL="0" indent="0">
              <a:buNone/>
            </a:pPr>
            <a:endParaRPr lang="it-IT" sz="1400" dirty="0" smtClean="0"/>
          </a:p>
          <a:p>
            <a:pPr marL="0" indent="0">
              <a:buNone/>
            </a:pPr>
            <a:endParaRPr lang="it-IT" sz="1400" b="1" dirty="0"/>
          </a:p>
          <a:p>
            <a:pPr marL="0" indent="0">
              <a:buNone/>
            </a:pPr>
            <a:endParaRPr lang="it-IT" sz="1400" dirty="0" smtClean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24573"/>
              </p:ext>
            </p:extLst>
          </p:nvPr>
        </p:nvGraphicFramePr>
        <p:xfrm>
          <a:off x="253478" y="5437916"/>
          <a:ext cx="8601792" cy="1371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50448"/>
                <a:gridCol w="2150448"/>
                <a:gridCol w="2150448"/>
                <a:gridCol w="2150448"/>
              </a:tblGrid>
              <a:tr h="289380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/>
                        <a:t>COMPONENT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/>
                        <a:t>BEHAVIOUR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/>
                        <a:t>Ie7-friendly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/>
                        <a:t>DOM LIMITED API</a:t>
                      </a:r>
                      <a:endParaRPr lang="it-IT" sz="1100" dirty="0"/>
                    </a:p>
                  </a:txBody>
                  <a:tcPr anchor="ctr"/>
                </a:tc>
              </a:tr>
              <a:tr h="289380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 smtClean="0"/>
                        <a:t>Restricted</a:t>
                      </a:r>
                      <a:r>
                        <a:rPr lang="it-IT" sz="1100" dirty="0" smtClean="0"/>
                        <a:t> by </a:t>
                      </a:r>
                      <a:r>
                        <a:rPr lang="it-IT" sz="1100" b="1" dirty="0" err="1" smtClean="0"/>
                        <a:t>Element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 smtClean="0"/>
                        <a:t>Restricted</a:t>
                      </a:r>
                      <a:r>
                        <a:rPr lang="it-IT" sz="1100" dirty="0" smtClean="0"/>
                        <a:t> by </a:t>
                      </a:r>
                      <a:r>
                        <a:rPr lang="it-IT" sz="1100" b="1" dirty="0" err="1" smtClean="0"/>
                        <a:t>Attribute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 smtClean="0"/>
                        <a:t>Restricted</a:t>
                      </a:r>
                      <a:r>
                        <a:rPr lang="it-IT" sz="1100" dirty="0" smtClean="0"/>
                        <a:t> by </a:t>
                      </a:r>
                      <a:br>
                        <a:rPr lang="it-IT" sz="1100" dirty="0" smtClean="0"/>
                      </a:br>
                      <a:r>
                        <a:rPr lang="it-IT" sz="1100" b="1" dirty="0" err="1" smtClean="0"/>
                        <a:t>class</a:t>
                      </a:r>
                      <a:r>
                        <a:rPr lang="it-IT" sz="1100" b="1" dirty="0" smtClean="0"/>
                        <a:t> </a:t>
                      </a:r>
                      <a:r>
                        <a:rPr lang="it-IT" sz="1100" b="1" dirty="0" err="1" smtClean="0"/>
                        <a:t>name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 smtClean="0"/>
                        <a:t>Restricted</a:t>
                      </a:r>
                      <a:r>
                        <a:rPr lang="it-IT" sz="1100" dirty="0" smtClean="0"/>
                        <a:t> by </a:t>
                      </a:r>
                      <a:br>
                        <a:rPr lang="it-IT" sz="1100" dirty="0" smtClean="0"/>
                      </a:br>
                      <a:r>
                        <a:rPr lang="it-IT" sz="1100" dirty="0" err="1" smtClean="0"/>
                        <a:t>comment</a:t>
                      </a:r>
                      <a:endParaRPr lang="it-IT" sz="1100" dirty="0"/>
                    </a:p>
                  </a:txBody>
                  <a:tcPr anchor="ctr"/>
                </a:tc>
              </a:tr>
              <a:tr h="289380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/>
                        <a:t>E</a:t>
                      </a:r>
                      <a:endParaRPr lang="it-IT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/>
                        <a:t>A</a:t>
                      </a:r>
                      <a:endParaRPr lang="it-IT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/>
                        <a:t>C</a:t>
                      </a:r>
                      <a:endParaRPr lang="it-IT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/>
                        <a:t>M</a:t>
                      </a:r>
                      <a:endParaRPr lang="it-IT" sz="1800" b="1" dirty="0"/>
                    </a:p>
                  </a:txBody>
                  <a:tcPr anchor="ctr"/>
                </a:tc>
              </a:tr>
              <a:tr h="289380">
                <a:tc>
                  <a:txBody>
                    <a:bodyPr/>
                    <a:lstStyle/>
                    <a:p>
                      <a:pPr algn="ctr"/>
                      <a:r>
                        <a:rPr lang="it-IT" sz="900" b="0" dirty="0" smtClean="0"/>
                        <a:t>&lt;</a:t>
                      </a:r>
                      <a:r>
                        <a:rPr lang="it-IT" sz="900" b="1" dirty="0" err="1" smtClean="0">
                          <a:solidFill>
                            <a:srgbClr val="BF4D00"/>
                          </a:solidFill>
                        </a:rPr>
                        <a:t>my</a:t>
                      </a:r>
                      <a:r>
                        <a:rPr lang="it-IT" sz="900" b="1" dirty="0" smtClean="0">
                          <a:solidFill>
                            <a:srgbClr val="BF4D00"/>
                          </a:solidFill>
                        </a:rPr>
                        <a:t>-dir </a:t>
                      </a:r>
                      <a:r>
                        <a:rPr lang="it-IT" sz="900" b="0" dirty="0" smtClean="0"/>
                        <a:t>/&gt;</a:t>
                      </a:r>
                      <a:endParaRPr lang="it-IT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b="0" dirty="0" smtClean="0"/>
                        <a:t>&lt;div </a:t>
                      </a:r>
                      <a:r>
                        <a:rPr lang="it-IT" sz="900" b="1" dirty="0" err="1" smtClean="0">
                          <a:solidFill>
                            <a:srgbClr val="BF4D00"/>
                          </a:solidFill>
                        </a:rPr>
                        <a:t>my</a:t>
                      </a:r>
                      <a:r>
                        <a:rPr lang="it-IT" sz="900" b="1" dirty="0" smtClean="0">
                          <a:solidFill>
                            <a:srgbClr val="BF4D00"/>
                          </a:solidFill>
                        </a:rPr>
                        <a:t>-dir</a:t>
                      </a:r>
                      <a:r>
                        <a:rPr lang="it-IT" sz="900" b="0" dirty="0" smtClean="0"/>
                        <a:t>&gt; &lt;/div&gt;</a:t>
                      </a:r>
                      <a:endParaRPr lang="it-IT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b="0" dirty="0" smtClean="0"/>
                        <a:t>&lt;div</a:t>
                      </a:r>
                      <a:r>
                        <a:rPr lang="it-IT" sz="900" b="0" baseline="0" dirty="0" smtClean="0"/>
                        <a:t> </a:t>
                      </a:r>
                      <a:r>
                        <a:rPr lang="it-IT" sz="900" b="0" baseline="0" dirty="0" err="1" smtClean="0"/>
                        <a:t>class</a:t>
                      </a:r>
                      <a:r>
                        <a:rPr lang="it-IT" sz="900" b="0" baseline="0" dirty="0" smtClean="0"/>
                        <a:t>=“</a:t>
                      </a:r>
                      <a:r>
                        <a:rPr lang="it-IT" sz="900" b="1" baseline="0" dirty="0" err="1" smtClean="0">
                          <a:solidFill>
                            <a:srgbClr val="BF4D00"/>
                          </a:solidFill>
                        </a:rPr>
                        <a:t>my</a:t>
                      </a:r>
                      <a:r>
                        <a:rPr lang="it-IT" sz="900" b="1" baseline="0" dirty="0" smtClean="0">
                          <a:solidFill>
                            <a:srgbClr val="BF4D00"/>
                          </a:solidFill>
                        </a:rPr>
                        <a:t>-dir</a:t>
                      </a:r>
                      <a:r>
                        <a:rPr lang="it-IT" sz="900" b="0" baseline="0" dirty="0" smtClean="0"/>
                        <a:t>”&gt;&lt;/div&gt;</a:t>
                      </a:r>
                      <a:endParaRPr lang="it-IT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900" b="0" dirty="0" smtClean="0"/>
                        <a:t>&lt;!-- directive: </a:t>
                      </a:r>
                      <a:r>
                        <a:rPr lang="is-IS" sz="900" b="1" dirty="0" smtClean="0">
                          <a:solidFill>
                            <a:srgbClr val="BF4D00"/>
                          </a:solidFill>
                        </a:rPr>
                        <a:t>my-dir </a:t>
                      </a:r>
                      <a:r>
                        <a:rPr lang="is-IS" sz="900" b="0" dirty="0" smtClean="0"/>
                        <a:t>--&gt;</a:t>
                      </a:r>
                      <a:endParaRPr lang="it-IT" sz="9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0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27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228382" y="3457055"/>
            <a:ext cx="8687237" cy="798661"/>
          </a:xfrm>
        </p:spPr>
        <p:txBody>
          <a:bodyPr>
            <a:normAutofit/>
          </a:bodyPr>
          <a:lstStyle/>
          <a:p>
            <a:pPr algn="ctr"/>
            <a:r>
              <a:rPr lang="it-IT" sz="2000" b="1" dirty="0" smtClean="0"/>
              <a:t>Tanks for </a:t>
            </a:r>
            <a:r>
              <a:rPr lang="it-IT" sz="2000" b="1" dirty="0" err="1" smtClean="0"/>
              <a:t>all</a:t>
            </a:r>
            <a:r>
              <a:rPr lang="it-IT" sz="2000" b="1" dirty="0" smtClean="0"/>
              <a:t>.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LET’S GO, OPEN THE PROJECT</a:t>
            </a:r>
            <a:endParaRPr lang="it-IT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9961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3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MV*</a:t>
            </a:r>
            <a:r>
              <a:rPr lang="it-IT" sz="1600" dirty="0" smtClean="0"/>
              <a:t>: </a:t>
            </a:r>
          </a:p>
          <a:p>
            <a:r>
              <a:rPr lang="it-IT" sz="1600" dirty="0" smtClean="0"/>
              <a:t>    </a:t>
            </a:r>
            <a:r>
              <a:rPr lang="en-US" sz="1400" dirty="0" smtClean="0"/>
              <a:t>Originally introduced in server-side contexts, MVC </a:t>
            </a:r>
            <a:r>
              <a:rPr lang="it-IT" sz="1400" dirty="0" smtClean="0"/>
              <a:t>–</a:t>
            </a:r>
            <a:r>
              <a:rPr lang="en-US" sz="1400" dirty="0" smtClean="0"/>
              <a:t> and its variations </a:t>
            </a:r>
            <a:r>
              <a:rPr lang="it-IT" sz="1400" dirty="0" smtClean="0"/>
              <a:t>–</a:t>
            </a:r>
            <a:r>
              <a:rPr lang="en-US" sz="1400" dirty="0" smtClean="0"/>
              <a:t> is a Design Pattern that allows you to </a:t>
            </a:r>
            <a:r>
              <a:rPr lang="en-US" sz="1400" b="1" dirty="0" smtClean="0"/>
              <a:t>decouple</a:t>
            </a:r>
            <a:r>
              <a:rPr lang="en-US" sz="1400" dirty="0" smtClean="0"/>
              <a:t> the </a:t>
            </a:r>
            <a:r>
              <a:rPr lang="en-US" sz="1400" b="1" dirty="0" smtClean="0"/>
              <a:t>model</a:t>
            </a:r>
            <a:r>
              <a:rPr lang="en-US" sz="1400" dirty="0" smtClean="0"/>
              <a:t> from its </a:t>
            </a:r>
            <a:r>
              <a:rPr lang="en-US" sz="1400" b="1" dirty="0" err="1" smtClean="0"/>
              <a:t>rappresentation</a:t>
            </a:r>
            <a:r>
              <a:rPr lang="it-IT" sz="1400" dirty="0" smtClean="0"/>
              <a:t>.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21244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uppo 8"/>
          <p:cNvGrpSpPr/>
          <p:nvPr/>
        </p:nvGrpSpPr>
        <p:grpSpPr>
          <a:xfrm>
            <a:off x="4963756" y="3196565"/>
            <a:ext cx="3441034" cy="3489742"/>
            <a:chOff x="4963756" y="3196565"/>
            <a:chExt cx="3441034" cy="3489742"/>
          </a:xfrm>
        </p:grpSpPr>
        <p:sp>
          <p:nvSpPr>
            <p:cNvPr id="11" name="Freccia su 10"/>
            <p:cNvSpPr/>
            <p:nvPr/>
          </p:nvSpPr>
          <p:spPr>
            <a:xfrm>
              <a:off x="6570072" y="4259401"/>
              <a:ext cx="209844" cy="177007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Freccia su 11"/>
            <p:cNvSpPr/>
            <p:nvPr/>
          </p:nvSpPr>
          <p:spPr>
            <a:xfrm>
              <a:off x="6570072" y="5485833"/>
              <a:ext cx="209844" cy="190420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4963756" y="3196565"/>
              <a:ext cx="3441034" cy="3489742"/>
              <a:chOff x="4963756" y="3429809"/>
              <a:chExt cx="3441034" cy="3051723"/>
            </a:xfrm>
          </p:grpSpPr>
          <p:sp>
            <p:nvSpPr>
              <p:cNvPr id="14" name="Figura a mano libera 13"/>
              <p:cNvSpPr/>
              <p:nvPr/>
            </p:nvSpPr>
            <p:spPr>
              <a:xfrm>
                <a:off x="4963756" y="6125582"/>
                <a:ext cx="3441033" cy="355950"/>
              </a:xfrm>
              <a:custGeom>
                <a:avLst/>
                <a:gdLst>
                  <a:gd name="connsiteX0" fmla="*/ 0 w 3441033"/>
                  <a:gd name="connsiteY0" fmla="*/ 0 h 355950"/>
                  <a:gd name="connsiteX1" fmla="*/ 3441033 w 3441033"/>
                  <a:gd name="connsiteY1" fmla="*/ 0 h 355950"/>
                  <a:gd name="connsiteX2" fmla="*/ 3441033 w 3441033"/>
                  <a:gd name="connsiteY2" fmla="*/ 355950 h 355950"/>
                  <a:gd name="connsiteX3" fmla="*/ 0 w 3441033"/>
                  <a:gd name="connsiteY3" fmla="*/ 355950 h 355950"/>
                  <a:gd name="connsiteX4" fmla="*/ 0 w 3441033"/>
                  <a:gd name="connsiteY4" fmla="*/ 0 h 35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355950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355950"/>
                    </a:lnTo>
                    <a:lnTo>
                      <a:pt x="0" y="3559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672" tIns="42672" rIns="42672" bIns="206409" numCol="1" spcCol="1270" anchor="ctr" anchorCtr="0">
                <a:noAutofit/>
              </a:bodyPr>
              <a:lstStyle/>
              <a:p>
                <a:pPr lvl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t-IT" sz="600" kern="1200" dirty="0"/>
              </a:p>
            </p:txBody>
          </p:sp>
          <p:sp>
            <p:nvSpPr>
              <p:cNvPr id="15" name="Figura a mano libera 14"/>
              <p:cNvSpPr/>
              <p:nvPr/>
            </p:nvSpPr>
            <p:spPr>
              <a:xfrm>
                <a:off x="4963756" y="6310676"/>
                <a:ext cx="3441033" cy="163737"/>
              </a:xfrm>
              <a:custGeom>
                <a:avLst/>
                <a:gdLst>
                  <a:gd name="connsiteX0" fmla="*/ 0 w 3441033"/>
                  <a:gd name="connsiteY0" fmla="*/ 0 h 163737"/>
                  <a:gd name="connsiteX1" fmla="*/ 3441033 w 3441033"/>
                  <a:gd name="connsiteY1" fmla="*/ 0 h 163737"/>
                  <a:gd name="connsiteX2" fmla="*/ 3441033 w 3441033"/>
                  <a:gd name="connsiteY2" fmla="*/ 163737 h 163737"/>
                  <a:gd name="connsiteX3" fmla="*/ 0 w 3441033"/>
                  <a:gd name="connsiteY3" fmla="*/ 163737 h 163737"/>
                  <a:gd name="connsiteX4" fmla="*/ 0 w 3441033"/>
                  <a:gd name="connsiteY4" fmla="*/ 0 h 16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73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737"/>
                    </a:lnTo>
                    <a:lnTo>
                      <a:pt x="0" y="16373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USER</a:t>
                </a:r>
                <a:endParaRPr lang="it-IT" sz="900" kern="1200" dirty="0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 rot="21600000">
                <a:off x="4963756" y="5598256"/>
                <a:ext cx="3441034" cy="532665"/>
              </a:xfrm>
              <a:custGeom>
                <a:avLst/>
                <a:gdLst>
                  <a:gd name="connsiteX0" fmla="*/ 0 w 3441033"/>
                  <a:gd name="connsiteY0" fmla="*/ 186555 h 532664"/>
                  <a:gd name="connsiteX1" fmla="*/ 1653934 w 3441033"/>
                  <a:gd name="connsiteY1" fmla="*/ 186555 h 532664"/>
                  <a:gd name="connsiteX2" fmla="*/ 1653934 w 3441033"/>
                  <a:gd name="connsiteY2" fmla="*/ 133166 h 532664"/>
                  <a:gd name="connsiteX3" fmla="*/ 1587351 w 3441033"/>
                  <a:gd name="connsiteY3" fmla="*/ 133166 h 532664"/>
                  <a:gd name="connsiteX4" fmla="*/ 1720517 w 3441033"/>
                  <a:gd name="connsiteY4" fmla="*/ 0 h 532664"/>
                  <a:gd name="connsiteX5" fmla="*/ 1853683 w 3441033"/>
                  <a:gd name="connsiteY5" fmla="*/ 133166 h 532664"/>
                  <a:gd name="connsiteX6" fmla="*/ 1787100 w 3441033"/>
                  <a:gd name="connsiteY6" fmla="*/ 133166 h 532664"/>
                  <a:gd name="connsiteX7" fmla="*/ 1787100 w 3441033"/>
                  <a:gd name="connsiteY7" fmla="*/ 186555 h 532664"/>
                  <a:gd name="connsiteX8" fmla="*/ 3441033 w 3441033"/>
                  <a:gd name="connsiteY8" fmla="*/ 186555 h 532664"/>
                  <a:gd name="connsiteX9" fmla="*/ 3441033 w 3441033"/>
                  <a:gd name="connsiteY9" fmla="*/ 532664 h 532664"/>
                  <a:gd name="connsiteX10" fmla="*/ 0 w 3441033"/>
                  <a:gd name="connsiteY10" fmla="*/ 532664 h 532664"/>
                  <a:gd name="connsiteX11" fmla="*/ 0 w 3441033"/>
                  <a:gd name="connsiteY11" fmla="*/ 186555 h 53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32664">
                    <a:moveTo>
                      <a:pt x="3441033" y="346109"/>
                    </a:moveTo>
                    <a:lnTo>
                      <a:pt x="1787099" y="346109"/>
                    </a:lnTo>
                    <a:lnTo>
                      <a:pt x="1787099" y="399498"/>
                    </a:lnTo>
                    <a:lnTo>
                      <a:pt x="1853682" y="399498"/>
                    </a:lnTo>
                    <a:lnTo>
                      <a:pt x="1720516" y="532663"/>
                    </a:lnTo>
                    <a:lnTo>
                      <a:pt x="1587350" y="399498"/>
                    </a:lnTo>
                    <a:lnTo>
                      <a:pt x="1653933" y="399498"/>
                    </a:lnTo>
                    <a:lnTo>
                      <a:pt x="1653933" y="346109"/>
                    </a:lnTo>
                    <a:lnTo>
                      <a:pt x="0" y="346109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4610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5" rIns="85345" bIns="27189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VIEW</a:t>
                </a:r>
                <a:endParaRPr lang="it-IT" sz="1200" kern="1200" dirty="0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4963756" y="5130994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VIEW MODEL</a:t>
                </a:r>
                <a:endParaRPr lang="it-IT" sz="900" kern="1200" dirty="0"/>
              </a:p>
            </p:txBody>
          </p:sp>
          <p:sp>
            <p:nvSpPr>
              <p:cNvPr id="18" name="Figura a mano libera 17"/>
              <p:cNvSpPr/>
              <p:nvPr/>
            </p:nvSpPr>
            <p:spPr>
              <a:xfrm rot="21600000">
                <a:off x="4963756" y="4514032"/>
                <a:ext cx="3441033" cy="547452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8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CONTROLLER</a:t>
                </a:r>
                <a:endParaRPr lang="it-IT" sz="1200" kern="1200" dirty="0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4963756" y="4040266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DOMAIN MODEL</a:t>
                </a:r>
                <a:endParaRPr lang="it-IT" sz="900" kern="1200" dirty="0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4963756" y="3429809"/>
                <a:ext cx="3441033" cy="547453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MODEL</a:t>
                </a:r>
                <a:endParaRPr lang="it-IT" sz="12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10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4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MV*</a:t>
            </a:r>
            <a:r>
              <a:rPr lang="it-IT" sz="1600" dirty="0" smtClean="0"/>
              <a:t>: </a:t>
            </a:r>
          </a:p>
          <a:p>
            <a:r>
              <a:rPr lang="it-IT" sz="1600" dirty="0" smtClean="0"/>
              <a:t>    </a:t>
            </a:r>
            <a:r>
              <a:rPr lang="en-US" sz="1400" dirty="0" smtClean="0"/>
              <a:t>Originally introduced in server-side contexts, MVC </a:t>
            </a:r>
            <a:r>
              <a:rPr lang="it-IT" sz="1400" dirty="0" smtClean="0"/>
              <a:t>–</a:t>
            </a:r>
            <a:r>
              <a:rPr lang="en-US" sz="1400" dirty="0" smtClean="0"/>
              <a:t> and its variations </a:t>
            </a:r>
            <a:r>
              <a:rPr lang="it-IT" sz="1400" dirty="0" smtClean="0"/>
              <a:t>–</a:t>
            </a:r>
            <a:r>
              <a:rPr lang="en-US" sz="1400" dirty="0" smtClean="0"/>
              <a:t> is a Design Pattern that allows you to </a:t>
            </a:r>
            <a:r>
              <a:rPr lang="en-US" sz="1400" b="1" dirty="0" smtClean="0"/>
              <a:t>decouple</a:t>
            </a:r>
            <a:r>
              <a:rPr lang="en-US" sz="1400" dirty="0" smtClean="0"/>
              <a:t> the </a:t>
            </a:r>
            <a:r>
              <a:rPr lang="en-US" sz="1400" b="1" dirty="0" smtClean="0"/>
              <a:t>model</a:t>
            </a:r>
            <a:r>
              <a:rPr lang="en-US" sz="1400" dirty="0" smtClean="0"/>
              <a:t> from its </a:t>
            </a:r>
            <a:r>
              <a:rPr lang="en-US" sz="1400" b="1" dirty="0" err="1" smtClean="0"/>
              <a:t>rappresentation</a:t>
            </a:r>
            <a:r>
              <a:rPr lang="it-IT" sz="1400" dirty="0" smtClean="0"/>
              <a:t>.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864682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uppo 8"/>
          <p:cNvGrpSpPr/>
          <p:nvPr/>
        </p:nvGrpSpPr>
        <p:grpSpPr>
          <a:xfrm>
            <a:off x="4963756" y="3196565"/>
            <a:ext cx="3441034" cy="3489742"/>
            <a:chOff x="4963756" y="3196565"/>
            <a:chExt cx="3441034" cy="3489742"/>
          </a:xfrm>
        </p:grpSpPr>
        <p:sp>
          <p:nvSpPr>
            <p:cNvPr id="11" name="Freccia su 10"/>
            <p:cNvSpPr/>
            <p:nvPr/>
          </p:nvSpPr>
          <p:spPr>
            <a:xfrm>
              <a:off x="6570072" y="4259401"/>
              <a:ext cx="209844" cy="177007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Freccia su 11"/>
            <p:cNvSpPr/>
            <p:nvPr/>
          </p:nvSpPr>
          <p:spPr>
            <a:xfrm>
              <a:off x="6570072" y="5485833"/>
              <a:ext cx="209844" cy="190420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4963756" y="3196565"/>
              <a:ext cx="3441034" cy="3489742"/>
              <a:chOff x="4963756" y="3429809"/>
              <a:chExt cx="3441034" cy="3051723"/>
            </a:xfrm>
          </p:grpSpPr>
          <p:sp>
            <p:nvSpPr>
              <p:cNvPr id="14" name="Figura a mano libera 13"/>
              <p:cNvSpPr/>
              <p:nvPr/>
            </p:nvSpPr>
            <p:spPr>
              <a:xfrm>
                <a:off x="4963756" y="6125582"/>
                <a:ext cx="3441033" cy="355950"/>
              </a:xfrm>
              <a:custGeom>
                <a:avLst/>
                <a:gdLst>
                  <a:gd name="connsiteX0" fmla="*/ 0 w 3441033"/>
                  <a:gd name="connsiteY0" fmla="*/ 0 h 355950"/>
                  <a:gd name="connsiteX1" fmla="*/ 3441033 w 3441033"/>
                  <a:gd name="connsiteY1" fmla="*/ 0 h 355950"/>
                  <a:gd name="connsiteX2" fmla="*/ 3441033 w 3441033"/>
                  <a:gd name="connsiteY2" fmla="*/ 355950 h 355950"/>
                  <a:gd name="connsiteX3" fmla="*/ 0 w 3441033"/>
                  <a:gd name="connsiteY3" fmla="*/ 355950 h 355950"/>
                  <a:gd name="connsiteX4" fmla="*/ 0 w 3441033"/>
                  <a:gd name="connsiteY4" fmla="*/ 0 h 35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355950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355950"/>
                    </a:lnTo>
                    <a:lnTo>
                      <a:pt x="0" y="3559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672" tIns="42672" rIns="42672" bIns="206409" numCol="1" spcCol="1270" anchor="ctr" anchorCtr="0">
                <a:noAutofit/>
              </a:bodyPr>
              <a:lstStyle/>
              <a:p>
                <a:pPr lvl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t-IT" sz="600" kern="1200" dirty="0"/>
              </a:p>
            </p:txBody>
          </p:sp>
          <p:sp>
            <p:nvSpPr>
              <p:cNvPr id="15" name="Figura a mano libera 14"/>
              <p:cNvSpPr/>
              <p:nvPr/>
            </p:nvSpPr>
            <p:spPr>
              <a:xfrm>
                <a:off x="4963756" y="6310676"/>
                <a:ext cx="3441033" cy="163737"/>
              </a:xfrm>
              <a:custGeom>
                <a:avLst/>
                <a:gdLst>
                  <a:gd name="connsiteX0" fmla="*/ 0 w 3441033"/>
                  <a:gd name="connsiteY0" fmla="*/ 0 h 163737"/>
                  <a:gd name="connsiteX1" fmla="*/ 3441033 w 3441033"/>
                  <a:gd name="connsiteY1" fmla="*/ 0 h 163737"/>
                  <a:gd name="connsiteX2" fmla="*/ 3441033 w 3441033"/>
                  <a:gd name="connsiteY2" fmla="*/ 163737 h 163737"/>
                  <a:gd name="connsiteX3" fmla="*/ 0 w 3441033"/>
                  <a:gd name="connsiteY3" fmla="*/ 163737 h 163737"/>
                  <a:gd name="connsiteX4" fmla="*/ 0 w 3441033"/>
                  <a:gd name="connsiteY4" fmla="*/ 0 h 16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73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737"/>
                    </a:lnTo>
                    <a:lnTo>
                      <a:pt x="0" y="16373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USER</a:t>
                </a:r>
                <a:endParaRPr lang="it-IT" sz="900" kern="1200" dirty="0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 rot="21600000">
                <a:off x="4963756" y="5598256"/>
                <a:ext cx="3441034" cy="532665"/>
              </a:xfrm>
              <a:custGeom>
                <a:avLst/>
                <a:gdLst>
                  <a:gd name="connsiteX0" fmla="*/ 0 w 3441033"/>
                  <a:gd name="connsiteY0" fmla="*/ 186555 h 532664"/>
                  <a:gd name="connsiteX1" fmla="*/ 1653934 w 3441033"/>
                  <a:gd name="connsiteY1" fmla="*/ 186555 h 532664"/>
                  <a:gd name="connsiteX2" fmla="*/ 1653934 w 3441033"/>
                  <a:gd name="connsiteY2" fmla="*/ 133166 h 532664"/>
                  <a:gd name="connsiteX3" fmla="*/ 1587351 w 3441033"/>
                  <a:gd name="connsiteY3" fmla="*/ 133166 h 532664"/>
                  <a:gd name="connsiteX4" fmla="*/ 1720517 w 3441033"/>
                  <a:gd name="connsiteY4" fmla="*/ 0 h 532664"/>
                  <a:gd name="connsiteX5" fmla="*/ 1853683 w 3441033"/>
                  <a:gd name="connsiteY5" fmla="*/ 133166 h 532664"/>
                  <a:gd name="connsiteX6" fmla="*/ 1787100 w 3441033"/>
                  <a:gd name="connsiteY6" fmla="*/ 133166 h 532664"/>
                  <a:gd name="connsiteX7" fmla="*/ 1787100 w 3441033"/>
                  <a:gd name="connsiteY7" fmla="*/ 186555 h 532664"/>
                  <a:gd name="connsiteX8" fmla="*/ 3441033 w 3441033"/>
                  <a:gd name="connsiteY8" fmla="*/ 186555 h 532664"/>
                  <a:gd name="connsiteX9" fmla="*/ 3441033 w 3441033"/>
                  <a:gd name="connsiteY9" fmla="*/ 532664 h 532664"/>
                  <a:gd name="connsiteX10" fmla="*/ 0 w 3441033"/>
                  <a:gd name="connsiteY10" fmla="*/ 532664 h 532664"/>
                  <a:gd name="connsiteX11" fmla="*/ 0 w 3441033"/>
                  <a:gd name="connsiteY11" fmla="*/ 186555 h 53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32664">
                    <a:moveTo>
                      <a:pt x="3441033" y="346109"/>
                    </a:moveTo>
                    <a:lnTo>
                      <a:pt x="1787099" y="346109"/>
                    </a:lnTo>
                    <a:lnTo>
                      <a:pt x="1787099" y="399498"/>
                    </a:lnTo>
                    <a:lnTo>
                      <a:pt x="1853682" y="399498"/>
                    </a:lnTo>
                    <a:lnTo>
                      <a:pt x="1720516" y="532663"/>
                    </a:lnTo>
                    <a:lnTo>
                      <a:pt x="1587350" y="399498"/>
                    </a:lnTo>
                    <a:lnTo>
                      <a:pt x="1653933" y="399498"/>
                    </a:lnTo>
                    <a:lnTo>
                      <a:pt x="1653933" y="346109"/>
                    </a:lnTo>
                    <a:lnTo>
                      <a:pt x="0" y="346109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4610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5" rIns="85345" bIns="27189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VIEW</a:t>
                </a:r>
                <a:endParaRPr lang="it-IT" sz="1200" kern="1200" dirty="0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4963756" y="5130994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VIEW MODEL</a:t>
                </a:r>
                <a:endParaRPr lang="it-IT" sz="900" kern="1200" dirty="0"/>
              </a:p>
            </p:txBody>
          </p:sp>
          <p:sp>
            <p:nvSpPr>
              <p:cNvPr id="18" name="Figura a mano libera 17"/>
              <p:cNvSpPr/>
              <p:nvPr/>
            </p:nvSpPr>
            <p:spPr>
              <a:xfrm rot="21600000">
                <a:off x="4963756" y="4514032"/>
                <a:ext cx="3441033" cy="547452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8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CONTROLLER</a:t>
                </a:r>
                <a:endParaRPr lang="it-IT" sz="1200" kern="1200" dirty="0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4963756" y="4040266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DOMAIN MODEL</a:t>
                </a:r>
                <a:endParaRPr lang="it-IT" sz="900" kern="1200" dirty="0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4963756" y="3429809"/>
                <a:ext cx="3441033" cy="547453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MODEL</a:t>
                </a:r>
                <a:endParaRPr lang="it-IT" sz="1200" kern="1200" dirty="0"/>
              </a:p>
            </p:txBody>
          </p:sp>
        </p:grpSp>
      </p:grpSp>
      <p:sp>
        <p:nvSpPr>
          <p:cNvPr id="3" name="Callout 14 2"/>
          <p:cNvSpPr/>
          <p:nvPr/>
        </p:nvSpPr>
        <p:spPr>
          <a:xfrm rot="5400000">
            <a:off x="1536128" y="5242651"/>
            <a:ext cx="457200" cy="2379720"/>
          </a:xfrm>
          <a:prstGeom prst="accentBorderCallout2">
            <a:avLst>
              <a:gd name="adj1" fmla="val 90086"/>
              <a:gd name="adj2" fmla="val -11167"/>
              <a:gd name="adj3" fmla="val 108056"/>
              <a:gd name="adj4" fmla="val -234900"/>
              <a:gd name="adj5" fmla="val 83413"/>
              <a:gd name="adj6" fmla="val -3159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050" dirty="0" smtClean="0"/>
              <a:t>SERVICES: VIEW-LESS BUSINESS LOGIC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27801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5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1" dirty="0" smtClean="0"/>
              <a:t>ANGULARJS</a:t>
            </a:r>
            <a:r>
              <a:rPr lang="it-IT" sz="1600" dirty="0" smtClean="0"/>
              <a:t> </a:t>
            </a:r>
            <a:r>
              <a:rPr lang="it-IT" sz="1600" dirty="0" err="1" smtClean="0"/>
              <a:t>uses</a:t>
            </a:r>
            <a:r>
              <a:rPr lang="it-IT" sz="1600" dirty="0" smtClean="0"/>
              <a:t> a </a:t>
            </a:r>
            <a:r>
              <a:rPr lang="it-IT" sz="1400" b="1" dirty="0" err="1" smtClean="0"/>
              <a:t>Declarative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</a:t>
            </a:r>
            <a:r>
              <a:rPr lang="it-IT" sz="1400" dirty="0" err="1" smtClean="0"/>
              <a:t>build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User </a:t>
            </a:r>
            <a:r>
              <a:rPr lang="it-IT" sz="1400" b="1" i="1" u="sng" dirty="0" err="1" smtClean="0"/>
              <a:t>Interfaces</a:t>
            </a:r>
            <a:r>
              <a:rPr lang="it-IT" sz="1400" dirty="0" smtClean="0"/>
              <a:t> and </a:t>
            </a:r>
            <a:r>
              <a:rPr lang="it-IT" sz="1400" dirty="0" err="1" smtClean="0"/>
              <a:t>uses</a:t>
            </a:r>
            <a:r>
              <a:rPr lang="it-IT" sz="1400" dirty="0" smtClean="0"/>
              <a:t> </a:t>
            </a:r>
            <a:r>
              <a:rPr lang="it-IT" sz="1400" b="1" dirty="0" smtClean="0"/>
              <a:t>Imperative </a:t>
            </a:r>
            <a:r>
              <a:rPr lang="it-IT" sz="1400" b="1" dirty="0" err="1" smtClean="0"/>
              <a:t>approach</a:t>
            </a:r>
            <a:r>
              <a:rPr lang="it-IT" sz="1400" dirty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do/</a:t>
            </a:r>
            <a:r>
              <a:rPr lang="it-IT" sz="1400" dirty="0" err="1" smtClean="0"/>
              <a:t>add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Business </a:t>
            </a:r>
            <a:r>
              <a:rPr lang="it-IT" sz="1400" b="1" i="1" u="sng" dirty="0" err="1" smtClean="0"/>
              <a:t>Logic</a:t>
            </a:r>
            <a:r>
              <a:rPr lang="it-IT" sz="1400" dirty="0" smtClean="0"/>
              <a:t>.</a:t>
            </a:r>
          </a:p>
          <a:p>
            <a:r>
              <a:rPr lang="it-IT" sz="1600" dirty="0" smtClean="0"/>
              <a:t>    </a:t>
            </a:r>
            <a:endParaRPr lang="it-IT" sz="400" dirty="0" smtClean="0"/>
          </a:p>
          <a:p>
            <a:pPr algn="ctr"/>
            <a:r>
              <a:rPr lang="it-IT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ASK </a:t>
            </a:r>
            <a:r>
              <a:rPr lang="it-IT" sz="1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</a:t>
            </a:r>
            <a:r>
              <a:rPr lang="it-IT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INSTEAD OF </a:t>
            </a:r>
            <a:r>
              <a:rPr lang="it-IT" sz="1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HOW</a:t>
            </a:r>
          </a:p>
          <a:p>
            <a:pPr algn="ctr"/>
            <a:endParaRPr lang="it-IT" sz="1600" dirty="0" smtClean="0"/>
          </a:p>
          <a:p>
            <a:pPr algn="ctr"/>
            <a:r>
              <a:rPr lang="it-IT" sz="1600" dirty="0" smtClean="0"/>
              <a:t>--</a:t>
            </a:r>
            <a:r>
              <a:rPr lang="it-IT" sz="1600" dirty="0" err="1" smtClean="0"/>
              <a:t>Probably</a:t>
            </a:r>
            <a:r>
              <a:rPr lang="it-IT" sz="1600" dirty="0" smtClean="0"/>
              <a:t> the best side of </a:t>
            </a:r>
            <a:r>
              <a:rPr lang="it-IT" sz="1600" i="1" dirty="0" err="1" smtClean="0"/>
              <a:t>AngularJS</a:t>
            </a:r>
            <a:r>
              <a:rPr lang="it-IT" sz="1600" dirty="0" smtClean="0"/>
              <a:t>--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90752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Immagine 22" descr="declVSim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23" y="2863708"/>
            <a:ext cx="3846776" cy="3838795"/>
          </a:xfrm>
          <a:prstGeom prst="rect">
            <a:avLst/>
          </a:prstGeom>
        </p:spPr>
      </p:pic>
      <p:sp>
        <p:nvSpPr>
          <p:cNvPr id="24" name="Rettangolo 23"/>
          <p:cNvSpPr/>
          <p:nvPr/>
        </p:nvSpPr>
        <p:spPr>
          <a:xfrm>
            <a:off x="305732" y="6325057"/>
            <a:ext cx="3767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/>
              <a:t>--</a:t>
            </a:r>
            <a:r>
              <a:rPr lang="it-IT" dirty="0" err="1"/>
              <a:t>Probably</a:t>
            </a:r>
            <a:r>
              <a:rPr lang="it-IT" dirty="0"/>
              <a:t> the best side of </a:t>
            </a:r>
            <a:r>
              <a:rPr lang="it-IT" i="1" dirty="0" err="1"/>
              <a:t>AngularJS</a:t>
            </a:r>
            <a:r>
              <a:rPr lang="it-IT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110555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6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1" dirty="0" smtClean="0"/>
              <a:t>ANGULARJS</a:t>
            </a:r>
            <a:r>
              <a:rPr lang="it-IT" sz="1600" dirty="0" smtClean="0"/>
              <a:t> </a:t>
            </a:r>
            <a:r>
              <a:rPr lang="it-IT" sz="1600" dirty="0" err="1" smtClean="0"/>
              <a:t>uses</a:t>
            </a:r>
            <a:r>
              <a:rPr lang="it-IT" sz="1600" dirty="0" smtClean="0"/>
              <a:t> a </a:t>
            </a:r>
            <a:r>
              <a:rPr lang="it-IT" sz="1400" b="1" dirty="0" err="1" smtClean="0"/>
              <a:t>Declarative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</a:t>
            </a:r>
            <a:r>
              <a:rPr lang="it-IT" sz="1400" dirty="0" err="1" smtClean="0"/>
              <a:t>build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User </a:t>
            </a:r>
            <a:r>
              <a:rPr lang="it-IT" sz="1400" b="1" i="1" u="sng" dirty="0" err="1" smtClean="0"/>
              <a:t>Interfaces</a:t>
            </a:r>
            <a:r>
              <a:rPr lang="it-IT" sz="1400" dirty="0" smtClean="0"/>
              <a:t> and </a:t>
            </a:r>
            <a:r>
              <a:rPr lang="it-IT" sz="1400" dirty="0" err="1" smtClean="0"/>
              <a:t>uses</a:t>
            </a:r>
            <a:r>
              <a:rPr lang="it-IT" sz="1400" dirty="0" smtClean="0"/>
              <a:t> </a:t>
            </a:r>
            <a:r>
              <a:rPr lang="it-IT" sz="1400" b="1" dirty="0" smtClean="0"/>
              <a:t>Imperative </a:t>
            </a:r>
            <a:r>
              <a:rPr lang="it-IT" sz="1400" b="1" dirty="0" err="1" smtClean="0"/>
              <a:t>approach</a:t>
            </a:r>
            <a:r>
              <a:rPr lang="it-IT" sz="1400" dirty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do/</a:t>
            </a:r>
            <a:r>
              <a:rPr lang="it-IT" sz="1400" dirty="0" err="1" smtClean="0"/>
              <a:t>add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Business </a:t>
            </a:r>
            <a:r>
              <a:rPr lang="it-IT" sz="1400" b="1" i="1" u="sng" dirty="0" err="1" smtClean="0"/>
              <a:t>Logic</a:t>
            </a:r>
            <a:r>
              <a:rPr lang="it-IT" sz="1400" dirty="0" smtClean="0"/>
              <a:t>.</a:t>
            </a:r>
          </a:p>
          <a:p>
            <a:r>
              <a:rPr lang="it-IT" sz="1600" dirty="0" smtClean="0"/>
              <a:t>    </a:t>
            </a:r>
            <a:endParaRPr lang="it-IT" sz="400" dirty="0" smtClean="0"/>
          </a:p>
          <a:p>
            <a:pPr algn="ctr"/>
            <a:endParaRPr lang="it-IT" sz="1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it-IT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it-IT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UI? ASK </a:t>
            </a:r>
            <a:r>
              <a:rPr lang="it-IT" sz="2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</a:t>
            </a:r>
            <a:r>
              <a:rPr lang="it-IT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INSTEAD OF </a:t>
            </a:r>
            <a:r>
              <a:rPr lang="it-IT" sz="2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HOW</a:t>
            </a:r>
            <a:endParaRPr lang="it-IT" sz="1600" b="1" u="sng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671375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4069050" y="4697290"/>
            <a:ext cx="4976150" cy="738664"/>
          </a:xfrm>
          <a:prstGeom prst="rect">
            <a:avLst/>
          </a:prstGeom>
          <a:solidFill>
            <a:srgbClr val="666666"/>
          </a:solidFill>
        </p:spPr>
        <p:txBody>
          <a:bodyPr wrap="square" rtlCol="0">
            <a:spAutoFit/>
          </a:bodyPr>
          <a:lstStyle/>
          <a:p>
            <a:pPr algn="ctr"/>
            <a:endParaRPr lang="it-I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ndale Mono"/>
              <a:cs typeface="Andale Mono"/>
            </a:endParaRPr>
          </a:p>
          <a:p>
            <a:pPr algn="ctr"/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&lt;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find-god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 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where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=“</a:t>
            </a:r>
            <a:r>
              <a:rPr lang="it-IT" sz="1400" dirty="0" err="1" smtClean="0">
                <a:solidFill>
                  <a:schemeClr val="bg1"/>
                </a:solidFill>
                <a:latin typeface="Andale Mono"/>
                <a:cs typeface="Andale Mono"/>
              </a:rPr>
              <a:t>universe</a:t>
            </a:r>
            <a:r>
              <a:rPr lang="it-IT" sz="1400" dirty="0" smtClean="0">
                <a:latin typeface="Andale Mono"/>
                <a:cs typeface="Andale Mono"/>
              </a:rPr>
              <a:t>” /&gt;</a:t>
            </a:r>
          </a:p>
          <a:p>
            <a:pPr algn="ctr"/>
            <a:endParaRPr lang="it-IT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69813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chermata 2015-03-25 alle 14.31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77" y="2967374"/>
            <a:ext cx="4179149" cy="367890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7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1" dirty="0" smtClean="0"/>
              <a:t>ANGULARJS</a:t>
            </a:r>
            <a:r>
              <a:rPr lang="it-IT" sz="1600" dirty="0" smtClean="0"/>
              <a:t> </a:t>
            </a:r>
            <a:r>
              <a:rPr lang="it-IT" sz="1600" dirty="0" err="1" smtClean="0"/>
              <a:t>uses</a:t>
            </a:r>
            <a:r>
              <a:rPr lang="it-IT" sz="1600" dirty="0" smtClean="0"/>
              <a:t> a </a:t>
            </a:r>
            <a:r>
              <a:rPr lang="it-IT" sz="1400" b="1" dirty="0" err="1" smtClean="0"/>
              <a:t>Declarative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</a:t>
            </a:r>
            <a:r>
              <a:rPr lang="it-IT" sz="1400" dirty="0" err="1" smtClean="0"/>
              <a:t>build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User </a:t>
            </a:r>
            <a:r>
              <a:rPr lang="it-IT" sz="1400" b="1" i="1" u="sng" dirty="0" err="1" smtClean="0"/>
              <a:t>Interfaces</a:t>
            </a:r>
            <a:r>
              <a:rPr lang="it-IT" sz="1400" dirty="0" smtClean="0"/>
              <a:t> and </a:t>
            </a:r>
            <a:r>
              <a:rPr lang="it-IT" sz="1400" dirty="0" err="1" smtClean="0"/>
              <a:t>uses</a:t>
            </a:r>
            <a:r>
              <a:rPr lang="it-IT" sz="1400" dirty="0" smtClean="0"/>
              <a:t> </a:t>
            </a:r>
            <a:r>
              <a:rPr lang="it-IT" sz="1400" b="1" dirty="0" smtClean="0"/>
              <a:t>Imperative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do/</a:t>
            </a:r>
            <a:r>
              <a:rPr lang="it-IT" sz="1400" dirty="0" err="1" smtClean="0"/>
              <a:t>add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Business </a:t>
            </a:r>
            <a:r>
              <a:rPr lang="it-IT" sz="1400" b="1" i="1" u="sng" dirty="0" err="1" smtClean="0"/>
              <a:t>Logic</a:t>
            </a:r>
            <a:r>
              <a:rPr lang="it-IT" sz="1400" dirty="0" smtClean="0"/>
              <a:t>.</a:t>
            </a:r>
          </a:p>
          <a:p>
            <a:r>
              <a:rPr lang="it-IT" sz="1600" dirty="0" smtClean="0"/>
              <a:t>    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22754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Immagin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6163" y="5325721"/>
            <a:ext cx="910296" cy="910296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6881930" y="5575722"/>
            <a:ext cx="5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BL?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3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02" y="3569016"/>
            <a:ext cx="4749800" cy="15367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8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 smtClean="0"/>
              <a:t>In a client-side web </a:t>
            </a:r>
            <a:r>
              <a:rPr lang="it-IT" sz="1600" dirty="0" err="1" smtClean="0"/>
              <a:t>application</a:t>
            </a:r>
            <a:r>
              <a:rPr lang="it-IT" sz="1600" dirty="0" smtClean="0"/>
              <a:t> the </a:t>
            </a:r>
            <a:r>
              <a:rPr lang="it-IT" sz="1600" b="1" dirty="0" smtClean="0"/>
              <a:t>server</a:t>
            </a:r>
            <a:r>
              <a:rPr lang="it-IT" sz="1600" dirty="0" smtClean="0"/>
              <a:t> </a:t>
            </a:r>
            <a:r>
              <a:rPr lang="it-IT" sz="1600" dirty="0" err="1" smtClean="0"/>
              <a:t>doesn’t</a:t>
            </a:r>
            <a:r>
              <a:rPr lang="it-IT" sz="1600" dirty="0" smtClean="0"/>
              <a:t> </a:t>
            </a:r>
            <a:r>
              <a:rPr lang="it-IT" sz="1600" dirty="0" err="1" smtClean="0"/>
              <a:t>have</a:t>
            </a:r>
            <a:r>
              <a:rPr lang="it-IT" sz="1600" dirty="0" smtClean="0"/>
              <a:t> to </a:t>
            </a:r>
            <a:r>
              <a:rPr lang="it-IT" sz="1600" dirty="0" err="1" smtClean="0"/>
              <a:t>build</a:t>
            </a:r>
            <a:r>
              <a:rPr lang="it-IT" sz="1600" dirty="0" smtClean="0"/>
              <a:t> </a:t>
            </a:r>
            <a:r>
              <a:rPr lang="it-IT" sz="1600" dirty="0" err="1" smtClean="0"/>
              <a:t>user</a:t>
            </a:r>
            <a:r>
              <a:rPr lang="it-IT" sz="1600" dirty="0" smtClean="0"/>
              <a:t> </a:t>
            </a:r>
            <a:r>
              <a:rPr lang="it-IT" sz="1600" dirty="0" err="1" smtClean="0"/>
              <a:t>interfaces</a:t>
            </a:r>
            <a:r>
              <a:rPr lang="it-IT" sz="1600" dirty="0" smtClean="0"/>
              <a:t>,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the </a:t>
            </a:r>
            <a:r>
              <a:rPr lang="it-IT" sz="1600" b="1" dirty="0" smtClean="0"/>
              <a:t>client </a:t>
            </a:r>
            <a:r>
              <a:rPr lang="it-IT" sz="1600" dirty="0" err="1" smtClean="0"/>
              <a:t>have</a:t>
            </a:r>
            <a:r>
              <a:rPr lang="it-IT" sz="1600" dirty="0" smtClean="0"/>
              <a:t> to do!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 smtClean="0"/>
              <a:t>The server </a:t>
            </a:r>
            <a:r>
              <a:rPr lang="it-IT" sz="1600" dirty="0" err="1" smtClean="0"/>
              <a:t>should</a:t>
            </a:r>
            <a:r>
              <a:rPr lang="it-IT" sz="1600" dirty="0" smtClean="0"/>
              <a:t> </a:t>
            </a:r>
            <a:r>
              <a:rPr lang="it-IT" sz="1600" dirty="0" err="1" smtClean="0"/>
              <a:t>only</a:t>
            </a:r>
            <a:r>
              <a:rPr lang="it-IT" sz="1600" dirty="0" smtClean="0"/>
              <a:t> </a:t>
            </a:r>
            <a:r>
              <a:rPr lang="it-IT" sz="1600" dirty="0" err="1" smtClean="0"/>
              <a:t>process</a:t>
            </a:r>
            <a:r>
              <a:rPr lang="it-IT" sz="1600" dirty="0" smtClean="0"/>
              <a:t> AJAX </a:t>
            </a:r>
            <a:r>
              <a:rPr lang="it-IT" sz="1600" dirty="0" err="1" smtClean="0"/>
              <a:t>requests</a:t>
            </a:r>
            <a:r>
              <a:rPr lang="it-IT" sz="1600" dirty="0" smtClean="0"/>
              <a:t> and </a:t>
            </a:r>
            <a:r>
              <a:rPr lang="it-IT" sz="1600" dirty="0" err="1" smtClean="0"/>
              <a:t>respond</a:t>
            </a:r>
            <a:r>
              <a:rPr lang="it-IT" sz="1600" dirty="0" smtClean="0"/>
              <a:t>, </a:t>
            </a:r>
            <a:r>
              <a:rPr lang="it-IT" sz="1600" dirty="0" err="1" smtClean="0"/>
              <a:t>when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possible</a:t>
            </a:r>
            <a:r>
              <a:rPr lang="it-IT" sz="1600" dirty="0" smtClean="0"/>
              <a:t>, with a </a:t>
            </a:r>
            <a:r>
              <a:rPr lang="it-IT" sz="1600" dirty="0" err="1" smtClean="0"/>
              <a:t>json</a:t>
            </a:r>
            <a:r>
              <a:rPr lang="it-IT" sz="1600" dirty="0" smtClean="0"/>
              <a:t> </a:t>
            </a:r>
            <a:r>
              <a:rPr lang="it-IT" sz="1600" dirty="0" err="1" smtClean="0"/>
              <a:t>formatted</a:t>
            </a:r>
            <a:r>
              <a:rPr lang="it-IT" sz="1600" dirty="0" smtClean="0"/>
              <a:t> </a:t>
            </a:r>
            <a:r>
              <a:rPr lang="it-IT" sz="1600" dirty="0" err="1" smtClean="0"/>
              <a:t>result</a:t>
            </a:r>
            <a:r>
              <a:rPr lang="it-IT" sz="1600" dirty="0" smtClean="0"/>
              <a:t>.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57115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Immagine 18" descr="Schermata 2015-03-25 alle 15.16.2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5293137"/>
            <a:ext cx="5080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9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9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 err="1" smtClean="0"/>
              <a:t>Normally</a:t>
            </a:r>
            <a:r>
              <a:rPr lang="it-IT" sz="1600" dirty="0" smtClean="0"/>
              <a:t> </a:t>
            </a:r>
            <a:r>
              <a:rPr lang="it-IT" sz="1600" dirty="0" err="1" smtClean="0"/>
              <a:t>there</a:t>
            </a:r>
            <a:r>
              <a:rPr lang="it-IT" sz="1600" dirty="0" smtClean="0"/>
              <a:t> are </a:t>
            </a:r>
            <a:r>
              <a:rPr lang="it-IT" sz="1600" dirty="0" err="1" smtClean="0"/>
              <a:t>two</a:t>
            </a:r>
            <a:r>
              <a:rPr lang="it-IT" sz="1600" dirty="0" smtClean="0"/>
              <a:t> </a:t>
            </a:r>
            <a:r>
              <a:rPr lang="it-IT" sz="1600" dirty="0" err="1" smtClean="0"/>
              <a:t>types</a:t>
            </a:r>
            <a:r>
              <a:rPr lang="it-IT" sz="1600" dirty="0" smtClean="0"/>
              <a:t> of </a:t>
            </a:r>
            <a:r>
              <a:rPr lang="it-IT" sz="1600" u="sng" dirty="0" smtClean="0"/>
              <a:t>data-</a:t>
            </a:r>
            <a:r>
              <a:rPr lang="it-IT" sz="1600" u="sng" dirty="0" err="1" smtClean="0"/>
              <a:t>binding</a:t>
            </a:r>
            <a:r>
              <a:rPr lang="it-IT" sz="1600" dirty="0" smtClean="0"/>
              <a:t> </a:t>
            </a:r>
            <a:r>
              <a:rPr lang="it-IT" sz="1600" dirty="0" err="1" smtClean="0"/>
              <a:t>aka</a:t>
            </a:r>
            <a:r>
              <a:rPr lang="it-IT" sz="1600" dirty="0" smtClean="0"/>
              <a:t> </a:t>
            </a:r>
            <a:r>
              <a:rPr lang="it-IT" sz="1600" b="1" dirty="0" smtClean="0"/>
              <a:t>ONE-WAY</a:t>
            </a:r>
            <a:r>
              <a:rPr lang="it-IT" sz="1600" dirty="0" smtClean="0"/>
              <a:t> and </a:t>
            </a:r>
            <a:r>
              <a:rPr lang="it-IT" sz="1600" b="1" dirty="0" smtClean="0"/>
              <a:t>TWO-WAY </a:t>
            </a:r>
            <a:r>
              <a:rPr lang="it-IT" sz="1600" dirty="0" smtClean="0"/>
              <a:t>data </a:t>
            </a:r>
            <a:r>
              <a:rPr lang="it-IT" sz="1600" dirty="0" err="1" smtClean="0"/>
              <a:t>binding</a:t>
            </a:r>
            <a:r>
              <a:rPr lang="it-IT" sz="1600" dirty="0" smtClean="0"/>
              <a:t>.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 smtClean="0"/>
              <a:t>…</a:t>
            </a:r>
            <a:r>
              <a:rPr lang="it-IT" sz="1600" dirty="0" err="1" smtClean="0"/>
              <a:t>is</a:t>
            </a:r>
            <a:r>
              <a:rPr lang="it-IT" sz="1600" dirty="0" smtClean="0"/>
              <a:t> the </a:t>
            </a:r>
            <a:r>
              <a:rPr lang="en-US" sz="1600" dirty="0"/>
              <a:t>synchronization</a:t>
            </a:r>
            <a:r>
              <a:rPr lang="it-IT" sz="1600" dirty="0" smtClean="0"/>
              <a:t> </a:t>
            </a:r>
            <a:r>
              <a:rPr lang="it-IT" sz="1600" dirty="0" err="1" smtClean="0"/>
              <a:t>process</a:t>
            </a:r>
            <a:r>
              <a:rPr lang="it-IT" sz="1600" dirty="0" smtClean="0"/>
              <a:t> </a:t>
            </a:r>
            <a:r>
              <a:rPr lang="en-US" sz="1600" dirty="0" smtClean="0"/>
              <a:t>of data between the model and the view components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56846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376407533"/>
              </p:ext>
            </p:extLst>
          </p:nvPr>
        </p:nvGraphicFramePr>
        <p:xfrm>
          <a:off x="6001034" y="3720322"/>
          <a:ext cx="2843829" cy="229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3811014" y="4522327"/>
            <a:ext cx="2410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ONE-WAY, or ONE-TIME MERGE </a:t>
            </a:r>
            <a:r>
              <a:rPr lang="it-IT" sz="1200" dirty="0" err="1" smtClean="0"/>
              <a:t>question</a:t>
            </a:r>
            <a:r>
              <a:rPr lang="it-IT" sz="1200" dirty="0" smtClean="0"/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..</a:t>
            </a:r>
            <a:r>
              <a:rPr lang="it-IT" sz="1600" dirty="0" err="1" smtClean="0"/>
              <a:t>if</a:t>
            </a:r>
            <a:r>
              <a:rPr lang="it-IT" sz="1600" dirty="0" smtClean="0"/>
              <a:t> a </a:t>
            </a:r>
            <a:r>
              <a:rPr lang="it-IT" sz="1600" dirty="0" err="1" smtClean="0"/>
              <a:t>change</a:t>
            </a:r>
            <a:r>
              <a:rPr lang="it-IT" sz="1600" dirty="0" smtClean="0"/>
              <a:t> </a:t>
            </a:r>
            <a:r>
              <a:rPr lang="it-IT" sz="1600" dirty="0" err="1" smtClean="0"/>
              <a:t>occurs</a:t>
            </a:r>
            <a:r>
              <a:rPr lang="it-IT" sz="1600" dirty="0" smtClean="0"/>
              <a:t>?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30619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ulticolore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Multicolore.thmx</Template>
  <TotalTime>2192</TotalTime>
  <Words>2633</Words>
  <Application>Microsoft Macintosh PowerPoint</Application>
  <PresentationFormat>Presentazione su schermo (4:3)</PresentationFormat>
  <Paragraphs>416</Paragraphs>
  <Slides>27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Multicolore</vt:lpstr>
      <vt:lpstr>AngularJS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Overview</vt:lpstr>
      <vt:lpstr>Overview</vt:lpstr>
      <vt:lpstr>Overview</vt:lpstr>
      <vt:lpstr>Overview</vt:lpstr>
      <vt:lpstr>Bootstrap Process</vt:lpstr>
      <vt:lpstr>Overview</vt:lpstr>
      <vt:lpstr>Overview</vt:lpstr>
      <vt:lpstr>In-depth</vt:lpstr>
      <vt:lpstr>In-depth</vt:lpstr>
      <vt:lpstr>In-depth</vt:lpstr>
      <vt:lpstr>In-depth</vt:lpstr>
      <vt:lpstr>In-depth</vt:lpstr>
      <vt:lpstr>In-depth</vt:lpstr>
      <vt:lpstr>In-depth</vt:lpstr>
      <vt:lpstr>In-depth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Giuseppe Mandato</dc:creator>
  <cp:lastModifiedBy>Giuseppe Mandato</cp:lastModifiedBy>
  <cp:revision>111</cp:revision>
  <dcterms:created xsi:type="dcterms:W3CDTF">2015-03-24T15:59:48Z</dcterms:created>
  <dcterms:modified xsi:type="dcterms:W3CDTF">2015-03-26T16:41:39Z</dcterms:modified>
</cp:coreProperties>
</file>