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5" r:id="rId10"/>
    <p:sldId id="266" r:id="rId11"/>
    <p:sldId id="267" r:id="rId12"/>
    <p:sldId id="268" r:id="rId13"/>
    <p:sldId id="271" r:id="rId14"/>
    <p:sldId id="270" r:id="rId15"/>
    <p:sldId id="272" r:id="rId16"/>
    <p:sldId id="273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65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2:32:3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1280 1622 24575,'-7'5'0,"1"0"0,-1-1 0,0 0 0,0-1 0,0 1 0,-1-1 0,1 0 0,-1-1 0,0 0 0,-14 2 0,-1 1 0,-17 4 0,0-2 0,-52 2 0,-84-6 0,130-3 0,36 0 0,-247-3 0,185-2 0,-111-20 0,151 19 0,-56-14 0,75 17 0,0-2 0,0 0 0,0 0 0,-16-10 0,26 13 0,0-1 0,0 1 0,0-1 0,0 0 0,0 0 0,1 0 0,-1 0 0,1 0 0,0-1 0,0 1 0,0-1 0,0 1 0,1-1 0,-1 0 0,1 0 0,-1-6 0,-1-6 0,1 0 0,1-30 0,1 34 0,1-54 0,2 0 0,4 0 0,17-78 0,-20 127 0,6-33 0,3 0 0,31-79 0,-24 85 0,3 1 0,1 1 0,2 1 0,2 1 0,47-52 0,-50 64 0,2 2 0,0 0 0,2 2 0,1 1 0,58-33 0,146-48 0,-76 38 0,165-66 0,-267 114 0,1 2 0,0 3 0,116-12 0,-130 23 0,0 1 0,0 2 0,51 8 0,-74-6 0,0 1 0,-1 2 0,1 0 0,-1 0 0,-1 2 0,1 1 0,-1 0 0,-1 1 0,19 13 0,0 6 0,0 2 0,-2 1 0,-2 2 0,0 1 0,-3 1 0,-1 1 0,-2 2 0,-1 1 0,38 84 0,-55-102 0,0 0 0,-1 1 0,-2-1 0,0 1 0,3 37 0,-7 116 0,-2-139 0,0-11 0,-1-1 0,-1 1 0,-2-1 0,0 0 0,-2 0 0,0 0 0,-2-1 0,-1 0 0,-13 23 0,-12 14 0,-2-1 0,-3-3 0,-58 65 0,-155 143 0,98-109 0,85-76-54,-20 19 207,74-83-446,0-2 0,-1 0 0,0-2 1,-21 13-1,11-11-6533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2:50:0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1 24575,'7'0'0,"0"0"0,0 1 0,0 0 0,1 0 0,-1 1 0,-1 0 0,1 0 0,0 0 0,0 1 0,-1 0 0,0 0 0,1 1 0,-1 0 0,0 0 0,-1 0 0,7 7 0,27 23 0,-1 3 0,-3 0 0,0 3 0,-3 0 0,53 87 0,-10-5 0,54 91 0,-51-93 0,-50-80 0,-2 0 0,41 89 0,-41-56 0,25 125 0,-44-169 0,36 204 0,-1-10 0,50 128 0,-73-284 0,82 275 0,-73-256 0,-15-50 0,-1 1 0,-2 1 0,5 39 0,-5 50 0,-3-27 0,24 789 0,-32 1233 0,-10-1947 0,5-98 0,0-33 0,-2 1 0,-2-1 0,-19 55 0,-9 33 0,25-76 0,-40 147 0,44-174 0,-53 134 0,28-92 0,-143 326 0,136-294 0,-90 164 0,-8-46 0,89-142 0,-119 174 0,146-219 0,-58 99 0,-1 1 0,-28 42 0,30-47 0,1 8 0,-6 10 0,-6-12-682,-131 152-1,116-170-6143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ED234-8B50-429B-9C25-A61D6AEDB1C0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669A1-D0F8-4069-A639-07737933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4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669A1-D0F8-4069-A639-0773793330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7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669A1-D0F8-4069-A639-0773793330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8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604E-C964-C780-9F69-5601B89F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574F0A-5F47-091D-5A38-C6AF83536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DB98A-738E-6513-5CAC-F7262F7D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BA2F-D43E-4035-89FB-DA6B6C7A7666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41687-2075-F285-6B46-24EC2173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90EE5-8E66-7E7F-8A2D-1DB87FA3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5133-E5EC-43DF-8753-BD22C99E6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A8E7-C4A7-5523-91F2-C257C636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16CE9-2AB0-2B23-5A9D-C141B2A62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E872A-F610-1A89-F2A0-9FD76D01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BA2F-D43E-4035-89FB-DA6B6C7A7666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11479-62DE-314A-5B29-1F276337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F434D-BE2E-8BEF-DECE-6A75DCF9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5133-E5EC-43DF-8753-BD22C99E6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6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89835E-3BAB-6E44-1EAB-26598CABC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2FE692-342B-BF7B-2DF9-EA596B72E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0FCCE-82A9-C4CC-FD34-685E5385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BA2F-D43E-4035-89FB-DA6B6C7A7666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95490-C7A7-C956-AC1E-8CB7EEAC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7F722-C887-CF1F-55ED-F87A3486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5133-E5EC-43DF-8753-BD22C99E6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8B895-6C72-1179-5E23-E52BAB7E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A26AA-6DCC-09DF-2363-299E3449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81DD-4E07-FCFC-4042-3D6AE4A8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BA2F-D43E-4035-89FB-DA6B6C7A7666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69298-89EE-D3FB-5A5B-E3C980D7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7A046-D9C6-C3A5-BC49-6A222CEF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5133-E5EC-43DF-8753-BD22C99E6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3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ED2ED-F22C-1E0F-4F20-D751FB75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70C00-F0C5-8049-3AD7-E9CF6F1FA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B9856-A97D-0433-C14D-2CB0AFD3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BA2F-D43E-4035-89FB-DA6B6C7A7666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6A2A8-5C61-4609-E724-B0CF111B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336FD-BF61-BF4F-020F-83DD2567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5133-E5EC-43DF-8753-BD22C99E6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1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F48F0-4C18-4C77-E6C3-222FC27D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778C7-751C-F990-B3B8-0997B499C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A33FA-9FCC-2B76-5D66-7C3B606B3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91AE1-865B-FA52-3EE2-4E05CC43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BA2F-D43E-4035-89FB-DA6B6C7A7666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E0C68-9A8F-230A-5C66-3F9461ED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08E37-DFD7-EDD6-0DC9-7A710FF6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5133-E5EC-43DF-8753-BD22C99E6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05AF9-BE20-9F7E-8335-BC7B34B4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BC2D6-A698-E8ED-9181-F0637852A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555EB7-AE7A-BEB4-8504-3C1FBCC17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1C52AB-C4FF-A666-28D0-FE3FAD5EA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5125AD-A4C7-C217-017F-9CAB916E4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40D3AF-5849-8D42-F7B2-9B4917B8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BA2F-D43E-4035-89FB-DA6B6C7A7666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D978D-0D49-7BF7-841A-FBB47A42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9DE16F-8B06-F23B-8CE3-B747639A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5133-E5EC-43DF-8753-BD22C99E6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6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697E5-6CA6-17FD-A105-CC03F561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4BC6AF-2B12-D3B4-380F-7D10A9A2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BA2F-D43E-4035-89FB-DA6B6C7A7666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814571-5D87-40E1-49B6-0781B3FA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9A767D-E87C-AC37-F7F2-E5EAEBBB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5133-E5EC-43DF-8753-BD22C99E6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35373-4B08-AD58-EC9F-5C3BF29E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BA2F-D43E-4035-89FB-DA6B6C7A7666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7F5959-0B17-F36A-C648-243539B2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169995-CF17-B671-C10B-24D12160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5133-E5EC-43DF-8753-BD22C99E6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5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BC49F-83AE-E8CD-8B04-38A69346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01412-6E5D-4F3C-EFBB-5B162CC7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85CFE-E230-26FD-DFFD-9364DE95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6B19D-F260-E6BB-1143-926D4354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BA2F-D43E-4035-89FB-DA6B6C7A7666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5E6CA-9D8A-79C2-5150-98BE3154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8445C1-FC00-4A6F-BA70-694998D3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5133-E5EC-43DF-8753-BD22C99E6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1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EB75-2317-5FB7-568A-059B9C51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974344-B0D5-6935-EFB2-8DFE0F4D5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4C161-C97A-83B8-405F-5C6E0ACF7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AF546-F509-FA78-0D50-838C8C08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BA2F-D43E-4035-89FB-DA6B6C7A7666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FBFAF-BE97-A775-20A3-529EAD14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BAEAB-08C1-EC34-E106-C2C25B6B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5133-E5EC-43DF-8753-BD22C99E6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8B35BF-905B-BFE4-3325-8C76AA49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222DC-302F-5FD7-0E4F-B8BA9493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F87D6-A9BD-4195-AAA9-9B16EF71B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BBA2F-D43E-4035-89FB-DA6B6C7A7666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D3FED-2C8B-68A8-14AF-481C871F5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2C971-BE5D-8B63-7816-EC6C66B0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F5133-E5EC-43DF-8753-BD22C99E6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xe-prior-release-download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tools/downloads/sqldev-downloads.htm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7DF72-A9C7-2D4D-8788-A0EE04390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7131"/>
            <a:ext cx="9144000" cy="2846230"/>
          </a:xfrm>
        </p:spPr>
        <p:txBody>
          <a:bodyPr>
            <a:normAutofit/>
          </a:bodyPr>
          <a:lstStyle/>
          <a:p>
            <a:r>
              <a:rPr lang="en-US" altLang="ko-KR" dirty="0"/>
              <a:t>Oracle </a:t>
            </a:r>
            <a:r>
              <a:rPr lang="en-US" altLang="ko-KR" dirty="0" err="1"/>
              <a:t>xe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sz="3600" dirty="0"/>
              <a:t>내 컴퓨터에 데이터베이스를 설치하자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49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09C4C6-B79A-C4A2-655C-D6786FD7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923936"/>
            <a:ext cx="3045169" cy="1219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EEC17D-9604-9264-0277-D4805767CE1D}"/>
              </a:ext>
            </a:extLst>
          </p:cNvPr>
          <p:cNvSpPr txBox="1"/>
          <p:nvPr/>
        </p:nvSpPr>
        <p:spPr>
          <a:xfrm>
            <a:off x="336418" y="438818"/>
            <a:ext cx="295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2.Sqldeveloper</a:t>
            </a:r>
            <a:r>
              <a:rPr lang="ko-KR" altLang="en-US" b="1" dirty="0"/>
              <a:t> 폴더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EAA1B1-5FEE-86D5-D982-1BE34B1F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50" y="923936"/>
            <a:ext cx="6258085" cy="4313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6F70A-38DE-A27B-4693-7FFAF07BB020}"/>
              </a:ext>
            </a:extLst>
          </p:cNvPr>
          <p:cNvSpPr txBox="1"/>
          <p:nvPr/>
        </p:nvSpPr>
        <p:spPr>
          <a:xfrm>
            <a:off x="4855968" y="438818"/>
            <a:ext cx="28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3.Sqldeveloper.exe </a:t>
            </a:r>
            <a:r>
              <a:rPr lang="ko-KR" altLang="en-US" b="1" dirty="0"/>
              <a:t>실행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5585E2-BDAE-EC4C-96F2-6C6C763941B2}"/>
              </a:ext>
            </a:extLst>
          </p:cNvPr>
          <p:cNvSpPr/>
          <p:nvPr/>
        </p:nvSpPr>
        <p:spPr>
          <a:xfrm>
            <a:off x="4797387" y="4698264"/>
            <a:ext cx="6490950" cy="25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2A697-77A1-784D-CBEF-A49D755DE872}"/>
              </a:ext>
            </a:extLst>
          </p:cNvPr>
          <p:cNvSpPr txBox="1"/>
          <p:nvPr/>
        </p:nvSpPr>
        <p:spPr>
          <a:xfrm>
            <a:off x="240860" y="5353209"/>
            <a:ext cx="1024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만약 </a:t>
            </a:r>
            <a:r>
              <a:rPr lang="en-US" altLang="ko-KR" b="1" dirty="0">
                <a:solidFill>
                  <a:srgbClr val="FF0000"/>
                </a:solidFill>
              </a:rPr>
              <a:t>sqldeveloper.exe </a:t>
            </a:r>
            <a:r>
              <a:rPr lang="ko-KR" altLang="en-US" b="1" dirty="0">
                <a:solidFill>
                  <a:srgbClr val="FF0000"/>
                </a:solidFill>
              </a:rPr>
              <a:t>파일을 바탕화면에 두고 싶다면 드래그 </a:t>
            </a:r>
            <a:r>
              <a:rPr lang="ko-KR" altLang="en-US" b="1" dirty="0" err="1">
                <a:solidFill>
                  <a:srgbClr val="FF0000"/>
                </a:solidFill>
              </a:rPr>
              <a:t>하지말고</a:t>
            </a:r>
            <a:r>
              <a:rPr lang="en-US" altLang="ko-KR" b="1" dirty="0">
                <a:solidFill>
                  <a:srgbClr val="FF0000"/>
                </a:solidFill>
              </a:rPr>
              <a:t>! 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위 아이콘 </a:t>
            </a:r>
            <a:r>
              <a:rPr lang="ko-KR" altLang="en-US" b="1" dirty="0" err="1">
                <a:solidFill>
                  <a:srgbClr val="FF0000"/>
                </a:solidFill>
              </a:rPr>
              <a:t>마우스우클릭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=&gt; </a:t>
            </a:r>
            <a:r>
              <a:rPr lang="ko-KR" altLang="en-US" b="1" dirty="0">
                <a:solidFill>
                  <a:srgbClr val="FF0000"/>
                </a:solidFill>
              </a:rPr>
              <a:t>바로가기 생성 후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바로가기 아이콘을 바탕화면으로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284045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20EC69-9AB8-5012-4764-4FC86013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97" y="228717"/>
            <a:ext cx="4486011" cy="17623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6AE31B-FDD5-3CB4-84E0-6F905A18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8" y="890837"/>
            <a:ext cx="4026620" cy="1180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ADE7A-F7C0-D24E-3A38-2DCB34A571CF}"/>
              </a:ext>
            </a:extLst>
          </p:cNvPr>
          <p:cNvSpPr txBox="1"/>
          <p:nvPr/>
        </p:nvSpPr>
        <p:spPr>
          <a:xfrm>
            <a:off x="329045" y="371212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en-US" altLang="ko-KR" b="1" dirty="0" err="1"/>
              <a:t>jdk</a:t>
            </a:r>
            <a:r>
              <a:rPr lang="en-US" altLang="ko-KR" b="1" dirty="0"/>
              <a:t> </a:t>
            </a:r>
            <a:r>
              <a:rPr lang="ko-KR" altLang="en-US" b="1" dirty="0"/>
              <a:t>경로를 찾아서 세팅</a:t>
            </a:r>
            <a:r>
              <a:rPr lang="en-US" altLang="ko-KR" b="1" dirty="0"/>
              <a:t>( </a:t>
            </a:r>
            <a:r>
              <a:rPr lang="ko-KR" altLang="en-US" b="1" dirty="0"/>
              <a:t>해당 버전 설치한 사람만 해당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DED30F-4D19-E517-DE18-C05B449B5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61" y="2528479"/>
            <a:ext cx="3488741" cy="1617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50323F-332E-94C3-8824-C8D604E613D6}"/>
              </a:ext>
            </a:extLst>
          </p:cNvPr>
          <p:cNvSpPr txBox="1"/>
          <p:nvPr/>
        </p:nvSpPr>
        <p:spPr>
          <a:xfrm>
            <a:off x="544169" y="2123820"/>
            <a:ext cx="8796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위 예시처럼 </a:t>
            </a:r>
            <a:r>
              <a:rPr lang="en-US" altLang="ko-KR" sz="1600" b="1" dirty="0"/>
              <a:t>c:\program files\java </a:t>
            </a:r>
            <a:r>
              <a:rPr lang="ko-KR" altLang="en-US" sz="1600" b="1" dirty="0"/>
              <a:t>에서 </a:t>
            </a:r>
            <a:r>
              <a:rPr lang="en-US" altLang="ko-KR" sz="1600" b="1" dirty="0" err="1"/>
              <a:t>jdk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폴더 찾아 더블클릭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버전은 서로 다를 수 있음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77064B-56C3-8E5F-3F94-B6AB5220F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454" y="2528479"/>
            <a:ext cx="5450976" cy="16178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8BC9C3-F388-D86C-58F7-C9491417F568}"/>
              </a:ext>
            </a:extLst>
          </p:cNvPr>
          <p:cNvSpPr/>
          <p:nvPr/>
        </p:nvSpPr>
        <p:spPr>
          <a:xfrm>
            <a:off x="7750524" y="3648633"/>
            <a:ext cx="663263" cy="356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3197F1-D830-DB15-C430-B293F8677196}"/>
              </a:ext>
            </a:extLst>
          </p:cNvPr>
          <p:cNvSpPr/>
          <p:nvPr/>
        </p:nvSpPr>
        <p:spPr>
          <a:xfrm>
            <a:off x="3746827" y="1369478"/>
            <a:ext cx="663263" cy="263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F1E13E6-811D-55C5-71BE-D8B14D079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69" y="5093713"/>
            <a:ext cx="3393382" cy="14241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C05103-4729-0284-5038-1A588733CFBA}"/>
              </a:ext>
            </a:extLst>
          </p:cNvPr>
          <p:cNvSpPr txBox="1"/>
          <p:nvPr/>
        </p:nvSpPr>
        <p:spPr>
          <a:xfrm>
            <a:off x="379926" y="4668867"/>
            <a:ext cx="648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환경설정 </a:t>
            </a:r>
            <a:r>
              <a:rPr lang="ko-KR" altLang="en-US" b="1" dirty="0" err="1"/>
              <a:t>임포트</a:t>
            </a:r>
            <a:r>
              <a:rPr lang="ko-KR" altLang="en-US" b="1" dirty="0"/>
              <a:t> 화면이 뜨면 </a:t>
            </a:r>
            <a:r>
              <a:rPr lang="en-US" altLang="ko-KR" b="1" dirty="0"/>
              <a:t>, </a:t>
            </a:r>
            <a:r>
              <a:rPr lang="ko-KR" altLang="en-US" b="1" dirty="0"/>
              <a:t>첫 설치이므로 </a:t>
            </a:r>
            <a:r>
              <a:rPr lang="ko-KR" altLang="en-US" b="1" dirty="0" err="1"/>
              <a:t>아니오</a:t>
            </a:r>
            <a:r>
              <a:rPr lang="ko-KR" altLang="en-US" b="1" dirty="0"/>
              <a:t> 선택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A120B9-D058-9BAC-2A31-B68620F4188F}"/>
              </a:ext>
            </a:extLst>
          </p:cNvPr>
          <p:cNvSpPr/>
          <p:nvPr/>
        </p:nvSpPr>
        <p:spPr>
          <a:xfrm>
            <a:off x="3415195" y="6269372"/>
            <a:ext cx="663263" cy="24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7BB253-A6B5-3725-5C7E-D2A9B2D61EE2}"/>
              </a:ext>
            </a:extLst>
          </p:cNvPr>
          <p:cNvSpPr/>
          <p:nvPr/>
        </p:nvSpPr>
        <p:spPr>
          <a:xfrm>
            <a:off x="6712525" y="1099323"/>
            <a:ext cx="4136904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12C40B-B28D-FC3B-2071-1AF3E5D7F352}"/>
              </a:ext>
            </a:extLst>
          </p:cNvPr>
          <p:cNvCxnSpPr/>
          <p:nvPr/>
        </p:nvCxnSpPr>
        <p:spPr>
          <a:xfrm>
            <a:off x="5846012" y="784856"/>
            <a:ext cx="820057" cy="6289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4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2F14410-2A5E-8E50-E72A-E4048126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6" y="322774"/>
            <a:ext cx="3696216" cy="1962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7566F-30B5-E7EC-45D4-F59D081AF487}"/>
              </a:ext>
            </a:extLst>
          </p:cNvPr>
          <p:cNvSpPr txBox="1"/>
          <p:nvPr/>
        </p:nvSpPr>
        <p:spPr>
          <a:xfrm>
            <a:off x="4417454" y="1101144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이런 내용이 뜰 경우 체크하고 확인 클릭</a:t>
            </a:r>
          </a:p>
        </p:txBody>
      </p:sp>
    </p:spTree>
    <p:extLst>
      <p:ext uri="{BB962C8B-B14F-4D97-AF65-F5344CB8AC3E}">
        <p14:creationId xmlns:p14="http://schemas.microsoft.com/office/powerpoint/2010/main" val="62094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7DF72-A9C7-2D4D-8788-A0EE04390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71149" cy="2387600"/>
          </a:xfrm>
        </p:spPr>
        <p:txBody>
          <a:bodyPr/>
          <a:lstStyle/>
          <a:p>
            <a:r>
              <a:rPr lang="en-US" altLang="ko-KR" dirty="0"/>
              <a:t>SQL DEVELOPER </a:t>
            </a:r>
            <a:r>
              <a:rPr lang="ko-KR" altLang="en-US" dirty="0"/>
              <a:t>계정 연동</a:t>
            </a:r>
          </a:p>
        </p:txBody>
      </p:sp>
    </p:spTree>
    <p:extLst>
      <p:ext uri="{BB962C8B-B14F-4D97-AF65-F5344CB8AC3E}">
        <p14:creationId xmlns:p14="http://schemas.microsoft.com/office/powerpoint/2010/main" val="40014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600B0B-6C57-DA90-5D74-0F02161E7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04" y="952354"/>
            <a:ext cx="11417317" cy="45175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E01924-0F87-C516-E736-C8B305BD6916}"/>
              </a:ext>
            </a:extLst>
          </p:cNvPr>
          <p:cNvSpPr/>
          <p:nvPr/>
        </p:nvSpPr>
        <p:spPr>
          <a:xfrm>
            <a:off x="233828" y="2456198"/>
            <a:ext cx="840758" cy="503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BB0D9-C354-3994-52E5-B4F5522EA5B1}"/>
              </a:ext>
            </a:extLst>
          </p:cNvPr>
          <p:cNvSpPr txBox="1"/>
          <p:nvPr/>
        </p:nvSpPr>
        <p:spPr>
          <a:xfrm>
            <a:off x="335525" y="413390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+ </a:t>
            </a:r>
            <a:r>
              <a:rPr lang="ko-KR" altLang="en-US" b="1" dirty="0"/>
              <a:t>기호 버튼을 클릭한다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117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FDAC14-1A31-CB59-2DEF-EFADC026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1" y="993139"/>
            <a:ext cx="8348622" cy="53372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E01924-0F87-C516-E736-C8B305BD6916}"/>
              </a:ext>
            </a:extLst>
          </p:cNvPr>
          <p:cNvSpPr/>
          <p:nvPr/>
        </p:nvSpPr>
        <p:spPr>
          <a:xfrm>
            <a:off x="5080000" y="5855843"/>
            <a:ext cx="1069361" cy="503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BB0D9-C354-3994-52E5-B4F5522EA5B1}"/>
              </a:ext>
            </a:extLst>
          </p:cNvPr>
          <p:cNvSpPr txBox="1"/>
          <p:nvPr/>
        </p:nvSpPr>
        <p:spPr>
          <a:xfrm>
            <a:off x="335525" y="41339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다음과 같이 계정을 입력하고 테스트 버튼 후 상태</a:t>
            </a:r>
            <a:r>
              <a:rPr lang="en-US" altLang="ko-KR" b="1" dirty="0"/>
              <a:t>:</a:t>
            </a:r>
            <a:r>
              <a:rPr lang="ko-KR" altLang="en-US" b="1" dirty="0"/>
              <a:t>성공이면 접속을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268410-6033-D38D-EA87-1B7BBBFD7584}"/>
              </a:ext>
            </a:extLst>
          </p:cNvPr>
          <p:cNvSpPr/>
          <p:nvPr/>
        </p:nvSpPr>
        <p:spPr>
          <a:xfrm>
            <a:off x="6340181" y="5854115"/>
            <a:ext cx="1149190" cy="503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05E43-442F-CB02-44B0-D8A91A43C072}"/>
              </a:ext>
            </a:extLst>
          </p:cNvPr>
          <p:cNvSpPr txBox="1"/>
          <p:nvPr/>
        </p:nvSpPr>
        <p:spPr>
          <a:xfrm>
            <a:off x="9114826" y="2289337"/>
            <a:ext cx="2990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SHOPPING</a:t>
            </a:r>
          </a:p>
          <a:p>
            <a:endParaRPr lang="en-US" altLang="ko-KR" dirty="0"/>
          </a:p>
          <a:p>
            <a:r>
              <a:rPr lang="ko-KR" altLang="en-US" dirty="0"/>
              <a:t>사용자이름 </a:t>
            </a:r>
            <a:r>
              <a:rPr lang="en-US" altLang="ko-KR" dirty="0"/>
              <a:t>: SHOPPING</a:t>
            </a:r>
          </a:p>
          <a:p>
            <a:endParaRPr lang="en-US" altLang="ko-KR" dirty="0"/>
          </a:p>
          <a:p>
            <a:r>
              <a:rPr lang="ko-KR" altLang="en-US" dirty="0"/>
              <a:t>비밀번호 </a:t>
            </a:r>
            <a:r>
              <a:rPr lang="en-US" altLang="ko-KR" dirty="0"/>
              <a:t>: 12345</a:t>
            </a:r>
          </a:p>
          <a:p>
            <a:endParaRPr lang="en-US" altLang="ko-KR" dirty="0"/>
          </a:p>
          <a:p>
            <a:r>
              <a:rPr lang="ko-KR" altLang="en-US" dirty="0"/>
              <a:t>호스트이름 </a:t>
            </a:r>
            <a:r>
              <a:rPr lang="en-US" altLang="ko-KR" dirty="0"/>
              <a:t>: localhost</a:t>
            </a:r>
          </a:p>
          <a:p>
            <a:endParaRPr lang="en-US" altLang="ko-KR" dirty="0"/>
          </a:p>
          <a:p>
            <a:r>
              <a:rPr lang="ko-KR" altLang="en-US" dirty="0"/>
              <a:t>포트 </a:t>
            </a:r>
            <a:r>
              <a:rPr lang="en-US" altLang="ko-KR" dirty="0"/>
              <a:t>: 1521 </a:t>
            </a:r>
          </a:p>
          <a:p>
            <a:endParaRPr lang="en-US" altLang="ko-KR" dirty="0"/>
          </a:p>
          <a:p>
            <a:r>
              <a:rPr lang="en-US" altLang="ko-KR" dirty="0"/>
              <a:t>SID : </a:t>
            </a:r>
            <a:r>
              <a:rPr lang="en-US" altLang="ko-KR" dirty="0" err="1"/>
              <a:t>xe</a:t>
            </a:r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37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A5CF423-E54F-5856-AFF9-55801D42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109" y="1734951"/>
            <a:ext cx="5067413" cy="479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0E22E6-A6ED-05E3-BF65-EE7CFD76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4" y="636382"/>
            <a:ext cx="6420746" cy="2943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66A7AB-773A-83CE-783E-F8235CBA31FA}"/>
              </a:ext>
            </a:extLst>
          </p:cNvPr>
          <p:cNvSpPr txBox="1"/>
          <p:nvPr/>
        </p:nvSpPr>
        <p:spPr>
          <a:xfrm>
            <a:off x="251812" y="187424"/>
            <a:ext cx="939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SHOPPING </a:t>
            </a:r>
            <a:r>
              <a:rPr lang="ko-KR" altLang="en-US" b="1" dirty="0"/>
              <a:t>계정 활성화 확인 </a:t>
            </a:r>
            <a:r>
              <a:rPr lang="en-US" altLang="ko-KR" b="1" dirty="0"/>
              <a:t>,</a:t>
            </a:r>
            <a:r>
              <a:rPr lang="ko-KR" altLang="en-US" b="1" dirty="0"/>
              <a:t> 그 후에 파일 </a:t>
            </a:r>
            <a:r>
              <a:rPr lang="en-US" altLang="ko-KR" b="1" dirty="0"/>
              <a:t>&gt; </a:t>
            </a:r>
            <a:r>
              <a:rPr lang="ko-KR" altLang="en-US" b="1" dirty="0"/>
              <a:t>열기 </a:t>
            </a:r>
            <a:r>
              <a:rPr lang="en-US" altLang="ko-KR" b="1" dirty="0"/>
              <a:t>&gt; </a:t>
            </a:r>
            <a:r>
              <a:rPr lang="en-US" altLang="ko-KR" b="1" dirty="0" err="1"/>
              <a:t>sampleData.sql</a:t>
            </a:r>
            <a:r>
              <a:rPr lang="en-US" altLang="ko-KR" b="1" dirty="0"/>
              <a:t> </a:t>
            </a:r>
            <a:r>
              <a:rPr lang="ko-KR" altLang="en-US" b="1" dirty="0"/>
              <a:t>파일 불러오기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E843FCC-6F5B-4233-29B1-88B7E2858053}"/>
              </a:ext>
            </a:extLst>
          </p:cNvPr>
          <p:cNvSpPr/>
          <p:nvPr/>
        </p:nvSpPr>
        <p:spPr>
          <a:xfrm>
            <a:off x="4602344" y="1245070"/>
            <a:ext cx="1493656" cy="979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C26E8-15B4-EC30-F35D-26AACCA4CC11}"/>
              </a:ext>
            </a:extLst>
          </p:cNvPr>
          <p:cNvSpPr txBox="1"/>
          <p:nvPr/>
        </p:nvSpPr>
        <p:spPr>
          <a:xfrm>
            <a:off x="7081045" y="1026768"/>
            <a:ext cx="506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en-US" altLang="ko-KR" b="1" dirty="0" err="1"/>
              <a:t>sampleData.sql</a:t>
            </a:r>
            <a:r>
              <a:rPr lang="ko-KR" altLang="en-US" b="1" dirty="0"/>
              <a:t>파일에서 </a:t>
            </a:r>
            <a:r>
              <a:rPr lang="ko-KR" altLang="en-US" b="1" dirty="0" err="1"/>
              <a:t>아무곳이나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커서를 누르고 </a:t>
            </a:r>
            <a:r>
              <a:rPr lang="en-US" altLang="ko-KR" b="1" dirty="0"/>
              <a:t>f5 </a:t>
            </a:r>
            <a:r>
              <a:rPr lang="ko-KR" altLang="en-US" b="1" dirty="0"/>
              <a:t>클릭</a:t>
            </a:r>
            <a:r>
              <a:rPr lang="en-US" altLang="ko-KR" b="1" dirty="0"/>
              <a:t> (</a:t>
            </a:r>
            <a:r>
              <a:rPr lang="ko-KR" altLang="en-US" b="1" dirty="0"/>
              <a:t>테이블 및 데이터 생성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A550FD-81E2-328F-20A1-A9C4AAA298F8}"/>
              </a:ext>
            </a:extLst>
          </p:cNvPr>
          <p:cNvSpPr/>
          <p:nvPr/>
        </p:nvSpPr>
        <p:spPr>
          <a:xfrm>
            <a:off x="9979198" y="4327255"/>
            <a:ext cx="442174" cy="290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F6494B-707E-AAFF-A303-CA04D681B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162" y="2851772"/>
            <a:ext cx="4761946" cy="336984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8C5F62C1-4EE0-EC69-1B98-95EEEB43DA91}"/>
              </a:ext>
            </a:extLst>
          </p:cNvPr>
          <p:cNvSpPr/>
          <p:nvPr/>
        </p:nvSpPr>
        <p:spPr>
          <a:xfrm>
            <a:off x="427148" y="5321332"/>
            <a:ext cx="3424057" cy="9002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2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984702-84C7-4CC1-1F33-49DA1B31AE30}"/>
              </a:ext>
            </a:extLst>
          </p:cNvPr>
          <p:cNvSpPr txBox="1"/>
          <p:nvPr/>
        </p:nvSpPr>
        <p:spPr>
          <a:xfrm>
            <a:off x="339159" y="308311"/>
            <a:ext cx="929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데이터가 정상적으로 입력되었는지 좌측 상단의 </a:t>
            </a:r>
            <a:r>
              <a:rPr lang="en-US" altLang="ko-KR" b="1" dirty="0"/>
              <a:t>SHOPPING </a:t>
            </a:r>
            <a:r>
              <a:rPr lang="ko-KR" altLang="en-US" b="1" dirty="0"/>
              <a:t>부분을 확인을 해봅니다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608FCC-CA91-6EFB-67E2-F56D8774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3" y="1116295"/>
            <a:ext cx="4891056" cy="427551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F975D11-C79F-B525-2C48-7814DF0DF2E4}"/>
              </a:ext>
            </a:extLst>
          </p:cNvPr>
          <p:cNvSpPr/>
          <p:nvPr/>
        </p:nvSpPr>
        <p:spPr>
          <a:xfrm>
            <a:off x="487544" y="1259751"/>
            <a:ext cx="586513" cy="369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D045F12-AA47-6B95-3488-7CFBF5E976DA}"/>
              </a:ext>
            </a:extLst>
          </p:cNvPr>
          <p:cNvSpPr/>
          <p:nvPr/>
        </p:nvSpPr>
        <p:spPr>
          <a:xfrm>
            <a:off x="908458" y="1603539"/>
            <a:ext cx="586513" cy="369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CEE8BDD-FAF5-43DB-85D2-8141F7F7150E}"/>
                  </a:ext>
                </a:extLst>
              </p14:cNvPr>
              <p14:cNvContentPartPr/>
              <p14:nvPr/>
            </p14:nvContentPartPr>
            <p14:xfrm>
              <a:off x="4096657" y="2024063"/>
              <a:ext cx="700920" cy="3579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CEE8BDD-FAF5-43DB-85D2-8141F7F715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8017" y="2015423"/>
                <a:ext cx="718560" cy="35967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2ECDAEA-6A38-F7E1-5D1D-F6D6F6953483}"/>
              </a:ext>
            </a:extLst>
          </p:cNvPr>
          <p:cNvSpPr txBox="1"/>
          <p:nvPr/>
        </p:nvSpPr>
        <p:spPr>
          <a:xfrm>
            <a:off x="841828" y="5645797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테스트를 위해 데이터 입력이 완료된 모습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15B6A-5745-BCDC-DF79-8BF07B8360D0}"/>
              </a:ext>
            </a:extLst>
          </p:cNvPr>
          <p:cNvSpPr txBox="1"/>
          <p:nvPr/>
        </p:nvSpPr>
        <p:spPr>
          <a:xfrm>
            <a:off x="6716628" y="2161897"/>
            <a:ext cx="50882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*</a:t>
            </a:r>
            <a:r>
              <a:rPr lang="ko-KR" altLang="en-US" sz="1600" b="1" dirty="0">
                <a:solidFill>
                  <a:srgbClr val="FF0000"/>
                </a:solidFill>
              </a:rPr>
              <a:t>만약 테이블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 err="1">
                <a:solidFill>
                  <a:srgbClr val="FF0000"/>
                </a:solidFill>
              </a:rPr>
              <a:t>필터링됨</a:t>
            </a:r>
            <a:r>
              <a:rPr lang="en-US" altLang="ko-KR" sz="1600" b="1" dirty="0">
                <a:solidFill>
                  <a:srgbClr val="FF0000"/>
                </a:solidFill>
              </a:rPr>
              <a:t>) </a:t>
            </a:r>
            <a:r>
              <a:rPr lang="ko-KR" altLang="en-US" sz="1600" b="1" dirty="0">
                <a:solidFill>
                  <a:srgbClr val="FF0000"/>
                </a:solidFill>
              </a:rPr>
              <a:t>밑에 아무것도 뜨지 않으면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다음과 같이 해보세요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테이블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 err="1">
                <a:solidFill>
                  <a:srgbClr val="FF0000"/>
                </a:solidFill>
              </a:rPr>
              <a:t>필터링됨</a:t>
            </a:r>
            <a:r>
              <a:rPr lang="en-US" altLang="ko-KR" sz="1600" b="1" dirty="0">
                <a:solidFill>
                  <a:srgbClr val="FF0000"/>
                </a:solidFill>
              </a:rPr>
              <a:t>) </a:t>
            </a:r>
            <a:r>
              <a:rPr lang="ko-KR" altLang="en-US" sz="1600" b="1" dirty="0">
                <a:solidFill>
                  <a:srgbClr val="FF0000"/>
                </a:solidFill>
              </a:rPr>
              <a:t>부분에 마우스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우클릭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&gt; </a:t>
            </a:r>
            <a:r>
              <a:rPr lang="ko-KR" altLang="en-US" sz="1600" b="1" dirty="0" err="1">
                <a:solidFill>
                  <a:srgbClr val="FF0000"/>
                </a:solidFill>
              </a:rPr>
              <a:t>새로고침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C3FE2CF-4BC6-536F-59CE-B31AF779C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798" y="3614481"/>
            <a:ext cx="5323913" cy="17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0D88C6-0EF1-6598-9497-E930188B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6" y="2566077"/>
            <a:ext cx="11114848" cy="330952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A2943-2CEC-0AF9-A169-99718F1E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40" y="338115"/>
            <a:ext cx="11982719" cy="105924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linkClick r:id="rId3"/>
              </a:rPr>
              <a:t>https://www.oracle.com/database/technologies/xe-prior-release-downloads.html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접속 후 아래 </a:t>
            </a:r>
            <a:r>
              <a:rPr lang="en-US" altLang="ko-KR" sz="2400" dirty="0"/>
              <a:t>windows x64 </a:t>
            </a:r>
            <a:r>
              <a:rPr lang="ko-KR" altLang="en-US" sz="2400" dirty="0"/>
              <a:t>설치 클릭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C745BB-FD79-D7E5-9D52-717C97606633}"/>
              </a:ext>
            </a:extLst>
          </p:cNvPr>
          <p:cNvSpPr/>
          <p:nvPr/>
        </p:nvSpPr>
        <p:spPr>
          <a:xfrm>
            <a:off x="711476" y="3978323"/>
            <a:ext cx="5089620" cy="445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D60BBF-616D-813A-C7EB-E4AA456AFF1B}"/>
              </a:ext>
            </a:extLst>
          </p:cNvPr>
          <p:cNvSpPr txBox="1">
            <a:spLocks/>
          </p:cNvSpPr>
          <p:nvPr/>
        </p:nvSpPr>
        <p:spPr>
          <a:xfrm>
            <a:off x="408903" y="1297549"/>
            <a:ext cx="5886719" cy="30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solidFill>
                  <a:srgbClr val="FF0000"/>
                </a:solidFill>
              </a:rPr>
              <a:t>만약 회원가입이 필요할 경우 회원가입 진행 후 설치</a:t>
            </a:r>
          </a:p>
        </p:txBody>
      </p:sp>
    </p:spTree>
    <p:extLst>
      <p:ext uri="{BB962C8B-B14F-4D97-AF65-F5344CB8AC3E}">
        <p14:creationId xmlns:p14="http://schemas.microsoft.com/office/powerpoint/2010/main" val="381127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214784E-5A62-B33F-5F0F-C8B42061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24" y="1756827"/>
            <a:ext cx="5321625" cy="2418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34679-AC5F-8F14-6AC1-63C2A6C57C62}"/>
              </a:ext>
            </a:extLst>
          </p:cNvPr>
          <p:cNvSpPr txBox="1"/>
          <p:nvPr/>
        </p:nvSpPr>
        <p:spPr>
          <a:xfrm>
            <a:off x="802492" y="1015148"/>
            <a:ext cx="7183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대상 파일 압축 풀기 진행 후 폴더 열기 </a:t>
            </a:r>
            <a:r>
              <a:rPr lang="en-US" altLang="ko-KR" dirty="0"/>
              <a:t>&gt; DISK1 </a:t>
            </a:r>
            <a:r>
              <a:rPr lang="ko-KR" altLang="en-US" dirty="0"/>
              <a:t>폴더 클릭 </a:t>
            </a:r>
            <a:r>
              <a:rPr lang="en-US" altLang="ko-KR" dirty="0"/>
              <a:t>&gt; </a:t>
            </a:r>
            <a:endParaRPr lang="ko-KR" altLang="en-US" sz="1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27EF3B-2F34-1821-3F01-F70E3AF641F5}"/>
              </a:ext>
            </a:extLst>
          </p:cNvPr>
          <p:cNvSpPr/>
          <p:nvPr/>
        </p:nvSpPr>
        <p:spPr>
          <a:xfrm>
            <a:off x="1302316" y="3663376"/>
            <a:ext cx="1642765" cy="32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C44D4-074D-5353-48FC-13D943BF2868}"/>
              </a:ext>
            </a:extLst>
          </p:cNvPr>
          <p:cNvSpPr txBox="1"/>
          <p:nvPr/>
        </p:nvSpPr>
        <p:spPr>
          <a:xfrm>
            <a:off x="7121777" y="1015148"/>
            <a:ext cx="420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Setup.exe </a:t>
            </a:r>
            <a:r>
              <a:rPr lang="ko-KR" altLang="en-US" sz="1800" dirty="0"/>
              <a:t>파일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CF3D48-363F-AFD4-C6FD-5B866E00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8" y="385505"/>
            <a:ext cx="6383675" cy="64918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2CC917-1791-B81D-92F0-6EAF2325615F}"/>
              </a:ext>
            </a:extLst>
          </p:cNvPr>
          <p:cNvSpPr/>
          <p:nvPr/>
        </p:nvSpPr>
        <p:spPr>
          <a:xfrm>
            <a:off x="1690971" y="1756827"/>
            <a:ext cx="4303578" cy="630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EAFD8C-734B-92B2-6619-4993E1DF0866}"/>
              </a:ext>
            </a:extLst>
          </p:cNvPr>
          <p:cNvSpPr/>
          <p:nvPr/>
        </p:nvSpPr>
        <p:spPr>
          <a:xfrm>
            <a:off x="1105226" y="1968032"/>
            <a:ext cx="394179" cy="320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3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A79041AB-7EC6-627A-350F-697265908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190" y="3793580"/>
            <a:ext cx="3773539" cy="28522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4377ABE-C9C7-7D27-E298-8315BC41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403" y="3868459"/>
            <a:ext cx="3950791" cy="27773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B976D2-0286-CE93-0390-C87EDBB22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054" y="541570"/>
            <a:ext cx="4027371" cy="277732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EAD2877-9E2E-6467-9978-4B7DD5A99125}"/>
              </a:ext>
            </a:extLst>
          </p:cNvPr>
          <p:cNvSpPr/>
          <p:nvPr/>
        </p:nvSpPr>
        <p:spPr>
          <a:xfrm>
            <a:off x="5248141" y="1599123"/>
            <a:ext cx="93371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6ADDA25-A681-BF59-7D72-DB6802E65D6D}"/>
              </a:ext>
            </a:extLst>
          </p:cNvPr>
          <p:cNvSpPr/>
          <p:nvPr/>
        </p:nvSpPr>
        <p:spPr>
          <a:xfrm rot="5400000">
            <a:off x="9912979" y="3343111"/>
            <a:ext cx="408900" cy="641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0C3878F-ED4F-A20E-906E-08621695224D}"/>
              </a:ext>
            </a:extLst>
          </p:cNvPr>
          <p:cNvSpPr/>
          <p:nvPr/>
        </p:nvSpPr>
        <p:spPr>
          <a:xfrm rot="10800000">
            <a:off x="7442729" y="5028523"/>
            <a:ext cx="46451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75F8CB-573D-8BFC-7B9A-8C1263EFCC02}"/>
              </a:ext>
            </a:extLst>
          </p:cNvPr>
          <p:cNvSpPr/>
          <p:nvPr/>
        </p:nvSpPr>
        <p:spPr>
          <a:xfrm>
            <a:off x="6671255" y="2419088"/>
            <a:ext cx="792052" cy="214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3849B9-4B91-EB00-BF3E-15DBBACECDAC}"/>
              </a:ext>
            </a:extLst>
          </p:cNvPr>
          <p:cNvSpPr/>
          <p:nvPr/>
        </p:nvSpPr>
        <p:spPr>
          <a:xfrm>
            <a:off x="9154733" y="3006800"/>
            <a:ext cx="641798" cy="210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B52BCF-3CB4-95CE-2257-6D76C8F63CCE}"/>
              </a:ext>
            </a:extLst>
          </p:cNvPr>
          <p:cNvSpPr/>
          <p:nvPr/>
        </p:nvSpPr>
        <p:spPr>
          <a:xfrm>
            <a:off x="10553644" y="6336586"/>
            <a:ext cx="641798" cy="210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CE73F2-37F1-EC70-FA39-FAA3B25B8548}"/>
              </a:ext>
            </a:extLst>
          </p:cNvPr>
          <p:cNvSpPr/>
          <p:nvPr/>
        </p:nvSpPr>
        <p:spPr>
          <a:xfrm>
            <a:off x="6096000" y="6336586"/>
            <a:ext cx="641798" cy="210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347628-F5C1-5AC5-DF2C-B50A816D0CA9}"/>
              </a:ext>
            </a:extLst>
          </p:cNvPr>
          <p:cNvSpPr/>
          <p:nvPr/>
        </p:nvSpPr>
        <p:spPr>
          <a:xfrm>
            <a:off x="4609391" y="4924590"/>
            <a:ext cx="1572467" cy="677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E6298B-EF02-82F5-53F0-1AC659D189B1}"/>
              </a:ext>
            </a:extLst>
          </p:cNvPr>
          <p:cNvSpPr txBox="1"/>
          <p:nvPr/>
        </p:nvSpPr>
        <p:spPr>
          <a:xfrm>
            <a:off x="5222662" y="562997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12345 </a:t>
            </a:r>
            <a:r>
              <a:rPr lang="ko-KR" altLang="en-US" b="1" dirty="0">
                <a:solidFill>
                  <a:srgbClr val="FF0000"/>
                </a:solidFill>
              </a:rPr>
              <a:t>로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7767C0-773F-06B3-CEDC-EE0025CBF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52" y="227808"/>
            <a:ext cx="4049373" cy="31459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6A36B7A-8E4B-5CFF-AA70-5291628CAB7A}"/>
              </a:ext>
            </a:extLst>
          </p:cNvPr>
          <p:cNvSpPr/>
          <p:nvPr/>
        </p:nvSpPr>
        <p:spPr>
          <a:xfrm>
            <a:off x="3151163" y="3005330"/>
            <a:ext cx="690240" cy="284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6DC94AE-0C56-B711-8429-76325183C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82" y="4134658"/>
            <a:ext cx="2865963" cy="2170050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BE425C3-DDD2-BF44-7C44-A56660F22FB0}"/>
              </a:ext>
            </a:extLst>
          </p:cNvPr>
          <p:cNvSpPr/>
          <p:nvPr/>
        </p:nvSpPr>
        <p:spPr>
          <a:xfrm rot="10800000">
            <a:off x="3059300" y="5028523"/>
            <a:ext cx="46451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CF5387-0D3E-BCBA-1CCD-B8AEE5C0D5CE}"/>
              </a:ext>
            </a:extLst>
          </p:cNvPr>
          <p:cNvSpPr/>
          <p:nvPr/>
        </p:nvSpPr>
        <p:spPr>
          <a:xfrm>
            <a:off x="1952604" y="6041511"/>
            <a:ext cx="509242" cy="263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97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CA3E0E-FE2E-5459-2F67-5298E09F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17" y="545252"/>
            <a:ext cx="7686866" cy="58082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87B789-E614-2F32-18C0-9C349FDB4EEC}"/>
              </a:ext>
            </a:extLst>
          </p:cNvPr>
          <p:cNvSpPr txBox="1"/>
          <p:nvPr/>
        </p:nvSpPr>
        <p:spPr>
          <a:xfrm>
            <a:off x="5575954" y="4333771"/>
            <a:ext cx="6040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설치 완료 후 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ko-KR" altLang="en-US" sz="3200" b="1" dirty="0">
                <a:solidFill>
                  <a:srgbClr val="FF0000"/>
                </a:solidFill>
              </a:rPr>
              <a:t>검색 창에 </a:t>
            </a:r>
            <a:r>
              <a:rPr lang="en-US" altLang="ko-KR" sz="3200" b="1" dirty="0" err="1">
                <a:solidFill>
                  <a:srgbClr val="FF0000"/>
                </a:solidFill>
              </a:rPr>
              <a:t>Sql</a:t>
            </a: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입력 및 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en-US" altLang="ko-KR" sz="3200" b="1" dirty="0">
                <a:solidFill>
                  <a:srgbClr val="FF0000"/>
                </a:solidFill>
              </a:rPr>
              <a:t>RUN SQL Command Line </a:t>
            </a:r>
            <a:r>
              <a:rPr lang="ko-KR" altLang="en-US" sz="3200" b="1" dirty="0">
                <a:solidFill>
                  <a:srgbClr val="FF0000"/>
                </a:solidFill>
              </a:rPr>
              <a:t>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9C8A81-854E-8123-1F4B-94DEF328F062}"/>
              </a:ext>
            </a:extLst>
          </p:cNvPr>
          <p:cNvSpPr/>
          <p:nvPr/>
        </p:nvSpPr>
        <p:spPr>
          <a:xfrm>
            <a:off x="767817" y="1238855"/>
            <a:ext cx="3311814" cy="660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7FF5F7-570E-F5D8-9486-1E7A28DD2E00}"/>
              </a:ext>
            </a:extLst>
          </p:cNvPr>
          <p:cNvSpPr/>
          <p:nvPr/>
        </p:nvSpPr>
        <p:spPr>
          <a:xfrm>
            <a:off x="908137" y="1986821"/>
            <a:ext cx="2755726" cy="3505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66CB329-2EF5-E144-8E6A-3F9843A8D928}"/>
                  </a:ext>
                </a:extLst>
              </p14:cNvPr>
              <p14:cNvContentPartPr/>
              <p14:nvPr/>
            </p14:nvContentPartPr>
            <p14:xfrm>
              <a:off x="917009" y="5873129"/>
              <a:ext cx="863640" cy="7866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66CB329-2EF5-E144-8E6A-3F9843A8D9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369" y="5864489"/>
                <a:ext cx="881280" cy="8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55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83C8008-BE4F-964C-197B-B04B50D26586}"/>
              </a:ext>
            </a:extLst>
          </p:cNvPr>
          <p:cNvSpPr txBox="1"/>
          <p:nvPr/>
        </p:nvSpPr>
        <p:spPr>
          <a:xfrm>
            <a:off x="8185158" y="395824"/>
            <a:ext cx="34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그대로 순서대로 입력하세요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04A419-30EF-813D-31D7-1CF27FD2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65" y="765156"/>
            <a:ext cx="9499069" cy="56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9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7DF72-A9C7-2D4D-8788-A0EE04390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 DEVELOPER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04189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1C7958-2508-5761-8F8A-9BA17B1B9882}"/>
              </a:ext>
            </a:extLst>
          </p:cNvPr>
          <p:cNvSpPr txBox="1"/>
          <p:nvPr/>
        </p:nvSpPr>
        <p:spPr>
          <a:xfrm>
            <a:off x="249023" y="346287"/>
            <a:ext cx="8034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CMD(</a:t>
            </a:r>
            <a:r>
              <a:rPr lang="ko-KR" altLang="en-US" sz="1400" b="1" dirty="0" err="1"/>
              <a:t>명령프롬프트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창을 열어서 </a:t>
            </a:r>
            <a:r>
              <a:rPr lang="en-US" altLang="ko-KR" sz="1400" b="1" dirty="0"/>
              <a:t>java –version  </a:t>
            </a:r>
            <a:r>
              <a:rPr lang="ko-KR" altLang="en-US" sz="1400" b="1" dirty="0"/>
              <a:t>명령을 입력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jvm</a:t>
            </a:r>
            <a:r>
              <a:rPr lang="ko-KR" altLang="en-US" sz="1400" b="1" dirty="0"/>
              <a:t> 체크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75B93-DE2B-2929-0DD9-53312D9B8BF1}"/>
              </a:ext>
            </a:extLst>
          </p:cNvPr>
          <p:cNvSpPr txBox="1"/>
          <p:nvPr/>
        </p:nvSpPr>
        <p:spPr>
          <a:xfrm>
            <a:off x="249023" y="2647993"/>
            <a:ext cx="4219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위의 버전이 </a:t>
            </a:r>
            <a:r>
              <a:rPr lang="en-US" altLang="ko-KR" sz="1400" b="1" dirty="0"/>
              <a:t>1.8 </a:t>
            </a:r>
            <a:r>
              <a:rPr lang="ko-KR" altLang="en-US" sz="1400" b="1" dirty="0"/>
              <a:t>이거나 </a:t>
            </a:r>
            <a:r>
              <a:rPr lang="en-US" altLang="ko-KR" sz="1400" b="1" dirty="0" err="1"/>
              <a:t>jvm</a:t>
            </a:r>
            <a:r>
              <a:rPr lang="ko-KR" altLang="en-US" sz="1400" b="1" dirty="0"/>
              <a:t>이 없다면 </a:t>
            </a:r>
            <a:endParaRPr lang="en-US" altLang="ko-KR" sz="1400" b="1" dirty="0"/>
          </a:p>
          <a:p>
            <a:r>
              <a:rPr lang="en-US" altLang="ko-KR" sz="1400" b="1" dirty="0"/>
              <a:t>Windows 64-bit with JDK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11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included </a:t>
            </a:r>
            <a:r>
              <a:rPr lang="ko-KR" altLang="en-US" sz="1400" b="1" dirty="0"/>
              <a:t>를 설치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2E537F-4C1F-2E53-3A30-B9A9A0AD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2" y="3194416"/>
            <a:ext cx="4091642" cy="15768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45EC86-679D-61C2-030F-7D8A306CE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567" y="5155811"/>
            <a:ext cx="3587308" cy="14156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F87D1E-B6E7-FE08-00FB-9171E5BB1784}"/>
              </a:ext>
            </a:extLst>
          </p:cNvPr>
          <p:cNvSpPr txBox="1"/>
          <p:nvPr/>
        </p:nvSpPr>
        <p:spPr>
          <a:xfrm>
            <a:off x="249023" y="5169565"/>
            <a:ext cx="3651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b="1" dirty="0"/>
              <a:t>동의 후 설치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오라클 계정 로그인 필요</a:t>
            </a:r>
            <a:r>
              <a:rPr lang="en-US" altLang="ko-KR" sz="1400" b="1" dirty="0">
                <a:solidFill>
                  <a:srgbClr val="FF0000"/>
                </a:solidFill>
              </a:rPr>
              <a:t>!)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5A72A-7A32-3146-A16D-DB784CF6C277}"/>
              </a:ext>
            </a:extLst>
          </p:cNvPr>
          <p:cNvSpPr/>
          <p:nvPr/>
        </p:nvSpPr>
        <p:spPr>
          <a:xfrm>
            <a:off x="377328" y="3493421"/>
            <a:ext cx="4091642" cy="173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F0E1EE-5464-207E-9555-6E63A9C74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65" y="717669"/>
            <a:ext cx="5371028" cy="7782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0F8F14-C3D6-4B26-05A9-AD1414509DAD}"/>
              </a:ext>
            </a:extLst>
          </p:cNvPr>
          <p:cNvSpPr/>
          <p:nvPr/>
        </p:nvSpPr>
        <p:spPr>
          <a:xfrm>
            <a:off x="2652213" y="808860"/>
            <a:ext cx="1994531" cy="352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20ACA-D36C-038C-28D7-8EF3A6F3B418}"/>
              </a:ext>
            </a:extLst>
          </p:cNvPr>
          <p:cNvSpPr txBox="1"/>
          <p:nvPr/>
        </p:nvSpPr>
        <p:spPr>
          <a:xfrm>
            <a:off x="240437" y="1834578"/>
            <a:ext cx="8034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en-US" altLang="ko-KR" sz="1600" b="1" dirty="0">
                <a:hlinkClick r:id="rId6"/>
              </a:rPr>
              <a:t>www.oracle.com/tools/downloads/sqldev-downloads.html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접속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79455-A08D-3219-603B-CCBB7AB8ED4E}"/>
              </a:ext>
            </a:extLst>
          </p:cNvPr>
          <p:cNvSpPr txBox="1"/>
          <p:nvPr/>
        </p:nvSpPr>
        <p:spPr>
          <a:xfrm>
            <a:off x="5478182" y="2658848"/>
            <a:ext cx="5166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그 외의 버전일 경우 </a:t>
            </a:r>
            <a:r>
              <a:rPr lang="en-US" altLang="ko-KR" sz="1400" b="1" dirty="0"/>
              <a:t>Windows 32-bit/64-bit </a:t>
            </a:r>
            <a:r>
              <a:rPr lang="ko-KR" altLang="en-US" sz="1400" b="1" dirty="0"/>
              <a:t>를 설치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304103-6413-1949-845A-94D6827D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054" y="3034005"/>
            <a:ext cx="4091642" cy="157686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867A01-BA75-874F-270E-F180B5A423A7}"/>
              </a:ext>
            </a:extLst>
          </p:cNvPr>
          <p:cNvSpPr/>
          <p:nvPr/>
        </p:nvSpPr>
        <p:spPr>
          <a:xfrm>
            <a:off x="5549917" y="3876144"/>
            <a:ext cx="4091642" cy="173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2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7FA318-9964-87F1-6EF7-7D468C050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1" y="2303709"/>
            <a:ext cx="4457296" cy="1656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4FAA4E-26E0-BA81-86A4-EF5E65970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23" y="1049627"/>
            <a:ext cx="5535236" cy="4926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37071F-A021-B976-4DBF-8C486CE0D686}"/>
              </a:ext>
            </a:extLst>
          </p:cNvPr>
          <p:cNvSpPr txBox="1"/>
          <p:nvPr/>
        </p:nvSpPr>
        <p:spPr>
          <a:xfrm>
            <a:off x="409705" y="53400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압축 풀기 및 폴더 열기</a:t>
            </a:r>
          </a:p>
        </p:txBody>
      </p:sp>
    </p:spTree>
    <p:extLst>
      <p:ext uri="{BB962C8B-B14F-4D97-AF65-F5344CB8AC3E}">
        <p14:creationId xmlns:p14="http://schemas.microsoft.com/office/powerpoint/2010/main" val="76357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369</Words>
  <Application>Microsoft Office PowerPoint</Application>
  <PresentationFormat>와이드스크린</PresentationFormat>
  <Paragraphs>55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Oracle xe 설치  -내 컴퓨터에 데이터베이스를 설치하자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SQL DEVELOPER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SQL DEVELOPER 계정 연동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xe 설치</dc:title>
  <dc:creator>강 태우</dc:creator>
  <cp:lastModifiedBy>강 태우</cp:lastModifiedBy>
  <cp:revision>46</cp:revision>
  <dcterms:created xsi:type="dcterms:W3CDTF">2022-11-19T11:54:03Z</dcterms:created>
  <dcterms:modified xsi:type="dcterms:W3CDTF">2023-04-30T12:52:18Z</dcterms:modified>
</cp:coreProperties>
</file>