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97" r:id="rId3"/>
    <p:sldId id="290" r:id="rId4"/>
    <p:sldId id="310" r:id="rId5"/>
    <p:sldId id="317" r:id="rId6"/>
    <p:sldId id="258" r:id="rId7"/>
    <p:sldId id="298" r:id="rId8"/>
    <p:sldId id="299" r:id="rId9"/>
    <p:sldId id="300" r:id="rId10"/>
    <p:sldId id="301" r:id="rId11"/>
    <p:sldId id="302" r:id="rId12"/>
    <p:sldId id="311" r:id="rId13"/>
    <p:sldId id="312" r:id="rId14"/>
    <p:sldId id="313" r:id="rId15"/>
    <p:sldId id="314" r:id="rId16"/>
    <p:sldId id="315" r:id="rId17"/>
    <p:sldId id="303" r:id="rId18"/>
    <p:sldId id="304" r:id="rId19"/>
    <p:sldId id="305" r:id="rId20"/>
    <p:sldId id="316" r:id="rId21"/>
    <p:sldId id="306" r:id="rId22"/>
    <p:sldId id="307" r:id="rId23"/>
    <p:sldId id="29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1163"/>
    <a:srgbClr val="FDF7B2"/>
    <a:srgbClr val="CAE058"/>
    <a:srgbClr val="ED145B"/>
    <a:srgbClr val="BE2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1" autoAdjust="0"/>
    <p:restoredTop sz="94291" autoAdjust="0"/>
  </p:normalViewPr>
  <p:slideViewPr>
    <p:cSldViewPr snapToGrid="0" snapToObjects="1">
      <p:cViewPr>
        <p:scale>
          <a:sx n="66" d="100"/>
          <a:sy n="66" d="100"/>
        </p:scale>
        <p:origin x="9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9AA37-4D63-4628-998F-D16DFE4442B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FEB18-47B6-4675-B3F8-910C35B34B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4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090D7-BCAC-0B45-A680-BDC16874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F1F69B-3C2A-C44F-BC52-67280C32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3E99BF-7285-F742-A895-EBD43E70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9B5E2-C8EC-3B43-8BFB-4B91A56A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48924-AAA1-0B46-B646-8816BCCA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43FB6-70AF-1C42-9740-EAA624C2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877D00-ED22-BC46-8FD5-6AB4E4E0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30F92-D279-BC48-861C-871D3964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4E111-759E-494E-B5B2-119B416A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E7C87-FA77-4B46-84D6-52F089EE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3AF9AD-659B-954D-8042-F7BC200AD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862AB3-AB16-DC46-900F-35B7D9BA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DCC5F-C02D-8B42-812E-867A62D3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131ADA-A6B5-4C4C-8FAC-82F050EC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2AC20-6A07-AA4F-A8BC-86EC75AE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67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D1BCC-1318-3F47-8FFE-88E197B6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1A580-E297-C744-B606-AD7B3382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1E5F6-4518-2444-A702-9D2C615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FEB73-4797-3B4B-BAE6-7DF50612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AAF3BD-3154-3545-B683-E1828911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2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2D8E-8EC3-0843-9386-BF584E78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B2588D-D450-B040-AAD4-E295185E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C17EE-BCA1-214B-960B-6CD58A78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3AA473-5188-AA4E-95E5-9784C1F9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BA830-A9FB-AF49-9564-2857A3BF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98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00181-D1DA-1741-8AE6-535884EC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3DB5F2-7343-9D46-B640-619379FFD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E6E89-9C2E-0A43-A1F1-23189EBCE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46DCCC-A1E7-FF4D-80B0-FB9FC72D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6342E-FF50-0849-9745-BC7C4B6B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215017-7081-0D4D-9F83-209C2980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8C39E-AF2E-BB4A-B6FD-AFF611E4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D78B95-05A1-7A4E-A2F5-85E8DDAF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949C68-3C6C-C844-8B4D-3E51FD12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DC09F2-6C0A-F748-A872-7216E385A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254F1C-D107-0C4F-9377-0EF899803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441388-2EB5-4840-A187-440F7304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717078-64C8-8B48-850A-B90E38E7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B0C619-E7F4-074B-9E08-9BCB62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CCF2B-F52F-904A-BC95-76745FEF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F74FC3-11A3-6642-A2B8-A3C076EE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CF76B3-6D38-EE47-A006-2B6B7A16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C5FDF9-6476-0A4E-B1B2-3734058F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9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F1F5A9-5138-B34F-978E-8FA256E4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F3082F-4F28-0F47-B765-B85E73F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9E69FD-6138-9A4D-9417-A59869B0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68FA2-03DF-0C4D-A6A9-6EBDFEC5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46AFCE-B1D1-C743-A9B7-447B040D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D962A8-755B-014A-92AE-BC0FFACBC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A0616A-480B-FC41-84EE-C6E0DE4B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B023F9-4F3A-1045-88B7-EAC9038D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E9400C-2852-4A42-91D0-E8BEE08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63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34D6-1E7A-C64C-A859-3694630E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32CDE7-F8C2-FD42-ADB2-C31F2CA58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DD3F0-6EC7-DB4C-A3D1-B0494DDF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DF165E-80C2-3E42-84B3-28CA829B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AF206B-77EA-F44D-BD60-E3FFE983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AA2D82-3100-5948-946F-74FEF9E7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63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913911-14AC-264C-AA00-9CA0FEC9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B14C45-7735-864E-856E-2A10DC5CA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E22B4-7374-7247-B3A9-2C6963EE9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840D-9BF9-B546-9D20-790072A49D4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063FD-8D13-F64A-9BFB-B57A88B1D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99A5B1-F8B9-234A-9246-F7ED7BCAD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A7A2-2512-9E4B-9589-A7D6695733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25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ageINC/FIAPFindBar/" TargetMode="External"/><Relationship Id="rId7" Type="http://schemas.openxmlformats.org/officeDocument/2006/relationships/hyperlink" Target="https://fiapf-ind-bar-react.vercel.ap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iap-findbar.herokuapp.com/" TargetMode="External"/><Relationship Id="rId5" Type="http://schemas.openxmlformats.org/officeDocument/2006/relationships/hyperlink" Target="https://github.com/RunageINC/FIAPFindBar#readme" TargetMode="External"/><Relationship Id="rId4" Type="http://schemas.openxmlformats.org/officeDocument/2006/relationships/hyperlink" Target="https://github.com/RunageINC/FIAPFindBar/blob/main/api-docs/swagger.ya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27F4BB8-4CAF-404C-82C4-FC08C9AE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601" y="5267218"/>
            <a:ext cx="3037113" cy="1429004"/>
          </a:xfrm>
        </p:spPr>
        <p:txBody>
          <a:bodyPr>
            <a:normAutofit/>
          </a:bodyPr>
          <a:lstStyle/>
          <a:p>
            <a:pPr algn="r"/>
            <a:r>
              <a:rPr lang="pt-BR" sz="1100" b="1" cap="all" dirty="0">
                <a:latin typeface="Avenir Next LT Pro Light" panose="020B0304020202020204" pitchFamily="34" charset="0"/>
              </a:rPr>
              <a:t>Arthur Gomes Araújo</a:t>
            </a:r>
          </a:p>
          <a:p>
            <a:pPr algn="r"/>
            <a:r>
              <a:rPr lang="pt-BR" sz="1100" b="1" cap="all" dirty="0">
                <a:latin typeface="Avenir Next LT Pro Light" panose="020B0304020202020204" pitchFamily="34" charset="0"/>
              </a:rPr>
              <a:t>Felipe marques dos santos</a:t>
            </a:r>
          </a:p>
          <a:p>
            <a:pPr algn="r"/>
            <a:r>
              <a:rPr lang="pt-BR" sz="1100" b="1" cap="all" dirty="0">
                <a:latin typeface="Avenir Next LT Pro Light" panose="020B0304020202020204" pitchFamily="34" charset="0"/>
              </a:rPr>
              <a:t>Fernando César Martins</a:t>
            </a:r>
          </a:p>
          <a:p>
            <a:pPr algn="r"/>
            <a:r>
              <a:rPr lang="pt-BR" sz="1100" b="1" cap="all" dirty="0">
                <a:latin typeface="Avenir Next LT Pro Light" panose="020B0304020202020204" pitchFamily="34" charset="0"/>
              </a:rPr>
              <a:t>Flávio Lopes de Brito</a:t>
            </a:r>
          </a:p>
          <a:p>
            <a:pPr algn="r"/>
            <a:r>
              <a:rPr lang="pt-BR" sz="1100" b="1" cap="all" dirty="0">
                <a:latin typeface="Avenir Next LT Pro Light" panose="020B0304020202020204" pitchFamily="34" charset="0"/>
              </a:rPr>
              <a:t>Lucas Oliveira Vaz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EA2F26B-8DAE-4678-A44E-486A108BCC01}"/>
              </a:ext>
            </a:extLst>
          </p:cNvPr>
          <p:cNvGrpSpPr/>
          <p:nvPr/>
        </p:nvGrpSpPr>
        <p:grpSpPr>
          <a:xfrm>
            <a:off x="205490" y="185603"/>
            <a:ext cx="3078150" cy="947684"/>
            <a:chOff x="205490" y="198303"/>
            <a:chExt cx="3078150" cy="94768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951DCAA-5177-6647-96C2-812F32F363E7}"/>
                </a:ext>
              </a:extLst>
            </p:cNvPr>
            <p:cNvSpPr txBox="1"/>
            <p:nvPr/>
          </p:nvSpPr>
          <p:spPr>
            <a:xfrm>
              <a:off x="205490" y="684322"/>
              <a:ext cx="307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cap="all" dirty="0">
                  <a:latin typeface="Avenir Next LT Pro Light" panose="020B0304020202020204" pitchFamily="34" charset="0"/>
                </a:rPr>
                <a:t>FULL STACK DEVELOPMENT</a:t>
              </a:r>
              <a:br>
                <a:rPr lang="pt-BR" sz="1200" cap="all" dirty="0">
                  <a:latin typeface="Avenir Next LT Pro Light" panose="020B0304020202020204" pitchFamily="34" charset="0"/>
                </a:rPr>
              </a:br>
              <a:r>
                <a:rPr lang="pt-BR" sz="1200" cap="all" dirty="0">
                  <a:latin typeface="Avenir Next LT Pro Light" panose="020B0304020202020204" pitchFamily="34" charset="0"/>
                </a:rPr>
                <a:t>DESIGN, ENGINEERING &amp; DEPLOYMENT</a:t>
              </a:r>
              <a:endParaRPr lang="pt-BR" sz="1200" dirty="0">
                <a:latin typeface="Avenir Next LT Pro Light" panose="020B0304020202020204" pitchFamily="34" charset="0"/>
              </a:endParaRPr>
            </a:p>
          </p:txBody>
        </p:sp>
        <p:pic>
          <p:nvPicPr>
            <p:cNvPr id="7" name="Imagem 6" descr="Desenho de bandeira&#10;&#10;Descrição gerada automaticamente">
              <a:extLst>
                <a:ext uri="{FF2B5EF4-FFF2-40B4-BE49-F238E27FC236}">
                  <a16:creationId xmlns:a16="http://schemas.microsoft.com/office/drawing/2014/main" id="{34EC1476-C60E-40A6-9126-462253D8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" y="198303"/>
              <a:ext cx="1638300" cy="475107"/>
            </a:xfrm>
            <a:prstGeom prst="rect">
              <a:avLst/>
            </a:prstGeom>
          </p:spPr>
        </p:pic>
      </p:grp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B6CFC8C-D22F-4147-967A-0CB850518A64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11773296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62CD56EC-EB2B-4546-BBB7-036E1AD4C2AD}"/>
              </a:ext>
            </a:extLst>
          </p:cNvPr>
          <p:cNvSpPr txBox="1">
            <a:spLocks/>
          </p:cNvSpPr>
          <p:nvPr/>
        </p:nvSpPr>
        <p:spPr>
          <a:xfrm>
            <a:off x="3200399" y="5579974"/>
            <a:ext cx="5417127" cy="803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cap="all" dirty="0">
                <a:latin typeface="Avenir Next LT Pro Light" panose="020B0304020202020204" pitchFamily="34" charset="0"/>
              </a:rPr>
              <a:t>DISCIPLINA: WEBSERVICES &amp; RESTFUL TECHNOLOGIES</a:t>
            </a:r>
          </a:p>
          <a:p>
            <a:r>
              <a:rPr lang="en-GB" sz="1600" b="1" i="0" dirty="0">
                <a:effectLst/>
                <a:latin typeface="-apple-system"/>
              </a:rPr>
              <a:t>Professor: </a:t>
            </a:r>
            <a:r>
              <a:rPr lang="en-GB" sz="1600" b="1" dirty="0">
                <a:latin typeface="-apple-system"/>
              </a:rPr>
              <a:t>EDUARDO FERREIRA GALEGO</a:t>
            </a:r>
            <a:endParaRPr lang="pt-BR" sz="2000" b="1" cap="all" dirty="0">
              <a:latin typeface="Avenir Next LT Pro Light" panose="020B03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2C2CEA-A6CC-544E-AFD9-3AD9F09B5EA4}"/>
              </a:ext>
            </a:extLst>
          </p:cNvPr>
          <p:cNvSpPr txBox="1"/>
          <p:nvPr/>
        </p:nvSpPr>
        <p:spPr>
          <a:xfrm>
            <a:off x="3048000" y="18709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cap="all" dirty="0">
                <a:latin typeface="Avenir Next LT Pro Light" panose="020B0304020202020204" pitchFamily="34" charset="0"/>
                <a:ea typeface="+mn-ea"/>
                <a:cs typeface="+mn-cs"/>
              </a:rPr>
              <a:t>Documentação FINDBAR</a:t>
            </a:r>
            <a:endParaRPr lang="pt-BR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AD86B2-8D12-4D43-9D28-532853C3C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86" y="2441425"/>
            <a:ext cx="3121152" cy="30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Atualiza um bar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8918F38-FB2D-446D-81B1-7DC03F607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1" b="24444"/>
          <a:stretch/>
        </p:blipFill>
        <p:spPr>
          <a:xfrm>
            <a:off x="186863" y="1325564"/>
            <a:ext cx="11526166" cy="49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Exclui um bar pelo id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3F3183-9DA9-4FE6-B201-51AA06ADC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648" b="33784"/>
          <a:stretch/>
        </p:blipFill>
        <p:spPr>
          <a:xfrm>
            <a:off x="186863" y="323244"/>
            <a:ext cx="11756571" cy="54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2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Cadastra um ou mais tags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FE0FA8-A6EF-4B5E-9436-F6CC488FC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80" b="25957"/>
          <a:stretch/>
        </p:blipFill>
        <p:spPr>
          <a:xfrm>
            <a:off x="186863" y="1325564"/>
            <a:ext cx="10902051" cy="48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Exclui uma tag de um bar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1856CB-6776-4AAE-AB96-1296D68D7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7" b="33784"/>
          <a:stretch/>
        </p:blipFill>
        <p:spPr>
          <a:xfrm>
            <a:off x="186863" y="1325563"/>
            <a:ext cx="10335994" cy="37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Cadastra comentario de um bar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061D19A-B238-4CD6-8D8F-5E9D2973D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3" r="11176" b="14909"/>
          <a:stretch/>
        </p:blipFill>
        <p:spPr>
          <a:xfrm>
            <a:off x="246745" y="1325563"/>
            <a:ext cx="10624457" cy="49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6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Exclui um comentario de um bar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6533B8-438E-4A8A-B79B-C111DA595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4" r="11651" b="24444"/>
          <a:stretch/>
        </p:blipFill>
        <p:spPr>
          <a:xfrm>
            <a:off x="186863" y="1524002"/>
            <a:ext cx="10771423" cy="44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2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Edita um comentario de um bar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B5159F-5A56-403C-9401-0847D00E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5" r="15782" b="12224"/>
          <a:stretch/>
        </p:blipFill>
        <p:spPr>
          <a:xfrm>
            <a:off x="225971" y="1303200"/>
            <a:ext cx="10267858" cy="49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Adiciona “like” ou “dislike”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274402-0403-4745-B313-D449F1404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05" r="12229" b="20602"/>
          <a:stretch/>
        </p:blipFill>
        <p:spPr>
          <a:xfrm>
            <a:off x="145140" y="1465942"/>
            <a:ext cx="10701053" cy="43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Front end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F233FE74-E38B-4E39-888F-1FF50B274EBA}"/>
              </a:ext>
            </a:extLst>
          </p:cNvPr>
          <p:cNvSpPr txBox="1">
            <a:spLocks/>
          </p:cNvSpPr>
          <p:nvPr/>
        </p:nvSpPr>
        <p:spPr>
          <a:xfrm>
            <a:off x="-348762" y="972753"/>
            <a:ext cx="9111402" cy="49124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endParaRPr lang="pt-BR" sz="1200" b="1" cap="all" dirty="0">
              <a:latin typeface="Avenir Next LT Pro Light" panose="020B03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200" b="1" cap="all" dirty="0">
                <a:latin typeface="Avenir Next LT Pro Light" panose="020B0304020202020204" pitchFamily="34" charset="0"/>
              </a:rPr>
              <a:t>https://fiapf-ind-bar-react.vercel.app/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BR" sz="1600" b="1" cap="all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pt-BR" sz="1600" b="1" cap="all" dirty="0">
              <a:latin typeface="Avenir Next LT Pro Light" panose="020B03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260E7-5389-4A63-9378-8782F8302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10"/>
          <a:stretch/>
        </p:blipFill>
        <p:spPr>
          <a:xfrm>
            <a:off x="186863" y="1857306"/>
            <a:ext cx="9111402" cy="428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4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Lista de bares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325F2B-A70B-42DB-B1F8-D82B39ED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3" y="1325563"/>
            <a:ext cx="9055611" cy="48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4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FF9A6FE-3C95-48EF-8E83-C5B41E515BD6}"/>
              </a:ext>
            </a:extLst>
          </p:cNvPr>
          <p:cNvSpPr txBox="1">
            <a:spLocks/>
          </p:cNvSpPr>
          <p:nvPr/>
        </p:nvSpPr>
        <p:spPr>
          <a:xfrm>
            <a:off x="156028" y="16785"/>
            <a:ext cx="10922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b="1" cap="all" dirty="0">
              <a:latin typeface="Avenir Next LT Pro Light" panose="020B0304020202020204" pitchFamily="34" charset="0"/>
            </a:endParaRPr>
          </a:p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informacoes</a:t>
            </a:r>
          </a:p>
          <a:p>
            <a:endParaRPr lang="pt-BR" sz="3200" cap="all" dirty="0">
              <a:latin typeface="Avenir Next LT Pro Light" panose="020B0304020202020204" pitchFamily="34" charset="0"/>
              <a:ea typeface="+mn-ea"/>
              <a:cs typeface="+mn-cs"/>
            </a:endParaRPr>
          </a:p>
        </p:txBody>
      </p:sp>
      <p:pic>
        <p:nvPicPr>
          <p:cNvPr id="6" name="Imagem 5" descr="Desenho de bandeira&#10;&#10;Descrição gerada automaticamente">
            <a:extLst>
              <a:ext uri="{FF2B5EF4-FFF2-40B4-BE49-F238E27FC236}">
                <a16:creationId xmlns:a16="http://schemas.microsoft.com/office/drawing/2014/main" id="{345D3865-BADA-4F73-B025-7A016A8C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78A4841-71FD-4086-99D9-3035065E6A1C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11773296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42244E0D-3B81-45AF-8D86-8300CE86AB66}"/>
              </a:ext>
            </a:extLst>
          </p:cNvPr>
          <p:cNvSpPr txBox="1">
            <a:spLocks/>
          </p:cNvSpPr>
          <p:nvPr/>
        </p:nvSpPr>
        <p:spPr>
          <a:xfrm>
            <a:off x="217697" y="1775544"/>
            <a:ext cx="10891167" cy="33069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2600" b="1" i="1" dirty="0" err="1"/>
              <a:t>FindBar</a:t>
            </a:r>
            <a:r>
              <a:rPr lang="en-GB" sz="2600" b="1" i="1" dirty="0"/>
              <a:t> é um webservice que </a:t>
            </a:r>
            <a:r>
              <a:rPr lang="en-GB" sz="2600" b="1" i="1" dirty="0" err="1"/>
              <a:t>fornece</a:t>
            </a:r>
            <a:r>
              <a:rPr lang="en-GB" sz="2600" b="1" i="1" dirty="0"/>
              <a:t> dados </a:t>
            </a:r>
            <a:r>
              <a:rPr lang="en-GB" sz="2600" b="1" i="1" dirty="0" err="1"/>
              <a:t>sobre</a:t>
            </a:r>
            <a:r>
              <a:rPr lang="en-GB" sz="2600" b="1" i="1" dirty="0"/>
              <a:t> </a:t>
            </a:r>
            <a:r>
              <a:rPr lang="en-GB" sz="2600" b="1" i="1" dirty="0" err="1"/>
              <a:t>os</a:t>
            </a:r>
            <a:r>
              <a:rPr lang="en-GB" sz="2600" b="1" i="1" dirty="0"/>
              <a:t> </a:t>
            </a:r>
            <a:r>
              <a:rPr lang="en-GB" sz="2600" b="1" i="1" dirty="0" err="1"/>
              <a:t>mais</a:t>
            </a:r>
            <a:r>
              <a:rPr lang="en-GB" sz="2600" b="1" i="1" dirty="0"/>
              <a:t> </a:t>
            </a:r>
            <a:r>
              <a:rPr lang="en-GB" sz="2600" b="1" i="1" dirty="0" err="1"/>
              <a:t>variados</a:t>
            </a:r>
            <a:r>
              <a:rPr lang="en-GB" sz="2600" b="1" i="1" dirty="0"/>
              <a:t> </a:t>
            </a:r>
            <a:r>
              <a:rPr lang="en-GB" sz="2600" b="1" i="1" dirty="0" err="1"/>
              <a:t>tipos</a:t>
            </a:r>
            <a:r>
              <a:rPr lang="en-GB" sz="2600" b="1" i="1" dirty="0"/>
              <a:t> de bares, com a </a:t>
            </a:r>
            <a:r>
              <a:rPr lang="en-GB" sz="2600" b="1" i="1" dirty="0" err="1"/>
              <a:t>possibilidade</a:t>
            </a:r>
            <a:r>
              <a:rPr lang="en-GB" sz="2600" b="1" i="1" dirty="0"/>
              <a:t> de </a:t>
            </a:r>
            <a:r>
              <a:rPr lang="en-GB" sz="2600" b="1" i="1" dirty="0" err="1"/>
              <a:t>verificar</a:t>
            </a:r>
            <a:r>
              <a:rPr lang="en-GB" sz="2600" b="1" i="1" dirty="0"/>
              <a:t> </a:t>
            </a:r>
            <a:r>
              <a:rPr lang="en-GB" sz="2600" b="1" i="1" dirty="0" err="1"/>
              <a:t>os</a:t>
            </a:r>
            <a:r>
              <a:rPr lang="en-GB" sz="2600" b="1" i="1" dirty="0"/>
              <a:t> </a:t>
            </a:r>
            <a:r>
              <a:rPr lang="en-GB" sz="2600" b="1" i="1" dirty="0" err="1"/>
              <a:t>tipos</a:t>
            </a:r>
            <a:r>
              <a:rPr lang="en-GB" sz="2600" b="1" i="1" dirty="0"/>
              <a:t> de bares, </a:t>
            </a:r>
            <a:r>
              <a:rPr lang="en-GB" sz="2600" b="1" i="1" dirty="0" err="1"/>
              <a:t>músicas</a:t>
            </a:r>
            <a:r>
              <a:rPr lang="en-GB" sz="2600" b="1" i="1" dirty="0"/>
              <a:t> que </a:t>
            </a:r>
            <a:r>
              <a:rPr lang="en-GB" sz="2600" b="1" i="1" dirty="0" err="1"/>
              <a:t>tocam</a:t>
            </a:r>
            <a:r>
              <a:rPr lang="en-GB" sz="2600" b="1" i="1" dirty="0"/>
              <a:t> no local, </a:t>
            </a:r>
            <a:r>
              <a:rPr lang="en-GB" sz="2600" b="1" i="1" dirty="0" err="1"/>
              <a:t>avaliações</a:t>
            </a:r>
            <a:r>
              <a:rPr lang="en-GB" sz="2600" b="1" i="1" dirty="0"/>
              <a:t> dos </a:t>
            </a:r>
            <a:r>
              <a:rPr lang="en-GB" sz="2600" b="1" i="1" dirty="0" err="1"/>
              <a:t>usuários</a:t>
            </a:r>
            <a:r>
              <a:rPr lang="en-GB" sz="2600" b="1" i="1" dirty="0"/>
              <a:t> e </a:t>
            </a:r>
            <a:r>
              <a:rPr lang="en-GB" sz="2600" b="1" i="1" dirty="0" err="1"/>
              <a:t>comentários</a:t>
            </a:r>
            <a:r>
              <a:rPr lang="en-GB" sz="2600" b="1" i="1" dirty="0"/>
              <a:t> </a:t>
            </a:r>
            <a:r>
              <a:rPr lang="en-GB" sz="2600" b="1" i="1" dirty="0" err="1"/>
              <a:t>sobre</a:t>
            </a:r>
            <a:r>
              <a:rPr lang="en-GB" sz="2600" b="1" i="1" dirty="0"/>
              <a:t> </a:t>
            </a:r>
            <a:r>
              <a:rPr lang="en-GB" sz="2600" b="1" i="1" dirty="0" err="1"/>
              <a:t>os</a:t>
            </a:r>
            <a:r>
              <a:rPr lang="en-GB" sz="2600" b="1" i="1" dirty="0"/>
              <a:t> </a:t>
            </a:r>
            <a:r>
              <a:rPr lang="en-GB" sz="2600" b="1" i="1" dirty="0" err="1"/>
              <a:t>mesmos</a:t>
            </a:r>
            <a:r>
              <a:rPr lang="en-GB" sz="2600" b="1" i="1" dirty="0"/>
              <a:t>.</a:t>
            </a:r>
            <a:endParaRPr lang="pt-BR" sz="2600" b="1" i="1" cap="all" dirty="0">
              <a:latin typeface="Avenir Next LT Pro Light" panose="020B03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2600" b="1" cap="all" dirty="0">
              <a:latin typeface="Avenir Next LT Pro Light" panose="020B0304020202020204" pitchFamily="34" charset="0"/>
            </a:endParaRPr>
          </a:p>
          <a:p>
            <a:endParaRPr lang="en-GB" sz="2600" b="1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2600" b="1" cap="all" dirty="0">
              <a:latin typeface="Avenir Next LT Pro Light" panose="020B03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D7A91-2480-4075-96F3-8DE95F81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636" y="3683452"/>
            <a:ext cx="3121152" cy="30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3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ALTERA DADOS DO BAR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325F2B-A70B-42DB-B1F8-D82B39ED4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56"/>
          <a:stretch/>
        </p:blipFill>
        <p:spPr>
          <a:xfrm>
            <a:off x="186863" y="1325563"/>
            <a:ext cx="4377877" cy="482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123EE-6DCC-4A02-8E5F-BD83A28BBE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2" r="40058" b="22882"/>
          <a:stretch/>
        </p:blipFill>
        <p:spPr>
          <a:xfrm>
            <a:off x="5014683" y="1140839"/>
            <a:ext cx="5646057" cy="5010849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B709C0A9-8F74-4A33-8563-87CE3FF4D7A3}"/>
              </a:ext>
            </a:extLst>
          </p:cNvPr>
          <p:cNvSpPr/>
          <p:nvPr/>
        </p:nvSpPr>
        <p:spPr>
          <a:xfrm>
            <a:off x="6284686" y="3646263"/>
            <a:ext cx="711200" cy="47897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BF99F97-8645-42A3-BBD0-D21DBC1173A6}"/>
              </a:ext>
            </a:extLst>
          </p:cNvPr>
          <p:cNvSpPr/>
          <p:nvPr/>
        </p:nvSpPr>
        <p:spPr>
          <a:xfrm>
            <a:off x="2020201" y="3799860"/>
            <a:ext cx="711200" cy="47897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0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Informacoes do bar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D50720B-0269-43F4-940A-8279A02D4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5" r="15714" b="8588"/>
          <a:stretch/>
        </p:blipFill>
        <p:spPr>
          <a:xfrm>
            <a:off x="186863" y="1325563"/>
            <a:ext cx="8658278" cy="47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Avaliacao do bar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1AF2C5-1272-41EA-A07F-8599A9C10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5" r="13598" b="21964"/>
          <a:stretch/>
        </p:blipFill>
        <p:spPr>
          <a:xfrm>
            <a:off x="126604" y="1325563"/>
            <a:ext cx="10534136" cy="46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bandeira&#10;&#10;Descrição gerada automaticamente">
            <a:extLst>
              <a:ext uri="{FF2B5EF4-FFF2-40B4-BE49-F238E27FC236}">
                <a16:creationId xmlns:a16="http://schemas.microsoft.com/office/drawing/2014/main" id="{345D3865-BADA-4F73-B025-7A016A8C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78A4841-71FD-4086-99D9-3035065E6A1C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11773296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A301AC-B2AC-4CF7-BF12-E32BFF0A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1826418"/>
            <a:ext cx="3205163" cy="3205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8D4A9-65C8-43DC-B2A4-1FEB4E9DE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074" y="1914144"/>
            <a:ext cx="3121152" cy="3029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8A94D3-445C-4775-93B5-89899617C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87" y="1826418"/>
            <a:ext cx="3121152" cy="30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FF9A6FE-3C95-48EF-8E83-C5B41E515BD6}"/>
              </a:ext>
            </a:extLst>
          </p:cNvPr>
          <p:cNvSpPr txBox="1">
            <a:spLocks/>
          </p:cNvSpPr>
          <p:nvPr/>
        </p:nvSpPr>
        <p:spPr>
          <a:xfrm>
            <a:off x="156028" y="16785"/>
            <a:ext cx="10922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b="1" cap="all" dirty="0">
              <a:latin typeface="Avenir Next LT Pro Light" panose="020B0304020202020204" pitchFamily="34" charset="0"/>
            </a:endParaRPr>
          </a:p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tecnologia</a:t>
            </a:r>
          </a:p>
          <a:p>
            <a:endParaRPr lang="pt-BR" sz="3200" cap="all" dirty="0">
              <a:latin typeface="Avenir Next LT Pro Light" panose="020B0304020202020204" pitchFamily="34" charset="0"/>
              <a:ea typeface="+mn-ea"/>
              <a:cs typeface="+mn-cs"/>
            </a:endParaRPr>
          </a:p>
        </p:txBody>
      </p:sp>
      <p:pic>
        <p:nvPicPr>
          <p:cNvPr id="6" name="Imagem 5" descr="Desenho de bandeira&#10;&#10;Descrição gerada automaticamente">
            <a:extLst>
              <a:ext uri="{FF2B5EF4-FFF2-40B4-BE49-F238E27FC236}">
                <a16:creationId xmlns:a16="http://schemas.microsoft.com/office/drawing/2014/main" id="{345D3865-BADA-4F73-B025-7A016A8C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78A4841-71FD-4086-99D9-3035065E6A1C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11773296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A6343934-084D-4A81-B234-D3A0E9884312}"/>
              </a:ext>
            </a:extLst>
          </p:cNvPr>
          <p:cNvSpPr txBox="1">
            <a:spLocks/>
          </p:cNvSpPr>
          <p:nvPr/>
        </p:nvSpPr>
        <p:spPr>
          <a:xfrm>
            <a:off x="186862" y="1592557"/>
            <a:ext cx="11071687" cy="42748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b="1" cap="all" dirty="0">
                <a:latin typeface="Avenir Next LT Pro Light" panose="020B0304020202020204" pitchFamily="34" charset="0"/>
              </a:rPr>
              <a:t>Gradle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b="1" cap="all" dirty="0">
                <a:latin typeface="Avenir Next LT Pro Light" panose="020B0304020202020204" pitchFamily="34" charset="0"/>
              </a:rPr>
              <a:t>Kotlin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b="1" cap="all" dirty="0">
                <a:latin typeface="Avenir Next LT Pro Light" panose="020B0304020202020204" pitchFamily="34" charset="0"/>
              </a:rPr>
              <a:t>Spring Boot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b="1" cap="all" dirty="0">
                <a:latin typeface="Avenir Next LT Pro Light" panose="020B0304020202020204" pitchFamily="34" charset="0"/>
              </a:rPr>
              <a:t>Spring Data Mongo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b="1" cap="all" dirty="0">
                <a:latin typeface="Avenir Next LT Pro Light" panose="020B0304020202020204" pitchFamily="34" charset="0"/>
              </a:rPr>
              <a:t>Spring Web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b="1" cap="all" dirty="0">
                <a:latin typeface="Avenir Next LT Pro Light" panose="020B0304020202020204" pitchFamily="34" charset="0"/>
              </a:rPr>
              <a:t>Spring Actuator</a:t>
            </a:r>
            <a:endParaRPr lang="pt-BR" sz="1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BR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1600" b="1" cap="all" dirty="0">
              <a:latin typeface="Avenir Next LT Pro Light" panose="020B0304020202020204" pitchFamily="34" charset="0"/>
            </a:endParaRPr>
          </a:p>
          <a:p>
            <a:pPr marL="0" indent="0" algn="l">
              <a:buNone/>
            </a:pPr>
            <a:endParaRPr lang="pt-BR" sz="1600" b="1" cap="all" dirty="0">
              <a:latin typeface="Avenir Next LT Pro Light" panose="020B03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1600" b="1" cap="all" dirty="0">
              <a:latin typeface="Avenir Next LT Pro Light" panose="020B0304020202020204" pitchFamily="34" charset="0"/>
            </a:endParaRPr>
          </a:p>
          <a:p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050" b="1" cap="all" dirty="0">
              <a:latin typeface="Avenir Next LT Pro Light" panose="020B03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E2058-1D2D-4AF2-BF99-A38DE7353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93" y="1707696"/>
            <a:ext cx="4434857" cy="29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3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FF9A6FE-3C95-48EF-8E83-C5B41E515BD6}"/>
              </a:ext>
            </a:extLst>
          </p:cNvPr>
          <p:cNvSpPr txBox="1">
            <a:spLocks/>
          </p:cNvSpPr>
          <p:nvPr/>
        </p:nvSpPr>
        <p:spPr>
          <a:xfrm>
            <a:off x="156028" y="16785"/>
            <a:ext cx="10922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b="1" cap="all" dirty="0">
              <a:latin typeface="Avenir Next LT Pro Light" panose="020B0304020202020204" pitchFamily="34" charset="0"/>
            </a:endParaRPr>
          </a:p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Repositorios e links</a:t>
            </a:r>
          </a:p>
          <a:p>
            <a:endParaRPr lang="pt-BR" sz="3200" cap="all" dirty="0">
              <a:latin typeface="Avenir Next LT Pro Light" panose="020B0304020202020204" pitchFamily="34" charset="0"/>
              <a:ea typeface="+mn-ea"/>
              <a:cs typeface="+mn-cs"/>
            </a:endParaRPr>
          </a:p>
        </p:txBody>
      </p:sp>
      <p:pic>
        <p:nvPicPr>
          <p:cNvPr id="6" name="Imagem 5" descr="Desenho de bandeira&#10;&#10;Descrição gerada automaticamente">
            <a:extLst>
              <a:ext uri="{FF2B5EF4-FFF2-40B4-BE49-F238E27FC236}">
                <a16:creationId xmlns:a16="http://schemas.microsoft.com/office/drawing/2014/main" id="{345D3865-BADA-4F73-B025-7A016A8C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78A4841-71FD-4086-99D9-3035065E6A1C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11773296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A6343934-084D-4A81-B234-D3A0E9884312}"/>
              </a:ext>
            </a:extLst>
          </p:cNvPr>
          <p:cNvSpPr txBox="1">
            <a:spLocks/>
          </p:cNvSpPr>
          <p:nvPr/>
        </p:nvSpPr>
        <p:spPr>
          <a:xfrm>
            <a:off x="186862" y="1592557"/>
            <a:ext cx="11071687" cy="42748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b="1" cap="all" dirty="0">
                <a:latin typeface="Avenir Next LT Pro Light" panose="020B0304020202020204" pitchFamily="34" charset="0"/>
              </a:rPr>
              <a:t>git: </a:t>
            </a:r>
            <a:r>
              <a:rPr lang="pt-BR" sz="18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https://github.com/RunageINC/FIAPFindBar/</a:t>
            </a:r>
            <a:endParaRPr lang="pt-BR" sz="1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Documentação DA API: </a:t>
            </a:r>
            <a:r>
              <a:rPr lang="pt-BR" sz="18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https://github.com/RunageINC/FIAPFindBar/blob/main/api-docs/swagger.yaml</a:t>
            </a:r>
            <a:endParaRPr lang="pt-BR" sz="1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README </a:t>
            </a:r>
            <a:r>
              <a:rPr lang="pt-BR" sz="18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https://github.com/RunageINC/FIAPFindBar#readme</a:t>
            </a:r>
            <a:endParaRPr lang="pt-BR" sz="1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Back end</a:t>
            </a:r>
            <a:r>
              <a:rPr lang="pt-BR" sz="1800" b="1" cap="all" dirty="0">
                <a:latin typeface="Avenir Next LT Pro Light" panose="020B0304020202020204" pitchFamily="34" charset="0"/>
              </a:rPr>
              <a:t>: </a:t>
            </a:r>
            <a:r>
              <a:rPr lang="en-GB" sz="1800" b="0" i="0" dirty="0">
                <a:solidFill>
                  <a:srgbClr val="212121"/>
                </a:solidFill>
                <a:effectLst/>
                <a:latin typeface="Inter"/>
                <a:hlinkClick r:id="rId6"/>
              </a:rPr>
              <a:t>https://fiap-findbar.herokuapp.com/</a:t>
            </a:r>
            <a:endParaRPr lang="en-GB" sz="1800" b="0" i="0" dirty="0">
              <a:solidFill>
                <a:srgbClr val="212121"/>
              </a:solidFill>
              <a:effectLst/>
              <a:latin typeface="Inter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Front EIND: </a:t>
            </a:r>
            <a:r>
              <a:rPr lang="pt-BR" sz="18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https://fiapf-ind-bar-react.vercel.app/</a:t>
            </a:r>
            <a:endParaRPr lang="pt-BR" sz="1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BR" sz="12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BR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1600" b="1" cap="all" dirty="0">
              <a:latin typeface="Avenir Next LT Pro Light" panose="020B0304020202020204" pitchFamily="34" charset="0"/>
            </a:endParaRPr>
          </a:p>
          <a:p>
            <a:pPr marL="0" indent="0" algn="l">
              <a:buNone/>
            </a:pPr>
            <a:endParaRPr lang="pt-BR" sz="1600" b="1" cap="all" dirty="0">
              <a:latin typeface="Avenir Next LT Pro Light" panose="020B03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1600" b="1" cap="all" dirty="0">
              <a:latin typeface="Avenir Next LT Pro Light" panose="020B0304020202020204" pitchFamily="34" charset="0"/>
            </a:endParaRPr>
          </a:p>
          <a:p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050" b="1" cap="all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FF9A6FE-3C95-48EF-8E83-C5B41E515BD6}"/>
              </a:ext>
            </a:extLst>
          </p:cNvPr>
          <p:cNvSpPr txBox="1">
            <a:spLocks/>
          </p:cNvSpPr>
          <p:nvPr/>
        </p:nvSpPr>
        <p:spPr>
          <a:xfrm>
            <a:off x="156028" y="16785"/>
            <a:ext cx="10922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b="1" cap="all" dirty="0">
              <a:latin typeface="Avenir Next LT Pro Light" panose="020B0304020202020204" pitchFamily="34" charset="0"/>
            </a:endParaRPr>
          </a:p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SWAGGER</a:t>
            </a:r>
          </a:p>
          <a:p>
            <a:endParaRPr lang="pt-BR" sz="3200" cap="all" dirty="0">
              <a:latin typeface="Avenir Next LT Pro Light" panose="020B0304020202020204" pitchFamily="34" charset="0"/>
              <a:ea typeface="+mn-ea"/>
              <a:cs typeface="+mn-cs"/>
            </a:endParaRPr>
          </a:p>
        </p:txBody>
      </p:sp>
      <p:pic>
        <p:nvPicPr>
          <p:cNvPr id="6" name="Imagem 5" descr="Desenho de bandeira&#10;&#10;Descrição gerada automaticamente">
            <a:extLst>
              <a:ext uri="{FF2B5EF4-FFF2-40B4-BE49-F238E27FC236}">
                <a16:creationId xmlns:a16="http://schemas.microsoft.com/office/drawing/2014/main" id="{345D3865-BADA-4F73-B025-7A016A8C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78A4841-71FD-4086-99D9-3035065E6A1C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11773296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9B61C6-090A-423E-8C19-CFADF3D19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9" t="11354" r="9136" b="9651"/>
          <a:stretch/>
        </p:blipFill>
        <p:spPr>
          <a:xfrm>
            <a:off x="0" y="1366582"/>
            <a:ext cx="9506857" cy="47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funcionalidades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ítulo 2">
            <a:extLst>
              <a:ext uri="{FF2B5EF4-FFF2-40B4-BE49-F238E27FC236}">
                <a16:creationId xmlns:a16="http://schemas.microsoft.com/office/drawing/2014/main" id="{6FA9D692-2AB9-4007-9154-8D674C9D786F}"/>
              </a:ext>
            </a:extLst>
          </p:cNvPr>
          <p:cNvSpPr txBox="1">
            <a:spLocks/>
          </p:cNvSpPr>
          <p:nvPr/>
        </p:nvSpPr>
        <p:spPr>
          <a:xfrm>
            <a:off x="188682" y="1197615"/>
            <a:ext cx="9111402" cy="49124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endParaRPr lang="pt-BR" sz="1200" b="1" cap="all" dirty="0">
              <a:latin typeface="Avenir Next LT Pro Light" panose="020B03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Listar bares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Cadastro de bares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Busca um bar pelo ID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Atualiza um bar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Exclui um bar pelo ID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Cadastra um ou mais tags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Exclui uma tag de um bar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Cadastra um comentário para um bar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Exclui um comentário de um bar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Edita um comentário de uma bar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b="1" cap="all" dirty="0">
                <a:latin typeface="Avenir Next LT Pro Light" panose="020B0304020202020204" pitchFamily="34" charset="0"/>
              </a:rPr>
              <a:t>Adiciona "like" ou "dislike"</a:t>
            </a:r>
          </a:p>
          <a:p>
            <a:endParaRPr lang="pt-BR" sz="1600" b="1" cap="all" dirty="0">
              <a:latin typeface="Avenir Next LT Pro Light" panose="020B03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4747A-0D29-4232-BD16-4B3CAC0C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074" y="1914144"/>
            <a:ext cx="3121152" cy="30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Listar bares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47C4835-8360-427C-BF21-3EEAC687D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10" t="12305" r="11772" b="13397"/>
          <a:stretch/>
        </p:blipFill>
        <p:spPr>
          <a:xfrm>
            <a:off x="-887194" y="1436913"/>
            <a:ext cx="11830965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2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Cadastro de bares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53A70F-4F88-43E8-9729-377DBC7F5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3" b="24444"/>
          <a:stretch/>
        </p:blipFill>
        <p:spPr>
          <a:xfrm>
            <a:off x="145140" y="1325564"/>
            <a:ext cx="11859997" cy="49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3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2FD656D2-7631-4C74-8C8B-7602575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6238057"/>
            <a:ext cx="1638300" cy="475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E1B66-D27C-8847-B700-A7236A5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cap="all" dirty="0">
                <a:latin typeface="Avenir Next LT Pro Light" panose="020B0304020202020204" pitchFamily="34" charset="0"/>
                <a:ea typeface="+mn-ea"/>
                <a:cs typeface="+mn-cs"/>
              </a:rPr>
              <a:t>Buscar um bar pelo id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30CA328-CCDD-4D32-A528-70DB55895002}"/>
              </a:ext>
            </a:extLst>
          </p:cNvPr>
          <p:cNvCxnSpPr>
            <a:cxnSpLocks/>
          </p:cNvCxnSpPr>
          <p:nvPr/>
        </p:nvCxnSpPr>
        <p:spPr>
          <a:xfrm>
            <a:off x="126604" y="1227208"/>
            <a:ext cx="3601334" cy="0"/>
          </a:xfrm>
          <a:prstGeom prst="line">
            <a:avLst/>
          </a:prstGeom>
          <a:ln w="19050">
            <a:solidFill>
              <a:srgbClr val="ED145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9F45842-26D1-42E4-A489-97A632827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8" b="24444"/>
          <a:stretch/>
        </p:blipFill>
        <p:spPr>
          <a:xfrm>
            <a:off x="126604" y="1325564"/>
            <a:ext cx="11760596" cy="49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7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298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Avenir Next LT Pro Light</vt:lpstr>
      <vt:lpstr>Calibri</vt:lpstr>
      <vt:lpstr>Calibri Light</vt:lpstr>
      <vt:lpstr>Courier New</vt:lpstr>
      <vt:lpstr>Inter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funcionalidades</vt:lpstr>
      <vt:lpstr>Listar bares</vt:lpstr>
      <vt:lpstr>Cadastro de bares</vt:lpstr>
      <vt:lpstr>Buscar um bar pelo id</vt:lpstr>
      <vt:lpstr>Atualiza um bar</vt:lpstr>
      <vt:lpstr>Exclui um bar pelo id</vt:lpstr>
      <vt:lpstr>Cadastra um ou mais tags</vt:lpstr>
      <vt:lpstr>Exclui uma tag de um bar</vt:lpstr>
      <vt:lpstr>Cadastra comentario de um bar</vt:lpstr>
      <vt:lpstr>Exclui um comentario de um bar</vt:lpstr>
      <vt:lpstr>Edita um comentario de um bar</vt:lpstr>
      <vt:lpstr>Adiciona “like” ou “dislike”</vt:lpstr>
      <vt:lpstr>Front end</vt:lpstr>
      <vt:lpstr>Lista de bares</vt:lpstr>
      <vt:lpstr>ALTERA DADOS DO BAR</vt:lpstr>
      <vt:lpstr>Informacoes do bar</vt:lpstr>
      <vt:lpstr>Avaliacao do bar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Fernando César Martins</dc:creator>
  <cp:lastModifiedBy>Flavio Lopes</cp:lastModifiedBy>
  <cp:revision>57</cp:revision>
  <dcterms:created xsi:type="dcterms:W3CDTF">2021-11-13T19:27:06Z</dcterms:created>
  <dcterms:modified xsi:type="dcterms:W3CDTF">2022-03-22T01:09:38Z</dcterms:modified>
</cp:coreProperties>
</file>