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A90-451F-41F0-A72C-3758EC5165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3B2-8C93-4FBB-B84A-1E732BF25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2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A90-451F-41F0-A72C-3758EC5165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3B2-8C93-4FBB-B84A-1E732BF25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1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A90-451F-41F0-A72C-3758EC5165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3B2-8C93-4FBB-B84A-1E732BF25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A90-451F-41F0-A72C-3758EC5165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3B2-8C93-4FBB-B84A-1E732BF25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A90-451F-41F0-A72C-3758EC5165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3B2-8C93-4FBB-B84A-1E732BF25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90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A90-451F-41F0-A72C-3758EC5165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3B2-8C93-4FBB-B84A-1E732BF25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1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A90-451F-41F0-A72C-3758EC5165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3B2-8C93-4FBB-B84A-1E732BF25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27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A90-451F-41F0-A72C-3758EC5165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3B2-8C93-4FBB-B84A-1E732BF25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16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A90-451F-41F0-A72C-3758EC5165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3B2-8C93-4FBB-B84A-1E732BF25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7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A90-451F-41F0-A72C-3758EC5165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3B2-8C93-4FBB-B84A-1E732BF25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66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AA90-451F-41F0-A72C-3758EC5165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3B2-8C93-4FBB-B84A-1E732BF25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7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AA90-451F-41F0-A72C-3758EC5165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B3B2-8C93-4FBB-B84A-1E732BF25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6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891281" cy="27924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r="8098" b="18068"/>
          <a:stretch/>
        </p:blipFill>
        <p:spPr>
          <a:xfrm>
            <a:off x="5050228" y="2363370"/>
            <a:ext cx="3246782" cy="3059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38" y="2668424"/>
            <a:ext cx="4142841" cy="2125027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Texturizer/>
                    </a14:imgEffect>
                    <a14:imgEffect>
                      <a14:colorTemperature colorTemp="6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192" y="-55105"/>
            <a:ext cx="4727780" cy="190776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t="2187" r="8328" b="14176"/>
          <a:stretch/>
        </p:blipFill>
        <p:spPr>
          <a:xfrm>
            <a:off x="-10795" y="4411744"/>
            <a:ext cx="4470400" cy="244625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20778" y="1821461"/>
            <a:ext cx="3507942" cy="674866"/>
          </a:xfrm>
        </p:spPr>
        <p:txBody>
          <a:bodyPr>
            <a:normAutofit/>
          </a:bodyPr>
          <a:lstStyle/>
          <a:p>
            <a:r>
              <a:rPr lang="en-IN" sz="2200" u="sng" dirty="0" smtClean="0">
                <a:latin typeface="Papyrus" panose="03070502060502030205" pitchFamily="66" charset="0"/>
              </a:rPr>
              <a:t>Architecture Diagram</a:t>
            </a:r>
            <a:endParaRPr lang="en-IN" sz="2200" u="sng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36709" r="5171" b="3817"/>
          <a:stretch/>
        </p:blipFill>
        <p:spPr>
          <a:xfrm>
            <a:off x="109975" y="2545992"/>
            <a:ext cx="4939216" cy="1944019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7207446" y="-139484"/>
            <a:ext cx="1251827" cy="614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200" u="sng" dirty="0" smtClean="0">
                <a:latin typeface="Papyrus" panose="03070502060502030205" pitchFamily="66" charset="0"/>
              </a:rPr>
              <a:t>Results</a:t>
            </a:r>
            <a:endParaRPr lang="en-IN" sz="2200" u="sng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90" y="474287"/>
            <a:ext cx="3947394" cy="19445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98" t="2187" r="8328" b="14176"/>
          <a:stretch/>
        </p:blipFill>
        <p:spPr>
          <a:xfrm>
            <a:off x="11470640" y="3271"/>
            <a:ext cx="721039" cy="27891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0" b="20902"/>
          <a:stretch/>
        </p:blipFill>
        <p:spPr>
          <a:xfrm>
            <a:off x="4470400" y="5874350"/>
            <a:ext cx="3017363" cy="60570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16" b="6497"/>
          <a:stretch/>
        </p:blipFill>
        <p:spPr>
          <a:xfrm>
            <a:off x="4470400" y="6527926"/>
            <a:ext cx="2826380" cy="203713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10" y="5043239"/>
            <a:ext cx="2971760" cy="102521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" t="28391" r="9204" b="21233"/>
          <a:stretch/>
        </p:blipFill>
        <p:spPr>
          <a:xfrm>
            <a:off x="7418464" y="5222240"/>
            <a:ext cx="4773536" cy="1635759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7564137" y="4725915"/>
            <a:ext cx="1465746" cy="6145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200" u="sng" dirty="0" smtClean="0">
                <a:latin typeface="Papyrus" panose="03070502060502030205" pitchFamily="66" charset="0"/>
              </a:rPr>
              <a:t>Conclusion</a:t>
            </a:r>
            <a:endParaRPr lang="en-IN" sz="22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19" y="5677332"/>
            <a:ext cx="1662913" cy="11806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81" y="4316602"/>
            <a:ext cx="544092" cy="544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37" y="4591771"/>
            <a:ext cx="882841" cy="8828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81" y="474287"/>
            <a:ext cx="3676433" cy="19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Papyrus</vt:lpstr>
      <vt:lpstr>Office Theme</vt:lpstr>
      <vt:lpstr>Architecture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Vrushal</dc:creator>
  <cp:lastModifiedBy>Vrushal</cp:lastModifiedBy>
  <cp:revision>19</cp:revision>
  <dcterms:created xsi:type="dcterms:W3CDTF">2024-05-24T08:45:28Z</dcterms:created>
  <dcterms:modified xsi:type="dcterms:W3CDTF">2024-06-13T13:42:14Z</dcterms:modified>
</cp:coreProperties>
</file>