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83607-DBA5-4813-BC37-76103E382783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3FABC-E34A-422C-A86D-C5CE73C2C3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289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Eu escolhi este tema porque as pessoas normalmente perdem se muito a meio de uma serie quer seja por exemplo estão a ver uma serie e param a meio para fazer outra coisa e depois ficam por exemplo 2 semanas sem ver já não se vão lembrar do episódio que estão é meu util porque acontece me muitas vezes isso e tenho a certeza que outras pessoas também acontece e por acaso foi muito engraçado fazer este projeto é sobre um tema que é muito sobre hoje em dia toda a gente vê series e filmes e é um tema que eu gosto muito por acaso.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3FABC-E34A-422C-A86D-C5CE73C2C3B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851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programa é util? Depende do ponto de vista de cada pessoa existem muitas pessoas no mundo e muitos pontos de vista mas acho que a maioria diria que é um </a:t>
            </a:r>
            <a:r>
              <a:rPr lang="pt-PT"/>
              <a:t>programa </a:t>
            </a:r>
            <a:r>
              <a:rPr lang="pt-PT" smtClean="0"/>
              <a:t>útil </a:t>
            </a:r>
            <a:r>
              <a:rPr lang="pt-PT" dirty="0"/>
              <a:t>pois tem haver com series e toda a gente vê series hoje em dia mas existem pessoas que podem não achar util pois tem muita boa cabeça e memória e lembram-se perfeitamente de onde ficaram.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3FABC-E34A-422C-A86D-C5CE73C2C3B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97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As utilidades do programa podem não ser muitas mas acho que o programa tem utilidades interessantes pois uma agenda de series e filmes é bastante util hoje em dia as pessoas não tem cabeça para estar sempre a lembrarem-se onde ficaram na serie ou no </a:t>
            </a:r>
            <a:r>
              <a:rPr lang="pt-PT"/>
              <a:t>fime assim o programa é uma ajuda para as pessoas assim não precisam estar sempre a tomar memofante ou a gastar dinheiro em memofante e podem estar descansadas pois tem o momento guardado da serie.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3FABC-E34A-422C-A86D-C5CE73C2C3B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987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8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88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9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5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32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4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0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5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9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3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4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70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8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22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68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4FC742-CF9C-4DF1-A67A-235095C9EA7A}" type="datetimeFigureOut">
              <a:rPr lang="pt-PT" smtClean="0"/>
              <a:t>29/06/2021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1E417-1E2F-4D89-BBE0-6FE95A0A6C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68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6B6C-9387-49C1-A62B-880B1FD9C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Tugagenda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5652D-8D0A-44FE-B068-39448045D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Trabalho feito por Ronaldo Ribalonga TGPSI-19J</a:t>
            </a:r>
          </a:p>
        </p:txBody>
      </p:sp>
    </p:spTree>
    <p:extLst>
      <p:ext uri="{BB962C8B-B14F-4D97-AF65-F5344CB8AC3E}">
        <p14:creationId xmlns:p14="http://schemas.microsoft.com/office/powerpoint/2010/main" val="52090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8A0-75F5-4060-B4E7-78C1C6D0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Porque escolhi este tema?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233F-CC04-4E06-B8EE-AD81385C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Acontece muito as pessoas se perderem a meio das series.</a:t>
            </a:r>
          </a:p>
          <a:p>
            <a:r>
              <a:rPr lang="pt-PT" dirty="0"/>
              <a:t>É </a:t>
            </a:r>
            <a:r>
              <a:rPr lang="pt-PT" dirty="0" smtClean="0"/>
              <a:t>útil </a:t>
            </a:r>
            <a:r>
              <a:rPr lang="pt-PT" dirty="0"/>
              <a:t>para mim e pode ser para outras pessoas também. </a:t>
            </a:r>
          </a:p>
          <a:p>
            <a:r>
              <a:rPr lang="pt-PT" dirty="0"/>
              <a:t>É um tema que eu gosto.</a:t>
            </a:r>
          </a:p>
        </p:txBody>
      </p:sp>
    </p:spTree>
    <p:extLst>
      <p:ext uri="{BB962C8B-B14F-4D97-AF65-F5344CB8AC3E}">
        <p14:creationId xmlns:p14="http://schemas.microsoft.com/office/powerpoint/2010/main" val="371623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4B5B-29D7-4388-8CFB-F5152D51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programa </a:t>
            </a:r>
            <a:r>
              <a:rPr lang="pt-PT" dirty="0" smtClean="0"/>
              <a:t>é útil</a:t>
            </a:r>
            <a:r>
              <a:rPr lang="pt-P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C843-2728-43A2-9E0C-EDAC1D54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Depende do ponto de vista</a:t>
            </a:r>
          </a:p>
          <a:p>
            <a:r>
              <a:rPr lang="pt-PT" dirty="0"/>
              <a:t>Eu acho </a:t>
            </a:r>
            <a:r>
              <a:rPr lang="pt-PT" dirty="0"/>
              <a:t>ú</a:t>
            </a:r>
            <a:r>
              <a:rPr lang="pt-PT" dirty="0" smtClean="0"/>
              <a:t>til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367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52F6-3FA3-45D9-B9C2-9E345487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Utilidades do programa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FD24-F5B1-4004-B639-33ABC18C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Não precisa estar se sempre a lembrar de onde ficou </a:t>
            </a:r>
          </a:p>
          <a:p>
            <a:r>
              <a:rPr lang="pt-PT" dirty="0"/>
              <a:t>Não precisa tomar memofante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390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333</Words>
  <Application>Microsoft Office PowerPoint</Application>
  <PresentationFormat>Ecrã Panorâmico</PresentationFormat>
  <Paragraphs>22</Paragraphs>
  <Slides>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Tugagenda</vt:lpstr>
      <vt:lpstr>Porque escolhi este tema?</vt:lpstr>
      <vt:lpstr>O programa é útil?</vt:lpstr>
      <vt:lpstr>Utilidades do programa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Tugagenda</dc:title>
  <dc:creator>ronaldo ribalonga</dc:creator>
  <cp:lastModifiedBy>, Ronaldo Tomás Gomes Ribalonga</cp:lastModifiedBy>
  <cp:revision>4</cp:revision>
  <dcterms:created xsi:type="dcterms:W3CDTF">2021-06-27T22:08:08Z</dcterms:created>
  <dcterms:modified xsi:type="dcterms:W3CDTF">2021-06-29T12:22:47Z</dcterms:modified>
</cp:coreProperties>
</file>