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435560" y="3299939"/>
            <a:ext cx="350168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35560" y="2500321"/>
            <a:ext cx="4306131" cy="722892"/>
          </a:xfrm>
        </p:spPr>
        <p:txBody>
          <a:bodyPr lIns="90000" tIns="46800"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35560" y="1332928"/>
            <a:ext cx="4306131" cy="1086734"/>
          </a:xfrm>
        </p:spPr>
        <p:txBody>
          <a:bodyPr lIns="90000" tIns="46800" bIns="46800" anchor="b">
            <a:normAutofit/>
          </a:bodyPr>
          <a:lstStyle>
            <a:lvl1pPr algn="l">
              <a:defRPr sz="4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435560" y="3395880"/>
            <a:ext cx="1671534" cy="504000"/>
          </a:xfrm>
        </p:spPr>
        <p:txBody>
          <a:bodyPr vert="horz" lIns="90000" tIns="46800" bIns="46800" anchor="t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6"/>
            </p:custDataLst>
          </p:nvPr>
        </p:nvSpPr>
        <p:spPr>
          <a:xfrm>
            <a:off x="435560" y="3988130"/>
            <a:ext cx="1671534" cy="504000"/>
          </a:xfrm>
        </p:spPr>
        <p:txBody>
          <a:bodyPr vert="horz" lIns="90000" tIns="46800" bIns="46800" anchor="t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56035" y="333375"/>
            <a:ext cx="783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8915399" cy="6858000"/>
          </a:xfrm>
          <a:custGeom>
            <a:avLst/>
            <a:gdLst>
              <a:gd name="connsiteX0" fmla="*/ 11887199 w 11887199"/>
              <a:gd name="connsiteY0" fmla="*/ 0 h 6858000"/>
              <a:gd name="connsiteX1" fmla="*/ 0 w 11887199"/>
              <a:gd name="connsiteY1" fmla="*/ 0 h 6858000"/>
              <a:gd name="connsiteX2" fmla="*/ 0 w 11887199"/>
              <a:gd name="connsiteY2" fmla="*/ 6858000 h 6858000"/>
              <a:gd name="connsiteX3" fmla="*/ 11887199 w 118871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199" h="6858000">
                <a:moveTo>
                  <a:pt x="11887199" y="0"/>
                </a:moveTo>
                <a:lnTo>
                  <a:pt x="0" y="0"/>
                </a:lnTo>
                <a:lnTo>
                  <a:pt x="0" y="6858000"/>
                </a:lnTo>
                <a:lnTo>
                  <a:pt x="11887199" y="68580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572000" y="2618245"/>
            <a:ext cx="4069557" cy="1621509"/>
          </a:xfrm>
        </p:spPr>
        <p:txBody>
          <a:bodyPr t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286250"/>
            <a:ext cx="3428999" cy="25717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57000" y="334800"/>
            <a:ext cx="7830000" cy="1368000"/>
          </a:xfrm>
        </p:spPr>
        <p:txBody>
          <a:bodyPr lIns="0">
            <a:normAutofit/>
          </a:bodyPr>
          <a:lstStyle>
            <a:lvl1pPr>
              <a:defRPr sz="405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57000" y="1852295"/>
            <a:ext cx="7830000" cy="4320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图片 8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/>
          <a:stretch>
            <a:fillRect/>
          </a:stretch>
        </p:blipFill>
        <p:spPr>
          <a:xfrm flipH="1">
            <a:off x="-1" y="0"/>
            <a:ext cx="9144000" cy="6858000"/>
          </a:xfrm>
          <a:custGeom>
            <a:avLst/>
            <a:gdLst>
              <a:gd name="connsiteX0" fmla="*/ 11887199 w 11887199"/>
              <a:gd name="connsiteY0" fmla="*/ 0 h 6858000"/>
              <a:gd name="connsiteX1" fmla="*/ 0 w 11887199"/>
              <a:gd name="connsiteY1" fmla="*/ 0 h 6858000"/>
              <a:gd name="connsiteX2" fmla="*/ 0 w 11887199"/>
              <a:gd name="connsiteY2" fmla="*/ 6858000 h 6858000"/>
              <a:gd name="connsiteX3" fmla="*/ 11887199 w 118871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199" h="6858000">
                <a:moveTo>
                  <a:pt x="11887199" y="0"/>
                </a:moveTo>
                <a:lnTo>
                  <a:pt x="0" y="0"/>
                </a:lnTo>
                <a:lnTo>
                  <a:pt x="0" y="6858000"/>
                </a:lnTo>
                <a:lnTo>
                  <a:pt x="11887199" y="6858000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572001" y="2710950"/>
            <a:ext cx="3995531" cy="895350"/>
          </a:xfrm>
        </p:spPr>
        <p:txBody>
          <a:bodyPr lIns="90000" tIns="46800" bIns="46800" anchor="b">
            <a:norm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72001" y="3685812"/>
            <a:ext cx="3995531" cy="1015623"/>
          </a:xfrm>
        </p:spPr>
        <p:txBody>
          <a:bodyPr lIns="90000" tIns="468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56034" y="1854200"/>
            <a:ext cx="3834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950" y="1854200"/>
            <a:ext cx="3834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56100" y="334800"/>
            <a:ext cx="7830000" cy="1368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56035" y="1854298"/>
            <a:ext cx="3834000" cy="7200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56034" y="2716271"/>
            <a:ext cx="3834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6823" y="1854298"/>
            <a:ext cx="3834000" cy="7200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6820" y="2716271"/>
            <a:ext cx="3834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56100" y="334800"/>
            <a:ext cx="3132000" cy="16200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95144" y="334800"/>
            <a:ext cx="4590000" cy="5832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56100" y="2111473"/>
            <a:ext cx="3132000" cy="4053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2019/7/9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346932" y="333375"/>
            <a:ext cx="1134000" cy="5832000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56100" y="334800"/>
            <a:ext cx="6588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57000" y="333375"/>
            <a:ext cx="783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57000" y="1854000"/>
            <a:ext cx="783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/>
              <a:t>——“</a:t>
            </a:r>
            <a:r>
              <a:rPr lang="zh-CN" altLang="en-US"/>
              <a:t>简影</a:t>
            </a:r>
            <a:r>
              <a:rPr lang="en-US" altLang="zh-CN"/>
              <a:t>”APP</a:t>
            </a:r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>
            <a:normAutofit fontScale="90000"/>
          </a:bodyPr>
          <a:lstStyle/>
          <a:p>
            <a:pPr defTabSz="914400">
              <a:buClrTx/>
              <a:buSzTx/>
              <a:buFontTx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Android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课程设计答辩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王润安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陈进宇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视频信息流</a:t>
            </a:r>
            <a:r>
              <a:rPr lang="en-US" altLang="zh-CN" sz="2400"/>
              <a:t>+</a:t>
            </a:r>
            <a:r>
              <a:rPr lang="zh-CN" altLang="en-US" sz="2400"/>
              <a:t>视频播放</a:t>
            </a:r>
          </a:p>
          <a:p>
            <a:r>
              <a:rPr lang="zh-CN" altLang="en-US" sz="2400"/>
              <a:t>视频上传</a:t>
            </a:r>
            <a:r>
              <a:rPr lang="en-US" altLang="zh-CN" sz="2400"/>
              <a:t>+</a:t>
            </a:r>
            <a:r>
              <a:rPr lang="zh-CN" altLang="en-US" sz="2400"/>
              <a:t>视频拍摄录制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产品线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Material Design</a:t>
            </a:r>
            <a:r>
              <a:rPr lang="zh-CN" altLang="en-US"/>
              <a:t>设计原则对界面进行了优化。</a:t>
            </a:r>
          </a:p>
          <a:p>
            <a:pPr lvl="1"/>
            <a:r>
              <a:rPr lang="zh-CN" altLang="en-US"/>
              <a:t>加入各种动画使</a:t>
            </a:r>
            <a:r>
              <a:rPr lang="en-US" altLang="zh-CN"/>
              <a:t>APP</a:t>
            </a:r>
            <a:r>
              <a:rPr lang="zh-CN" altLang="en-US"/>
              <a:t>更加有用户体验。</a:t>
            </a:r>
          </a:p>
          <a:p>
            <a:pPr lvl="1"/>
            <a:endParaRPr lang="zh-CN" altLang="en-US"/>
          </a:p>
          <a:p>
            <a:r>
              <a:rPr lang="zh-CN" altLang="en-US"/>
              <a:t>管理线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github</a:t>
            </a:r>
            <a:r>
              <a:rPr lang="zh-CN" altLang="en-US"/>
              <a:t>进行代码管理、建立了简易的看板系统。</a:t>
            </a:r>
          </a:p>
          <a:p>
            <a:pPr lvl="1"/>
            <a:r>
              <a:rPr lang="zh-CN" altLang="en-US"/>
              <a:t>采用增量式开发，逐渐向</a:t>
            </a:r>
            <a:r>
              <a:rPr lang="en-US" altLang="zh-CN"/>
              <a:t>APP</a:t>
            </a:r>
            <a:r>
              <a:rPr lang="zh-CN" altLang="en-US"/>
              <a:t>中加入内容。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视频信息流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完成了基本的拉取功能。</a:t>
            </a:r>
          </a:p>
          <a:p>
            <a:r>
              <a:rPr lang="zh-CN" altLang="en-US"/>
              <a:t>采用</a:t>
            </a:r>
            <a:r>
              <a:rPr lang="en-US" altLang="zh-CN"/>
              <a:t>MaterialDesign</a:t>
            </a:r>
            <a:r>
              <a:rPr lang="zh-CN" altLang="en-US"/>
              <a:t>原则，主界面采用</a:t>
            </a:r>
            <a:r>
              <a:rPr lang="en-US" altLang="zh-CN"/>
              <a:t>DrawerLayout</a:t>
            </a:r>
            <a:r>
              <a:rPr lang="zh-CN" altLang="en-US"/>
              <a:t>布局，每一个视频信息由</a:t>
            </a:r>
            <a:r>
              <a:rPr lang="en-US" altLang="zh-CN"/>
              <a:t>CardView</a:t>
            </a:r>
            <a:r>
              <a:rPr lang="zh-CN" altLang="en-US"/>
              <a:t>对布局文件进行封装，包括作者信息和创作时间，</a:t>
            </a:r>
            <a:r>
              <a:rPr lang="en-US" altLang="zh-CN"/>
              <a:t>CardView</a:t>
            </a:r>
            <a:r>
              <a:rPr lang="zh-CN" altLang="en-US"/>
              <a:t>由</a:t>
            </a:r>
            <a:r>
              <a:rPr lang="en-US" altLang="zh-CN"/>
              <a:t>RecyclerView</a:t>
            </a:r>
            <a:r>
              <a:rPr lang="zh-CN" altLang="en-US"/>
              <a:t>进行线性排列。划出的菜单中包含作者信息，方便之后的升级。</a:t>
            </a:r>
          </a:p>
          <a:p>
            <a:r>
              <a:rPr lang="zh-CN" altLang="en-US"/>
              <a:t>设计了</a:t>
            </a:r>
            <a:r>
              <a:rPr lang="en-US" altLang="zh-CN"/>
              <a:t>FloatingActionButton</a:t>
            </a:r>
            <a:r>
              <a:rPr lang="zh-CN" altLang="en-US"/>
              <a:t>做上传按钮。</a:t>
            </a:r>
          </a:p>
          <a:p>
            <a:r>
              <a:rPr lang="zh-CN" altLang="en-US"/>
              <a:t>设计了下拉式刷新和可隐藏式标题栏。</a:t>
            </a:r>
          </a:p>
          <a:p>
            <a:r>
              <a:rPr lang="zh-CN" altLang="en-US"/>
              <a:t>刷新时加载刷新动画。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播放界面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采用先缓存再播放的思路，已经缓存过的视频再次播放将省去加载时间。</a:t>
            </a:r>
          </a:p>
          <a:p>
            <a:r>
              <a:rPr lang="zh-CN" altLang="en-US"/>
              <a:t>加载时有加载动画，增强用户体验。</a:t>
            </a:r>
          </a:p>
          <a:p>
            <a:r>
              <a:rPr lang="zh-CN" altLang="en-US"/>
              <a:t>视频播放布局采用全局播放，实现了单击屏幕暂停、播放，</a:t>
            </a:r>
            <a:r>
              <a:rPr lang="en-US" altLang="zh-CN"/>
              <a:t>800ms</a:t>
            </a:r>
            <a:r>
              <a:rPr lang="zh-CN" altLang="en-US"/>
              <a:t>内双击屏幕弹出点赞信息，滑动底部进度条跳转等基本功能。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67747-3359-4113-B60E-57596AB3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视频上传界面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02076-CF91-4D68-AEE9-DDE2816B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同时支持自定义相机录制，调起系统相机录制，以及在相册中选取视频。</a:t>
            </a:r>
            <a:endParaRPr lang="en-US" altLang="zh-CN" dirty="0"/>
          </a:p>
          <a:p>
            <a:r>
              <a:rPr lang="zh-CN" altLang="en-US" dirty="0"/>
              <a:t>可以多次进行选择修改</a:t>
            </a:r>
            <a:endParaRPr lang="en-US" altLang="zh-CN" dirty="0"/>
          </a:p>
          <a:p>
            <a:r>
              <a:rPr lang="zh-CN" altLang="en-US" dirty="0"/>
              <a:t>选项采用</a:t>
            </a:r>
            <a:r>
              <a:rPr lang="en-US" altLang="zh-CN" dirty="0"/>
              <a:t>Dialog</a:t>
            </a:r>
            <a:r>
              <a:rPr lang="zh-CN" altLang="en-US" dirty="0"/>
              <a:t>的方式展示，用户界面简洁</a:t>
            </a:r>
            <a:endParaRPr lang="en-US" altLang="zh-CN" dirty="0"/>
          </a:p>
          <a:p>
            <a:r>
              <a:rPr lang="zh-CN" altLang="en-US" dirty="0"/>
              <a:t>上传时有动画显示</a:t>
            </a:r>
            <a:endParaRPr lang="en-US" altLang="zh-CN" dirty="0"/>
          </a:p>
          <a:p>
            <a:r>
              <a:rPr lang="zh-CN" altLang="en-US" dirty="0"/>
              <a:t>支持传前的预览功能，点击屏幕可以暂停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9003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226"/>
  <p:tag name="KSO_WM_UNIT_COLOR_SCHEME_SHAPE_ID" val="2"/>
  <p:tag name="KSO_WM_UNIT_COLOR_SCHEME_PARENT_PAGE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226"/>
  <p:tag name="KSO_WM_UNIT_COLOR_SCHEME_SHAPE_ID" val="3"/>
  <p:tag name="KSO_WM_UNIT_COLOR_SCHEME_PARENT_PAGE" val="1_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1"/>
  <p:tag name="KSO_WM_UNIT_COLOR_SCHEME_PARENT_PAGE" val="2_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91226"/>
  <p:tag name="KSO_WM_TEMPLATE_CATEGORY" val="custom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"/>
  <p:tag name="KSO_WM_UNIT_COLOR_SCHEME_PARENT_PAGE" val="2_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226"/>
  <p:tag name="KSO_WM_SLIDE_MODEL_TYPE" val="cov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22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22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22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2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91226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D8002B"/>
      </a:accent1>
      <a:accent2>
        <a:srgbClr val="201F1F"/>
      </a:accent2>
      <a:accent3>
        <a:srgbClr val="7B7B7B"/>
      </a:accent3>
      <a:accent4>
        <a:srgbClr val="646464"/>
      </a:accent4>
      <a:accent5>
        <a:srgbClr val="6E6E6E"/>
      </a:accent5>
      <a:accent6>
        <a:srgbClr val="535353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286</Words>
  <Application>Microsoft Office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Office 主题​​</vt:lpstr>
      <vt:lpstr>Android课程设计答辩</vt:lpstr>
      <vt:lpstr>分工</vt:lpstr>
      <vt:lpstr>项目优点</vt:lpstr>
      <vt:lpstr>视频信息流</vt:lpstr>
      <vt:lpstr>播放界面</vt:lpstr>
      <vt:lpstr>视频上传界面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Android课程设计答辩</dc:title>
  <dc:creator>王润安</dc:creator>
  <cp:lastModifiedBy>进宇 陈</cp:lastModifiedBy>
  <cp:revision>3</cp:revision>
  <dcterms:created xsi:type="dcterms:W3CDTF">2019-07-09T01:30:23Z</dcterms:created>
  <dcterms:modified xsi:type="dcterms:W3CDTF">2019-07-09T04:37:59Z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