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10"/>
  </p:normalViewPr>
  <p:slideViewPr>
    <p:cSldViewPr snapToGrid="0" snapToObjects="1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201D-1CDC-9ED3-C4AF-43AF0C42C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AC3F0-02C2-9524-14EF-4AE6E2D03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F042B-D8F2-E833-74E2-C9D1DF2A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0BBBA-BD67-4E31-C69A-8142C839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A371-091A-4728-ECB5-494A70D1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825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A6A2-FBC1-5C60-27CC-2DCE06B1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99EF1-2E9E-34FB-5EB9-C5DE8D280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99E4D-B84F-0649-EB3A-25F98B98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D976-12C9-E326-B276-5048837F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0AC0-9299-C37C-7AB3-D1A7C29F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0974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BE61F-9C09-78D5-4492-DF4E06E08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E4337-4392-DFE7-8E67-BCFC621C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0251A-4EB9-4908-05D5-D882771B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736F7-43A2-22E4-2463-D5700FE3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7BB9-E092-02C4-BCDC-306D59FF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9111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70EC-E4DC-608D-1C23-550C2245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2F52F-E2A0-8ABE-D3A5-6876A8B4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D3DB-38D0-5C51-8C80-AFDB290C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9B4B3-BC0E-35E9-1C08-B36293F2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06A6-BC30-39F2-A8FE-E0313A5A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7257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2F09-2DC1-79AD-35F0-D140BC98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72974-3335-BBA5-E17C-5FD563CEF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FA712-8989-05A0-3A71-B0398187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AEB8B-54DD-9DB8-7399-0BF538C6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B6D90-3C60-D21B-6301-30DC304B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8959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CB98-803A-AF5A-620C-E735709E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A381-41EE-1E42-91FF-356E6F94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D26B0-6F4E-D073-059F-B4FF3FF63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1C767-0CC8-7C0C-2E0A-7AC797C0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D3550-0ABA-C9B7-96DB-36410737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83E0-6462-F3AE-FA44-B628A5EB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9432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542E-1987-82F4-4963-3934A338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BCAD8-885A-02FF-9FB7-20F110630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A542E-C3A6-00DD-DDAB-0F0FFB247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5F1A3-D607-64B8-4AA4-BFE47C260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86D7F-A984-2F19-A100-2E6C8FCA1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5245B-FE35-82EC-2E49-0DD0A54F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7B5DE-58F8-4237-D69F-B9F47ED3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3568B-0768-1A64-FBE4-E5C1A381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2787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D3F1-4280-9C36-3DEF-465C6964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A72A6-6FC2-5DF4-5B01-B535D17F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66D10-6E85-8FAD-8E11-D4066CCE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7CCF8-F7CB-C7B3-41FB-5974C86E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3313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EC373-93C4-36D4-9E0E-88C48BE3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EE9CF-3E72-9D37-0BD9-66266BCE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E3347-22A8-1DAF-43E7-D120F44C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2878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0803-F54F-242A-2774-6C333948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3405-87F5-FC2C-3BB9-8788DC65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8A73B-B89A-176B-333B-2F1B3201D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E907E-0928-F91D-3D3B-D351BE95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9F6A1-467E-DA41-256F-3B9DE641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377D0-807A-5E29-7EC0-5505E68C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4109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BB34-6BF5-A5B0-77FE-16049E04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9C9AE-8CA2-6C97-AB72-F72D78C65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A7759-1341-7571-8AE2-1D3594D7C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4E24A-0BA6-8D1A-D37A-233B3C07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E1D19-32D6-55BE-90F2-CA4C65FA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DDF52-EF1A-AB83-C85B-D20B837E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6883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CD857-1697-F386-EEDB-525B497C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D156-8A8C-9BAA-4BAD-C165BE89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BC6A-2F5C-841E-798C-73D65A2CD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460EF-22D1-8620-403A-690162892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5A6B5-CCE2-0E8B-DFC7-A9F8F76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031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2C9F-CEC5-E4B4-5AC7-4387E1C5D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Contoso Coffee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2D216-4BD6-4068-57A9-8A13D6B56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8690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B6DD-935A-5190-5616-4FF04638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NO" dirty="0"/>
              <a:t>Introduction of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6633-59C6-4647-4F8E-668DBF71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Contoso Coffee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425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3653-D4CB-6D7A-F0D9-DCA5F4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Hamzeh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BF89-D8DA-5D69-87D0-538FADF0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9804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6C72-8881-8A1A-57EE-4C4F2CBA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Runar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85B7-9D57-C8F7-7CDD-287C5111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0572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2B34-6441-55D9-2DB6-F3EBA4A7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Adrees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0271-27C6-85C4-F679-767057FC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1718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Contoso Coffee</vt:lpstr>
      <vt:lpstr>Introduction of the topic</vt:lpstr>
      <vt:lpstr>Hamzeh</vt:lpstr>
      <vt:lpstr>Runar</vt:lpstr>
      <vt:lpstr>Adrees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 Coffee</dc:title>
  <dc:creator>Runar Gullaksen</dc:creator>
  <cp:lastModifiedBy>Runar Gullaksen</cp:lastModifiedBy>
  <cp:revision>2</cp:revision>
  <dcterms:created xsi:type="dcterms:W3CDTF">2022-09-04T14:30:10Z</dcterms:created>
  <dcterms:modified xsi:type="dcterms:W3CDTF">2022-09-04T14:34:26Z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af4f1a9-ae13-4e26-ac6c-11f4c8a2f064_Enabled">
    <vt:lpwstr>true</vt:lpwstr>
  </property>
  <property fmtid="{D5CDD505-2E9C-101B-9397-08002B2CF9AE}" pid="3" name="MSIP_Label_5af4f1a9-ae13-4e26-ac6c-11f4c8a2f064_SetDate">
    <vt:lpwstr>2022-09-04T14:30:41Z</vt:lpwstr>
  </property>
  <property fmtid="{D5CDD505-2E9C-101B-9397-08002B2CF9AE}" pid="4" name="MSIP_Label_5af4f1a9-ae13-4e26-ac6c-11f4c8a2f064_Method">
    <vt:lpwstr>Privileged</vt:lpwstr>
  </property>
  <property fmtid="{D5CDD505-2E9C-101B-9397-08002B2CF9AE}" pid="5" name="MSIP_Label_5af4f1a9-ae13-4e26-ac6c-11f4c8a2f064_Name">
    <vt:lpwstr>5af4f1a9-ae13-4e26-ac6c-11f4c8a2f064</vt:lpwstr>
  </property>
  <property fmtid="{D5CDD505-2E9C-101B-9397-08002B2CF9AE}" pid="6" name="MSIP_Label_5af4f1a9-ae13-4e26-ac6c-11f4c8a2f064_SiteId">
    <vt:lpwstr>65f51067-7d65-4aa9-b996-4cc43a0d7111</vt:lpwstr>
  </property>
  <property fmtid="{D5CDD505-2E9C-101B-9397-08002B2CF9AE}" pid="7" name="MSIP_Label_5af4f1a9-ae13-4e26-ac6c-11f4c8a2f064_ActionId">
    <vt:lpwstr>4374f917-18c7-4a63-b2d0-80f1e7aac574</vt:lpwstr>
  </property>
  <property fmtid="{D5CDD505-2E9C-101B-9397-08002B2CF9AE}" pid="8" name="MSIP_Label_5af4f1a9-ae13-4e26-ac6c-11f4c8a2f064_ContentBits">
    <vt:lpwstr>0</vt:lpwstr>
  </property>
</Properties>
</file>