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62" r:id="rId9"/>
    <p:sldId id="267" r:id="rId10"/>
    <p:sldId id="274" r:id="rId11"/>
    <p:sldId id="268" r:id="rId12"/>
    <p:sldId id="263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A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Stijl, gemiddeld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Stijl, gemiddeld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337" autoAdjust="0"/>
    <p:restoredTop sz="93465" autoAdjust="0"/>
  </p:normalViewPr>
  <p:slideViewPr>
    <p:cSldViewPr snapToGrid="0" showGuides="1">
      <p:cViewPr>
        <p:scale>
          <a:sx n="75" d="100"/>
          <a:sy n="75" d="100"/>
        </p:scale>
        <p:origin x="2508" y="11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70DE778B-9043-6640-BE32-D65768C6815F}" type="datetimeFigureOut">
              <a:rPr lang="nl-NL" smtClean="0"/>
              <a:pPr/>
              <a:t>6-6-2023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06CED714-CD51-CB44-B8E3-B61CCFEF6695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89380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ED714-CD51-CB44-B8E3-B61CCFEF6695}" type="slidenum">
              <a:rPr lang="nl-NL" smtClean="0"/>
              <a:pPr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14555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ED714-CD51-CB44-B8E3-B61CCFEF6695}" type="slidenum">
              <a:rPr lang="nl-NL" smtClean="0"/>
              <a:pPr/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43755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ED714-CD51-CB44-B8E3-B61CCFEF6695}" type="slidenum">
              <a:rPr lang="nl-NL" smtClean="0"/>
              <a:pPr/>
              <a:t>11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70449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ED714-CD51-CB44-B8E3-B61CCFEF6695}" type="slidenum">
              <a:rPr lang="nl-NL" smtClean="0"/>
              <a:pPr/>
              <a:t>12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16750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2AA1ACCD-1B90-CB47-98F4-5A02F0EE76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5" r="4412" b="13669"/>
          <a:stretch/>
        </p:blipFill>
        <p:spPr>
          <a:xfrm>
            <a:off x="1826618" y="-1"/>
            <a:ext cx="10365382" cy="6858001"/>
          </a:xfrm>
          <a:prstGeom prst="rect">
            <a:avLst/>
          </a:prstGeom>
        </p:spPr>
      </p:pic>
      <p:sp>
        <p:nvSpPr>
          <p:cNvPr id="15" name="Titel 1">
            <a:extLst>
              <a:ext uri="{FF2B5EF4-FFF2-40B4-BE49-F238E27FC236}">
                <a16:creationId xmlns:a16="http://schemas.microsoft.com/office/drawing/2014/main" id="{D6F550FA-A19D-E64C-A679-7B226D145C6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5938" y="1268413"/>
            <a:ext cx="3816780" cy="20644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  <p:sp>
        <p:nvSpPr>
          <p:cNvPr id="16" name="Ondertitel 2">
            <a:extLst>
              <a:ext uri="{FF2B5EF4-FFF2-40B4-BE49-F238E27FC236}">
                <a16:creationId xmlns:a16="http://schemas.microsoft.com/office/drawing/2014/main" id="{91F9B135-8995-8A40-834B-BE2E85FC9AF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5938" y="3429000"/>
            <a:ext cx="4125636" cy="141135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  <a:p>
            <a:endParaRPr lang="nl-NL" dirty="0"/>
          </a:p>
          <a:p>
            <a:endParaRPr lang="nl-NL" dirty="0"/>
          </a:p>
          <a:p>
            <a:endParaRPr lang="nl-BE" dirty="0"/>
          </a:p>
        </p:txBody>
      </p: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8823F9B6-F78E-C74D-9285-5E1AB0095A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800" y="5207571"/>
            <a:ext cx="3152066" cy="755841"/>
          </a:xfrm>
          <a:prstGeom prst="rect">
            <a:avLst/>
          </a:prstGeom>
        </p:spPr>
      </p:pic>
      <p:sp>
        <p:nvSpPr>
          <p:cNvPr id="18" name="Ondertitel 2">
            <a:extLst>
              <a:ext uri="{FF2B5EF4-FFF2-40B4-BE49-F238E27FC236}">
                <a16:creationId xmlns:a16="http://schemas.microsoft.com/office/drawing/2014/main" id="{937FBD40-C70F-B147-9EF3-F1AF11312E5D}"/>
              </a:ext>
            </a:extLst>
          </p:cNvPr>
          <p:cNvSpPr txBox="1">
            <a:spLocks/>
          </p:cNvSpPr>
          <p:nvPr userDrawn="1"/>
        </p:nvSpPr>
        <p:spPr>
          <a:xfrm>
            <a:off x="515939" y="6122504"/>
            <a:ext cx="4665662" cy="47799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NL" sz="1500" dirty="0"/>
              <a:t>Elfde-Liniestraat 24, 3500 Hasselt, </a:t>
            </a:r>
            <a:r>
              <a:rPr lang="nl-NL" sz="1500" dirty="0" err="1"/>
              <a:t>www.pxl.be</a:t>
            </a:r>
            <a:endParaRPr lang="nl-NL" sz="15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nl-NL" sz="2000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4294">
          <p15:clr>
            <a:srgbClr val="FBAE40"/>
          </p15:clr>
        </p15:guide>
        <p15:guide id="3" pos="193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15939" y="2528887"/>
            <a:ext cx="11160124" cy="220898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31000"/>
              <a:buFontTx/>
              <a:buNone/>
              <a:tabLst/>
              <a:defRPr sz="2400">
                <a:solidFill>
                  <a:schemeClr val="tx1"/>
                </a:solidFill>
              </a:defRPr>
            </a:lvl1pPr>
            <a:lvl2pPr marL="360000" indent="-171450" algn="l">
              <a:buFont typeface="Arial" panose="020B0604020202020204" pitchFamily="34" charset="0"/>
              <a:buChar char="•"/>
              <a:tabLst/>
              <a:defRPr sz="2000"/>
            </a:lvl2pPr>
            <a:lvl3pPr marL="648000" indent="-254000" algn="l">
              <a:buFont typeface="Wingdings" pitchFamily="2" charset="2"/>
              <a:buChar char="§"/>
              <a:tabLst/>
              <a:defRPr sz="2000"/>
            </a:lvl3pPr>
            <a:lvl4pPr marL="864000" indent="-254000" algn="l">
              <a:buFont typeface="Wingdings" pitchFamily="2" charset="2"/>
              <a:buChar char="§"/>
              <a:tabLst/>
              <a:defRPr sz="2000"/>
            </a:lvl4pPr>
            <a:lvl5pPr marL="801688" indent="-254000" algn="l">
              <a:buFont typeface="Courier New" panose="02070309020205020404" pitchFamily="49" charset="0"/>
              <a:buChar char="o"/>
              <a:tabLst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Eerste niveau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endParaRPr lang="nl-BE" dirty="0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9" y="1268413"/>
            <a:ext cx="11160124" cy="1024843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F14392D-CE18-C743-8E01-6811BB9669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953" y="6021392"/>
            <a:ext cx="1873904" cy="449348"/>
          </a:xfrm>
          <a:prstGeom prst="rect">
            <a:avLst/>
          </a:prstGeom>
        </p:spPr>
      </p:pic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ED812939-1FCB-2142-8AEF-822CCF2696FE}"/>
              </a:ext>
            </a:extLst>
          </p:cNvPr>
          <p:cNvCxnSpPr>
            <a:cxnSpLocks/>
          </p:cNvCxnSpPr>
          <p:nvPr userDrawn="1"/>
        </p:nvCxnSpPr>
        <p:spPr>
          <a:xfrm>
            <a:off x="2477311" y="6308725"/>
            <a:ext cx="76509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Afbeelding 8">
            <a:extLst>
              <a:ext uri="{FF2B5EF4-FFF2-40B4-BE49-F238E27FC236}">
                <a16:creationId xmlns:a16="http://schemas.microsoft.com/office/drawing/2014/main" id="{A7A44048-D32D-6A41-B26B-1055F6A458A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919525" y="4627735"/>
            <a:ext cx="3459461" cy="260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62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9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1268413"/>
            <a:ext cx="11160125" cy="9813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15937" y="2528888"/>
            <a:ext cx="11160125" cy="311213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A7B07A4D-CC42-8843-BF1C-CE75692966FF}"/>
              </a:ext>
            </a:extLst>
          </p:cNvPr>
          <p:cNvCxnSpPr>
            <a:cxnSpLocks/>
          </p:cNvCxnSpPr>
          <p:nvPr userDrawn="1"/>
        </p:nvCxnSpPr>
        <p:spPr>
          <a:xfrm>
            <a:off x="2477311" y="6308725"/>
            <a:ext cx="76509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Afbeelding 5">
            <a:extLst>
              <a:ext uri="{FF2B5EF4-FFF2-40B4-BE49-F238E27FC236}">
                <a16:creationId xmlns:a16="http://schemas.microsoft.com/office/drawing/2014/main" id="{287FB161-F28D-374B-851D-782ECD484E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919525" y="4627735"/>
            <a:ext cx="3459461" cy="2606486"/>
          </a:xfrm>
          <a:prstGeom prst="rect">
            <a:avLst/>
          </a:prstGeom>
        </p:spPr>
      </p:pic>
      <p:pic>
        <p:nvPicPr>
          <p:cNvPr id="2" name="Afbeelding 1">
            <a:extLst>
              <a:ext uri="{FF2B5EF4-FFF2-40B4-BE49-F238E27FC236}">
                <a16:creationId xmlns:a16="http://schemas.microsoft.com/office/drawing/2014/main" id="{971D39AA-A9AD-AB2D-A214-28970C1D877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953" y="6021392"/>
            <a:ext cx="1873904" cy="44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713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4294" userDrawn="1">
          <p15:clr>
            <a:srgbClr val="FBAE40"/>
          </p15:clr>
        </p15:guide>
        <p15:guide id="3" pos="193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1268413"/>
            <a:ext cx="11160125" cy="126047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5000" b="1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027C164D-B36A-4F44-85AE-71F60184BBA6}"/>
              </a:ext>
            </a:extLst>
          </p:cNvPr>
          <p:cNvCxnSpPr>
            <a:cxnSpLocks/>
          </p:cNvCxnSpPr>
          <p:nvPr userDrawn="1"/>
        </p:nvCxnSpPr>
        <p:spPr>
          <a:xfrm>
            <a:off x="2477311" y="6308725"/>
            <a:ext cx="76509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Afbeelding 4">
            <a:extLst>
              <a:ext uri="{FF2B5EF4-FFF2-40B4-BE49-F238E27FC236}">
                <a16:creationId xmlns:a16="http://schemas.microsoft.com/office/drawing/2014/main" id="{787D0989-ACB1-D947-8280-0CB445260F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919525" y="4627735"/>
            <a:ext cx="3459461" cy="2606486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DAAD19C0-C71B-9A79-0E39-EBE83E587E9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953" y="6021392"/>
            <a:ext cx="1873904" cy="449348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1274083"/>
            <a:ext cx="11008405" cy="125480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15938" y="2528888"/>
            <a:ext cx="4860925" cy="318679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DE4B7AB9-7ACC-6C42-979D-7F713ACE28EE}"/>
              </a:ext>
            </a:extLst>
          </p:cNvPr>
          <p:cNvCxnSpPr>
            <a:cxnSpLocks/>
          </p:cNvCxnSpPr>
          <p:nvPr userDrawn="1"/>
        </p:nvCxnSpPr>
        <p:spPr>
          <a:xfrm>
            <a:off x="2477311" y="6308725"/>
            <a:ext cx="76509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Afbeelding 5">
            <a:extLst>
              <a:ext uri="{FF2B5EF4-FFF2-40B4-BE49-F238E27FC236}">
                <a16:creationId xmlns:a16="http://schemas.microsoft.com/office/drawing/2014/main" id="{711B9F9A-E858-794E-ADD2-E455E7241D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919525" y="4627735"/>
            <a:ext cx="3459461" cy="2606486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63A9051F-6CF7-796E-5D8D-4784FBF7C9B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953" y="6021392"/>
            <a:ext cx="1873904" cy="44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1256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78" userDrawn="1">
          <p15:clr>
            <a:srgbClr val="FBAE40"/>
          </p15:clr>
        </p15:guide>
        <p15:guide id="4" orient="horz" pos="79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15937" y="2528889"/>
            <a:ext cx="11160125" cy="3168650"/>
          </a:xfrm>
          <a:prstGeom prst="rect">
            <a:avLst/>
          </a:prstGeom>
        </p:spPr>
        <p:txBody>
          <a:bodyPr lIns="0" tIns="0" rIns="0" bIns="0" numCol="2" spcCol="720000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31000"/>
              <a:buFont typeface="Arial" charset="0"/>
              <a:buChar char="•"/>
              <a:tabLst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r>
              <a:rPr lang="nl-NL" dirty="0"/>
              <a:t>Klik om de ondertitelstijl van het model te bewerken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8" y="1268414"/>
            <a:ext cx="11160125" cy="132515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3A6F091C-A233-7F47-B910-D8D478B9950C}"/>
              </a:ext>
            </a:extLst>
          </p:cNvPr>
          <p:cNvCxnSpPr>
            <a:cxnSpLocks/>
          </p:cNvCxnSpPr>
          <p:nvPr userDrawn="1"/>
        </p:nvCxnSpPr>
        <p:spPr>
          <a:xfrm>
            <a:off x="2477311" y="6308725"/>
            <a:ext cx="76509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Afbeelding 5">
            <a:extLst>
              <a:ext uri="{FF2B5EF4-FFF2-40B4-BE49-F238E27FC236}">
                <a16:creationId xmlns:a16="http://schemas.microsoft.com/office/drawing/2014/main" id="{273A70C9-17D4-0D49-902D-73BBE806F6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919525" y="4627735"/>
            <a:ext cx="3459461" cy="2606486"/>
          </a:xfrm>
          <a:prstGeom prst="rect">
            <a:avLst/>
          </a:prstGeom>
        </p:spPr>
      </p:pic>
      <p:pic>
        <p:nvPicPr>
          <p:cNvPr id="2" name="Afbeelding 1">
            <a:extLst>
              <a:ext uri="{FF2B5EF4-FFF2-40B4-BE49-F238E27FC236}">
                <a16:creationId xmlns:a16="http://schemas.microsoft.com/office/drawing/2014/main" id="{620D54E3-9D67-1486-6941-AE51DF03DA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953" y="6021392"/>
            <a:ext cx="1873904" cy="44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594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6816725" y="3429000"/>
            <a:ext cx="4859338" cy="23850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31000"/>
              <a:buFont typeface="Arial" charset="0"/>
              <a:buChar char="•"/>
              <a:tabLst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endParaRPr lang="nl-BE" dirty="0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6816725" y="1268413"/>
            <a:ext cx="4859338" cy="2160587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EC40EBDF-43BC-6A42-BA3B-9DBE5CF469CB}"/>
              </a:ext>
            </a:extLst>
          </p:cNvPr>
          <p:cNvCxnSpPr>
            <a:cxnSpLocks/>
          </p:cNvCxnSpPr>
          <p:nvPr userDrawn="1"/>
        </p:nvCxnSpPr>
        <p:spPr>
          <a:xfrm>
            <a:off x="2477311" y="6308725"/>
            <a:ext cx="76509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Afbeelding 5">
            <a:extLst>
              <a:ext uri="{FF2B5EF4-FFF2-40B4-BE49-F238E27FC236}">
                <a16:creationId xmlns:a16="http://schemas.microsoft.com/office/drawing/2014/main" id="{7E536E62-3BDB-D343-BEF0-D3ED6E83D5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919525" y="4627735"/>
            <a:ext cx="3459461" cy="2606486"/>
          </a:xfrm>
          <a:prstGeom prst="rect">
            <a:avLst/>
          </a:prstGeom>
        </p:spPr>
      </p:pic>
      <p:pic>
        <p:nvPicPr>
          <p:cNvPr id="2" name="Afbeelding 1">
            <a:extLst>
              <a:ext uri="{FF2B5EF4-FFF2-40B4-BE49-F238E27FC236}">
                <a16:creationId xmlns:a16="http://schemas.microsoft.com/office/drawing/2014/main" id="{625C96F5-8C4C-C055-5AED-CEDFBD8B853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953" y="6021392"/>
            <a:ext cx="1873904" cy="44934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986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4" r:id="rId2"/>
    <p:sldLayoutId id="2147483663" r:id="rId3"/>
    <p:sldLayoutId id="2147483667" r:id="rId4"/>
    <p:sldLayoutId id="2147483649" r:id="rId5"/>
    <p:sldLayoutId id="2147483650" r:id="rId6"/>
    <p:sldLayoutId id="2147483668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 userDrawn="1">
          <p15:clr>
            <a:srgbClr val="F26B43"/>
          </p15:clr>
        </p15:guide>
        <p15:guide id="2" orient="horz" pos="1593" userDrawn="1">
          <p15:clr>
            <a:srgbClr val="F26B43"/>
          </p15:clr>
        </p15:guide>
        <p15:guide id="3" pos="7355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3974" userDrawn="1">
          <p15:clr>
            <a:srgbClr val="F26B43"/>
          </p15:clr>
        </p15:guide>
        <p15:guide id="8" orient="horz" pos="799" userDrawn="1">
          <p15:clr>
            <a:srgbClr val="F26B43"/>
          </p15:clr>
        </p15:guide>
        <p15:guide id="9" pos="4294" userDrawn="1">
          <p15:clr>
            <a:srgbClr val="F26B43"/>
          </p15:clr>
        </p15:guide>
        <p15:guide id="10" pos="1935" userDrawn="1">
          <p15:clr>
            <a:srgbClr val="F26B43"/>
          </p15:clr>
        </p15:guide>
        <p15:guide id="11" orient="horz" pos="358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e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76DE2C-F0C5-E444-B591-024EB8A8AF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Soldering station</a:t>
            </a:r>
            <a:br>
              <a:rPr lang="nl-BE" dirty="0"/>
            </a:br>
            <a:r>
              <a:rPr lang="nl-BE" dirty="0"/>
              <a:t>2023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7CEA5A6-C523-BE48-B6B5-25271B2EF0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Runar Jans</a:t>
            </a:r>
          </a:p>
        </p:txBody>
      </p:sp>
    </p:spTree>
    <p:extLst>
      <p:ext uri="{BB962C8B-B14F-4D97-AF65-F5344CB8AC3E}">
        <p14:creationId xmlns:p14="http://schemas.microsoft.com/office/powerpoint/2010/main" val="2136152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6F750280-02ED-7645-91E0-68378E41D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5341" y="1576754"/>
            <a:ext cx="4859338" cy="2385060"/>
          </a:xfrm>
        </p:spPr>
        <p:txBody>
          <a:bodyPr/>
          <a:lstStyle/>
          <a:p>
            <a:r>
              <a:rPr lang="nl-BE" dirty="0"/>
              <a:t>Soldering </a:t>
            </a:r>
            <a:r>
              <a:rPr lang="nl-BE" dirty="0" err="1"/>
              <a:t>process</a:t>
            </a:r>
            <a:endParaRPr lang="nl-BE" dirty="0"/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5A05700-7E27-4141-8C71-26BF47269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5341" y="862013"/>
            <a:ext cx="4859338" cy="2160587"/>
          </a:xfrm>
        </p:spPr>
        <p:txBody>
          <a:bodyPr/>
          <a:lstStyle/>
          <a:p>
            <a:r>
              <a:rPr lang="nl-BE" dirty="0"/>
              <a:t>Hardware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A190CC3-C67D-E4BC-DB98-BAA5CAE06D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97" b="11267"/>
          <a:stretch/>
        </p:blipFill>
        <p:spPr bwMode="auto">
          <a:xfrm>
            <a:off x="3059672" y="-14715"/>
            <a:ext cx="3182938" cy="318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D731C450-8E99-AE8D-DE5B-6E20903204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9" t="16639" r="3395" b="21650"/>
          <a:stretch/>
        </p:blipFill>
        <p:spPr bwMode="auto">
          <a:xfrm rot="5400000">
            <a:off x="-264833" y="250119"/>
            <a:ext cx="3182937" cy="265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E95DC23F-92A3-BE36-9FA6-759B97E1075B}"/>
              </a:ext>
            </a:extLst>
          </p:cNvPr>
          <p:cNvSpPr/>
          <p:nvPr/>
        </p:nvSpPr>
        <p:spPr>
          <a:xfrm>
            <a:off x="-3" y="5943600"/>
            <a:ext cx="3182937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54" name="Picture 6" descr="JLCPCB Shop for PCB PCBA Electronic Module PCB Design Vouchers">
            <a:extLst>
              <a:ext uri="{FF2B5EF4-FFF2-40B4-BE49-F238E27FC236}">
                <a16:creationId xmlns:a16="http://schemas.microsoft.com/office/drawing/2014/main" id="{C5656C22-5904-CDAD-B118-CB92319DC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5674251"/>
            <a:ext cx="2776620" cy="145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2" descr="T962A Reflow Oven, T-962A">
            <a:extLst>
              <a:ext uri="{FF2B5EF4-FFF2-40B4-BE49-F238E27FC236}">
                <a16:creationId xmlns:a16="http://schemas.microsoft.com/office/drawing/2014/main" id="{317BDE11-7BB4-E098-C024-EBD364010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3689777"/>
            <a:ext cx="3168223" cy="316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998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6F750280-02ED-7645-91E0-68378E41D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5341" y="1576754"/>
            <a:ext cx="4859338" cy="2385060"/>
          </a:xfrm>
        </p:spPr>
        <p:txBody>
          <a:bodyPr/>
          <a:lstStyle/>
          <a:p>
            <a:r>
              <a:rPr lang="nl-BE" dirty="0" err="1"/>
              <a:t>Elektor</a:t>
            </a:r>
            <a:r>
              <a:rPr lang="nl-BE" dirty="0"/>
              <a:t> component list</a:t>
            </a:r>
          </a:p>
          <a:p>
            <a:r>
              <a:rPr lang="nl-BE" dirty="0"/>
              <a:t>Group order</a:t>
            </a:r>
          </a:p>
          <a:p>
            <a:r>
              <a:rPr lang="nl-BE" dirty="0"/>
              <a:t>SMD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5A05700-7E27-4141-8C71-26BF47269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5341" y="862013"/>
            <a:ext cx="4859338" cy="2160587"/>
          </a:xfrm>
        </p:spPr>
        <p:txBody>
          <a:bodyPr/>
          <a:lstStyle/>
          <a:p>
            <a:r>
              <a:rPr lang="nl-BE" dirty="0"/>
              <a:t>Hardware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343A7BA-7A72-A908-22C1-DFA19ED82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76067" y="-362108"/>
            <a:ext cx="2497699" cy="333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D494B1D8-1FBE-6E85-6487-71C039D4C8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87784"/>
            <a:ext cx="5384800" cy="425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670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92CDD-7608-0B49-9684-A35413B323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Results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D35FEBE-858A-A8DE-395B-3C6CDE5E16BB}"/>
              </a:ext>
            </a:extLst>
          </p:cNvPr>
          <p:cNvSpPr txBox="1">
            <a:spLocks/>
          </p:cNvSpPr>
          <p:nvPr/>
        </p:nvSpPr>
        <p:spPr>
          <a:xfrm>
            <a:off x="515937" y="2528888"/>
            <a:ext cx="11160125" cy="31121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endParaRPr lang="nl-BE" dirty="0"/>
          </a:p>
          <a:p>
            <a:pPr marL="342900" indent="-342900"/>
            <a:endParaRPr lang="nl-BE" dirty="0"/>
          </a:p>
          <a:p>
            <a:pPr marL="342900" indent="-342900"/>
            <a:endParaRPr lang="nl-BE" dirty="0"/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EA605233-275A-5D85-A830-ED4F36C79DF3}"/>
              </a:ext>
            </a:extLst>
          </p:cNvPr>
          <p:cNvSpPr txBox="1">
            <a:spLocks/>
          </p:cNvSpPr>
          <p:nvPr/>
        </p:nvSpPr>
        <p:spPr>
          <a:xfrm>
            <a:off x="668337" y="2681288"/>
            <a:ext cx="11160125" cy="31121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BE" dirty="0"/>
          </a:p>
          <a:p>
            <a:pPr marL="342900" indent="-342900"/>
            <a:endParaRPr lang="nl-BE" dirty="0"/>
          </a:p>
          <a:p>
            <a:pPr marL="342900" indent="-342900"/>
            <a:endParaRPr lang="nl-BE" dirty="0"/>
          </a:p>
          <a:p>
            <a:pPr marL="342900" indent="-342900"/>
            <a:endParaRPr lang="nl-BE" dirty="0"/>
          </a:p>
        </p:txBody>
      </p:sp>
      <p:sp>
        <p:nvSpPr>
          <p:cNvPr id="5" name="Ondertitel 2">
            <a:extLst>
              <a:ext uri="{FF2B5EF4-FFF2-40B4-BE49-F238E27FC236}">
                <a16:creationId xmlns:a16="http://schemas.microsoft.com/office/drawing/2014/main" id="{0DF0F350-39CD-2532-5EAA-DF157D65C878}"/>
              </a:ext>
            </a:extLst>
          </p:cNvPr>
          <p:cNvSpPr txBox="1">
            <a:spLocks/>
          </p:cNvSpPr>
          <p:nvPr/>
        </p:nvSpPr>
        <p:spPr>
          <a:xfrm>
            <a:off x="820737" y="2833688"/>
            <a:ext cx="11160125" cy="31121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nl-BE" dirty="0"/>
              <a:t>End </a:t>
            </a:r>
            <a:r>
              <a:rPr lang="nl-BE" dirty="0" err="1"/>
              <a:t>result</a:t>
            </a:r>
            <a:r>
              <a:rPr lang="nl-BE" dirty="0"/>
              <a:t> </a:t>
            </a:r>
          </a:p>
          <a:p>
            <a:pPr marL="342900" indent="-342900"/>
            <a:r>
              <a:rPr lang="nl-BE" dirty="0" err="1"/>
              <a:t>Problems</a:t>
            </a: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342900" indent="-342900"/>
            <a:endParaRPr lang="nl-BE" dirty="0"/>
          </a:p>
          <a:p>
            <a:pPr marL="342900" indent="-342900"/>
            <a:endParaRPr lang="nl-BE" dirty="0"/>
          </a:p>
          <a:p>
            <a:pPr marL="342900" indent="-342900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4161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 descr="Cartoon piggy bank icon. Sad pig money box running away from ...">
            <a:extLst>
              <a:ext uri="{FF2B5EF4-FFF2-40B4-BE49-F238E27FC236}">
                <a16:creationId xmlns:a16="http://schemas.microsoft.com/office/drawing/2014/main" id="{31E8B340-41F9-0943-9CE3-4C7D33A4A4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02"/>
          <a:stretch/>
        </p:blipFill>
        <p:spPr bwMode="auto">
          <a:xfrm>
            <a:off x="8483599" y="3532186"/>
            <a:ext cx="256222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ndertitel 1">
            <a:extLst>
              <a:ext uri="{FF2B5EF4-FFF2-40B4-BE49-F238E27FC236}">
                <a16:creationId xmlns:a16="http://schemas.microsoft.com/office/drawing/2014/main" id="{88586F1F-AE88-A440-86C2-AEBB12436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finished</a:t>
            </a:r>
            <a:endParaRPr lang="nl-BE" dirty="0"/>
          </a:p>
          <a:p>
            <a:r>
              <a:rPr lang="nl-BE" dirty="0"/>
              <a:t>Money </a:t>
            </a:r>
            <a:r>
              <a:rPr lang="nl-BE" dirty="0" err="1"/>
              <a:t>spend</a:t>
            </a:r>
            <a:r>
              <a:rPr lang="nl-BE" dirty="0"/>
              <a:t> </a:t>
            </a:r>
          </a:p>
          <a:p>
            <a:r>
              <a:rPr lang="nl-BE" dirty="0" err="1"/>
              <a:t>What</a:t>
            </a:r>
            <a:r>
              <a:rPr lang="nl-BE" dirty="0"/>
              <a:t> I </a:t>
            </a:r>
            <a:r>
              <a:rPr lang="nl-BE" dirty="0" err="1"/>
              <a:t>learned</a:t>
            </a:r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B0E4897-B1BB-0A41-93BF-A71EA7A503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End </a:t>
            </a:r>
            <a:r>
              <a:rPr lang="nl-BE" dirty="0" err="1"/>
              <a:t>result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03825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88586F1F-AE88-A440-86C2-AEBB12436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err="1"/>
              <a:t>Lack</a:t>
            </a:r>
            <a:r>
              <a:rPr lang="nl-BE" dirty="0"/>
              <a:t> of time </a:t>
            </a:r>
          </a:p>
          <a:p>
            <a:r>
              <a:rPr lang="nl-BE" dirty="0" err="1"/>
              <a:t>Altium</a:t>
            </a:r>
            <a:endParaRPr lang="nl-BE" dirty="0"/>
          </a:p>
          <a:p>
            <a:r>
              <a:rPr lang="nl-BE" dirty="0"/>
              <a:t>Case</a:t>
            </a:r>
          </a:p>
          <a:p>
            <a:r>
              <a:rPr lang="nl-BE" dirty="0" err="1"/>
              <a:t>Desired</a:t>
            </a:r>
            <a:r>
              <a:rPr lang="nl-BE" dirty="0"/>
              <a:t> </a:t>
            </a:r>
            <a:r>
              <a:rPr lang="nl-BE" dirty="0" err="1"/>
              <a:t>operation</a:t>
            </a:r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B0E4897-B1BB-0A41-93BF-A71EA7A503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Problems</a:t>
            </a:r>
            <a:endParaRPr lang="nl-BE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4EE0609C-0509-9CCC-A876-83D61D97EE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21"/>
          <a:stretch/>
        </p:blipFill>
        <p:spPr bwMode="auto">
          <a:xfrm>
            <a:off x="7480300" y="-1132598"/>
            <a:ext cx="4711700" cy="52192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887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88586F1F-AE88-A440-86C2-AEBB12436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3D-printing</a:t>
            </a:r>
          </a:p>
          <a:p>
            <a:r>
              <a:rPr lang="nl-BE" dirty="0" err="1"/>
              <a:t>Components</a:t>
            </a:r>
            <a:endParaRPr lang="nl-BE" dirty="0"/>
          </a:p>
          <a:p>
            <a:r>
              <a:rPr lang="nl-BE" dirty="0"/>
              <a:t>Software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B0E4897-B1BB-0A41-93BF-A71EA7A503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Conclusion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58485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88586F1F-AE88-A440-86C2-AEBB12436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err="1"/>
              <a:t>Questions</a:t>
            </a:r>
            <a:r>
              <a:rPr lang="nl-BE" dirty="0"/>
              <a:t> or </a:t>
            </a:r>
            <a:r>
              <a:rPr lang="nl-BE" dirty="0" err="1"/>
              <a:t>comments</a:t>
            </a:r>
            <a:r>
              <a:rPr lang="nl-BE" dirty="0"/>
              <a:t>?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B0E4897-B1BB-0A41-93BF-A71EA7A503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Thank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91538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A2124F63-E2BC-3243-A35A-B0E44B246A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 err="1"/>
              <a:t>Introduction</a:t>
            </a: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 err="1"/>
              <a:t>Materials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methods</a:t>
            </a: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 err="1"/>
              <a:t>Results</a:t>
            </a:r>
            <a:r>
              <a:rPr lang="nl-BE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 err="1"/>
              <a:t>Conclusion</a:t>
            </a:r>
            <a:endParaRPr lang="nl-BE" dirty="0"/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126EB3D-301E-194D-84D3-70F8E8CAE6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Table</a:t>
            </a:r>
            <a:r>
              <a:rPr lang="nl-BE" dirty="0"/>
              <a:t> of contents</a:t>
            </a:r>
          </a:p>
        </p:txBody>
      </p:sp>
    </p:spTree>
    <p:extLst>
      <p:ext uri="{BB962C8B-B14F-4D97-AF65-F5344CB8AC3E}">
        <p14:creationId xmlns:p14="http://schemas.microsoft.com/office/powerpoint/2010/main" val="966543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B7C5F9-17CE-9C4C-8818-3B816F60D9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Introduction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13CEC14-6FDA-7C41-9C72-850D864B2F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The subject “Project ontwerpen”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Schedule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Background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25802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reality Ender 3 - 3D Printer - Grijs | bol.com">
            <a:extLst>
              <a:ext uri="{FF2B5EF4-FFF2-40B4-BE49-F238E27FC236}">
                <a16:creationId xmlns:a16="http://schemas.microsoft.com/office/drawing/2014/main" id="{16470278-4C88-E48C-1765-C154223B9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213" y="760972"/>
            <a:ext cx="3015050" cy="353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3B92CDD-7608-0B49-9684-A35413B323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Materials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methods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D35FEBE-858A-A8DE-395B-3C6CDE5E16BB}"/>
              </a:ext>
            </a:extLst>
          </p:cNvPr>
          <p:cNvSpPr txBox="1">
            <a:spLocks/>
          </p:cNvSpPr>
          <p:nvPr/>
        </p:nvSpPr>
        <p:spPr>
          <a:xfrm>
            <a:off x="515937" y="2528888"/>
            <a:ext cx="11160125" cy="31121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endParaRPr lang="nl-BE" dirty="0"/>
          </a:p>
          <a:p>
            <a:pPr marL="342900" indent="-342900"/>
            <a:endParaRPr lang="nl-BE" dirty="0"/>
          </a:p>
          <a:p>
            <a:pPr marL="342900" indent="-342900"/>
            <a:endParaRPr lang="nl-BE" dirty="0"/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EA605233-275A-5D85-A830-ED4F36C79DF3}"/>
              </a:ext>
            </a:extLst>
          </p:cNvPr>
          <p:cNvSpPr txBox="1">
            <a:spLocks/>
          </p:cNvSpPr>
          <p:nvPr/>
        </p:nvSpPr>
        <p:spPr>
          <a:xfrm>
            <a:off x="668337" y="2681288"/>
            <a:ext cx="11160125" cy="31121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BE" dirty="0"/>
          </a:p>
          <a:p>
            <a:pPr marL="342900" indent="-342900"/>
            <a:endParaRPr lang="nl-BE" dirty="0"/>
          </a:p>
          <a:p>
            <a:pPr marL="342900" indent="-342900"/>
            <a:endParaRPr lang="nl-BE" dirty="0"/>
          </a:p>
          <a:p>
            <a:pPr marL="342900" indent="-342900"/>
            <a:endParaRPr lang="nl-BE" dirty="0"/>
          </a:p>
        </p:txBody>
      </p:sp>
      <p:sp>
        <p:nvSpPr>
          <p:cNvPr id="5" name="Ondertitel 2">
            <a:extLst>
              <a:ext uri="{FF2B5EF4-FFF2-40B4-BE49-F238E27FC236}">
                <a16:creationId xmlns:a16="http://schemas.microsoft.com/office/drawing/2014/main" id="{0DF0F350-39CD-2532-5EAA-DF157D65C878}"/>
              </a:ext>
            </a:extLst>
          </p:cNvPr>
          <p:cNvSpPr txBox="1">
            <a:spLocks/>
          </p:cNvSpPr>
          <p:nvPr/>
        </p:nvSpPr>
        <p:spPr>
          <a:xfrm>
            <a:off x="820737" y="2833688"/>
            <a:ext cx="11160125" cy="31121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nl-BE" dirty="0"/>
              <a:t>Software</a:t>
            </a:r>
          </a:p>
          <a:p>
            <a:pPr marL="342900" indent="-342900"/>
            <a:r>
              <a:rPr lang="nl-BE" dirty="0"/>
              <a:t>Hardware</a:t>
            </a:r>
          </a:p>
          <a:p>
            <a:pPr marL="0" indent="0">
              <a:buNone/>
            </a:pPr>
            <a:endParaRPr lang="nl-BE" dirty="0"/>
          </a:p>
          <a:p>
            <a:pPr marL="342900" indent="-342900"/>
            <a:endParaRPr lang="nl-BE" dirty="0"/>
          </a:p>
          <a:p>
            <a:pPr marL="342900" indent="-342900"/>
            <a:endParaRPr lang="nl-BE" dirty="0"/>
          </a:p>
          <a:p>
            <a:pPr marL="342900" indent="-342900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59836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0" descr="EasyEDA Reviews 2023: Details, Pricing, &amp; Features | G2">
            <a:extLst>
              <a:ext uri="{FF2B5EF4-FFF2-40B4-BE49-F238E27FC236}">
                <a16:creationId xmlns:a16="http://schemas.microsoft.com/office/drawing/2014/main" id="{57C65E6D-90FA-563D-5AF1-498328B76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871" y="-184725"/>
            <a:ext cx="4378924" cy="2298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C0177D9-B7A9-AC4E-8407-264B49DECB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Software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0EB6CB0-BCA9-CB4B-85E8-B0D368E9C1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PCB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Case design</a:t>
            </a:r>
          </a:p>
        </p:txBody>
      </p:sp>
      <p:pic>
        <p:nvPicPr>
          <p:cNvPr id="4" name="Picture 4" descr="Fusion 360 - Apps op Google Play">
            <a:extLst>
              <a:ext uri="{FF2B5EF4-FFF2-40B4-BE49-F238E27FC236}">
                <a16:creationId xmlns:a16="http://schemas.microsoft.com/office/drawing/2014/main" id="{287F3743-7738-0A4A-1C31-1C9B61A0D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362" y="3996557"/>
            <a:ext cx="2283941" cy="2283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797BAA48-CDFB-614A-4B95-154374FE1C99}"/>
              </a:ext>
            </a:extLst>
          </p:cNvPr>
          <p:cNvCxnSpPr/>
          <p:nvPr/>
        </p:nvCxnSpPr>
        <p:spPr>
          <a:xfrm flipV="1">
            <a:off x="2734962" y="1532238"/>
            <a:ext cx="2512541" cy="11450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Picture 6" descr="altium-designer · GitHub Topics · GitHub">
            <a:extLst>
              <a:ext uri="{FF2B5EF4-FFF2-40B4-BE49-F238E27FC236}">
                <a16:creationId xmlns:a16="http://schemas.microsoft.com/office/drawing/2014/main" id="{103E0D68-6FA7-DB44-08CC-A3A3C9B12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391" y="1952543"/>
            <a:ext cx="2044014" cy="2044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ijl: gekromd rechts 9">
            <a:extLst>
              <a:ext uri="{FF2B5EF4-FFF2-40B4-BE49-F238E27FC236}">
                <a16:creationId xmlns:a16="http://schemas.microsoft.com/office/drawing/2014/main" id="{219470A5-28BC-304A-9E56-BC6E5661E665}"/>
              </a:ext>
            </a:extLst>
          </p:cNvPr>
          <p:cNvSpPr/>
          <p:nvPr/>
        </p:nvSpPr>
        <p:spPr>
          <a:xfrm rot="10800000" flipV="1">
            <a:off x="7595887" y="3250799"/>
            <a:ext cx="832644" cy="2044014"/>
          </a:xfrm>
          <a:prstGeom prst="curvedRightArrow">
            <a:avLst>
              <a:gd name="adj1" fmla="val 25000"/>
              <a:gd name="adj2" fmla="val 41485"/>
              <a:gd name="adj3" fmla="val 25000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12" name="Pijl: gekromd rechts 11">
            <a:extLst>
              <a:ext uri="{FF2B5EF4-FFF2-40B4-BE49-F238E27FC236}">
                <a16:creationId xmlns:a16="http://schemas.microsoft.com/office/drawing/2014/main" id="{00AE1297-2868-D1A7-895B-B39AB82255C0}"/>
              </a:ext>
            </a:extLst>
          </p:cNvPr>
          <p:cNvSpPr/>
          <p:nvPr/>
        </p:nvSpPr>
        <p:spPr>
          <a:xfrm rot="10800000" flipV="1">
            <a:off x="7595887" y="748656"/>
            <a:ext cx="832644" cy="2044014"/>
          </a:xfrm>
          <a:prstGeom prst="curvedRightArrow">
            <a:avLst>
              <a:gd name="adj1" fmla="val 25000"/>
              <a:gd name="adj2" fmla="val 41485"/>
              <a:gd name="adj3" fmla="val 25000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7E562011-523D-BB28-551C-7E79781D75B3}"/>
              </a:ext>
            </a:extLst>
          </p:cNvPr>
          <p:cNvCxnSpPr>
            <a:cxnSpLocks/>
          </p:cNvCxnSpPr>
          <p:nvPr/>
        </p:nvCxnSpPr>
        <p:spPr>
          <a:xfrm>
            <a:off x="2734962" y="2677297"/>
            <a:ext cx="25201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CD238E27-EC63-0EDB-8B47-46E354CAADEA}"/>
              </a:ext>
            </a:extLst>
          </p:cNvPr>
          <p:cNvCxnSpPr>
            <a:cxnSpLocks/>
          </p:cNvCxnSpPr>
          <p:nvPr/>
        </p:nvCxnSpPr>
        <p:spPr>
          <a:xfrm>
            <a:off x="2727333" y="3220065"/>
            <a:ext cx="2454267" cy="17270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464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0177D9-B7A9-AC4E-8407-264B49DEC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737" y="130181"/>
            <a:ext cx="11008405" cy="1254805"/>
          </a:xfrm>
        </p:spPr>
        <p:txBody>
          <a:bodyPr/>
          <a:lstStyle/>
          <a:p>
            <a:r>
              <a:rPr lang="nl-BE" dirty="0"/>
              <a:t>Software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0EB6CB0-BCA9-CB4B-85E8-B0D368E9C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007" y="610289"/>
            <a:ext cx="4860925" cy="318679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 err="1"/>
              <a:t>Altium</a:t>
            </a:r>
            <a:r>
              <a:rPr lang="nl-BE" dirty="0"/>
              <a:t> PCB</a:t>
            </a:r>
          </a:p>
        </p:txBody>
      </p:sp>
      <p:pic>
        <p:nvPicPr>
          <p:cNvPr id="8" name="Picture 6" descr="altium-designer · GitHub Topics · GitHub">
            <a:extLst>
              <a:ext uri="{FF2B5EF4-FFF2-40B4-BE49-F238E27FC236}">
                <a16:creationId xmlns:a16="http://schemas.microsoft.com/office/drawing/2014/main" id="{103E0D68-6FA7-DB44-08CC-A3A3C9B12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9375" y="115184"/>
            <a:ext cx="990209" cy="99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57BBD341-7140-9147-E0AA-ED176F0DE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9100" y="3022384"/>
            <a:ext cx="4166189" cy="3835616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05336BC6-DA1B-E034-8B6F-F82097A6C9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3561492" y="2015820"/>
            <a:ext cx="3488246" cy="3186793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7144E6FF-AFBB-FEFE-2F89-18B425108B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-99290" y="2003862"/>
            <a:ext cx="3488246" cy="321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9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88586F1F-AE88-A440-86C2-AEBB12436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3D-printer</a:t>
            </a:r>
          </a:p>
          <a:p>
            <a:r>
              <a:rPr lang="nl-BE" dirty="0"/>
              <a:t>PCB</a:t>
            </a:r>
          </a:p>
          <a:p>
            <a:r>
              <a:rPr lang="nl-BE" dirty="0" err="1"/>
              <a:t>Components</a:t>
            </a:r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B0E4897-B1BB-0A41-93BF-A71EA7A503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25849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6F750280-02ED-7645-91E0-68378E41D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6725" y="2348706"/>
            <a:ext cx="4859338" cy="2385060"/>
          </a:xfrm>
        </p:spPr>
        <p:txBody>
          <a:bodyPr/>
          <a:lstStyle/>
          <a:p>
            <a:r>
              <a:rPr lang="nl-BE" dirty="0" err="1"/>
              <a:t>What</a:t>
            </a:r>
            <a:r>
              <a:rPr lang="nl-BE" dirty="0"/>
              <a:t> is a 3D-printer?</a:t>
            </a:r>
          </a:p>
          <a:p>
            <a:r>
              <a:rPr lang="nl-BE" dirty="0" err="1"/>
              <a:t>Why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a 3D printer?</a:t>
            </a:r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5A05700-7E27-4141-8C71-26BF472699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Hardware</a:t>
            </a:r>
          </a:p>
        </p:txBody>
      </p:sp>
      <p:pic>
        <p:nvPicPr>
          <p:cNvPr id="4" name="Picture 2" descr="Creality Ender 3 - 3D Printer - Grijs | bol.com">
            <a:extLst>
              <a:ext uri="{FF2B5EF4-FFF2-40B4-BE49-F238E27FC236}">
                <a16:creationId xmlns:a16="http://schemas.microsoft.com/office/drawing/2014/main" id="{40AB59DD-5F08-D15E-922C-AFCB2868A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42" y="645581"/>
            <a:ext cx="4034282" cy="473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3DJAKE ecoPLA Wit - 3DJake België">
            <a:extLst>
              <a:ext uri="{FF2B5EF4-FFF2-40B4-BE49-F238E27FC236}">
                <a16:creationId xmlns:a16="http://schemas.microsoft.com/office/drawing/2014/main" id="{5A42ADC8-65C2-37C5-278F-FF5985252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184" y="4079630"/>
            <a:ext cx="1565095" cy="113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66D1193F-5034-4893-B401-6039CC66B9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57" t="31159" r="19708" b="23844"/>
          <a:stretch/>
        </p:blipFill>
        <p:spPr bwMode="auto">
          <a:xfrm>
            <a:off x="7028739" y="3429000"/>
            <a:ext cx="2800350" cy="279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083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6F750280-02ED-7645-91E0-68378E41D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94940" y="810517"/>
            <a:ext cx="4859338" cy="2385060"/>
          </a:xfrm>
        </p:spPr>
        <p:txBody>
          <a:bodyPr/>
          <a:lstStyle/>
          <a:p>
            <a:r>
              <a:rPr lang="nl-BE" dirty="0" err="1"/>
              <a:t>What</a:t>
            </a:r>
            <a:r>
              <a:rPr lang="nl-BE" dirty="0"/>
              <a:t> is a PCB?</a:t>
            </a:r>
          </a:p>
          <a:p>
            <a:r>
              <a:rPr lang="nl-BE" dirty="0" err="1"/>
              <a:t>Manufacturer</a:t>
            </a:r>
            <a:r>
              <a:rPr lang="nl-BE" dirty="0"/>
              <a:t>  </a:t>
            </a:r>
          </a:p>
          <a:p>
            <a:r>
              <a:rPr lang="nl-BE" dirty="0"/>
              <a:t>Stencil </a:t>
            </a:r>
            <a:r>
              <a:rPr lang="nl-BE" dirty="0" err="1"/>
              <a:t>and</a:t>
            </a:r>
            <a:r>
              <a:rPr lang="nl-BE" dirty="0"/>
              <a:t> paste</a:t>
            </a:r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5A05700-7E27-4141-8C71-26BF47269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85448" y="266700"/>
            <a:ext cx="4859338" cy="2160587"/>
          </a:xfrm>
        </p:spPr>
        <p:txBody>
          <a:bodyPr/>
          <a:lstStyle/>
          <a:p>
            <a:r>
              <a:rPr lang="nl-BE" dirty="0"/>
              <a:t>Hardware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343A7BA-7A72-A908-22C1-DFA19ED82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946198" y="3012718"/>
            <a:ext cx="2497699" cy="333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A190CC3-C67D-E4BC-DB98-BAA5CAE06D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97" b="11267"/>
          <a:stretch/>
        </p:blipFill>
        <p:spPr bwMode="auto">
          <a:xfrm>
            <a:off x="2653272" y="-14714"/>
            <a:ext cx="3182938" cy="318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D731C450-8E99-AE8D-DE5B-6E20903204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9" t="16639" r="3395" b="21650"/>
          <a:stretch/>
        </p:blipFill>
        <p:spPr bwMode="auto">
          <a:xfrm rot="5400000">
            <a:off x="-264833" y="250119"/>
            <a:ext cx="3182937" cy="265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E95DC23F-92A3-BE36-9FA6-759B97E1075B}"/>
              </a:ext>
            </a:extLst>
          </p:cNvPr>
          <p:cNvSpPr/>
          <p:nvPr/>
        </p:nvSpPr>
        <p:spPr>
          <a:xfrm>
            <a:off x="-3" y="5943600"/>
            <a:ext cx="3182937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54" name="Picture 6" descr="JLCPCB Shop for PCB PCBA Electronic Module PCB Design Vouchers">
            <a:extLst>
              <a:ext uri="{FF2B5EF4-FFF2-40B4-BE49-F238E27FC236}">
                <a16:creationId xmlns:a16="http://schemas.microsoft.com/office/drawing/2014/main" id="{C5656C22-5904-CDAD-B118-CB92319DC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5674251"/>
            <a:ext cx="2776620" cy="145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FBC47063-BF9C-9F25-9EB8-2AE4C47747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13" t="31806" r="20085" b="22778"/>
          <a:stretch/>
        </p:blipFill>
        <p:spPr bwMode="auto">
          <a:xfrm>
            <a:off x="419813" y="3429000"/>
            <a:ext cx="2356804" cy="2462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Pijl: omlaag 10">
            <a:extLst>
              <a:ext uri="{FF2B5EF4-FFF2-40B4-BE49-F238E27FC236}">
                <a16:creationId xmlns:a16="http://schemas.microsoft.com/office/drawing/2014/main" id="{35EC8484-CD46-10A0-42DE-76E0D14104BA}"/>
              </a:ext>
            </a:extLst>
          </p:cNvPr>
          <p:cNvSpPr/>
          <p:nvPr/>
        </p:nvSpPr>
        <p:spPr>
          <a:xfrm rot="17296028">
            <a:off x="2820507" y="3725572"/>
            <a:ext cx="98164" cy="1575087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Pijl: omlaag 11">
            <a:extLst>
              <a:ext uri="{FF2B5EF4-FFF2-40B4-BE49-F238E27FC236}">
                <a16:creationId xmlns:a16="http://schemas.microsoft.com/office/drawing/2014/main" id="{CDEBAA8F-4CA1-0D67-E863-763456E95714}"/>
              </a:ext>
            </a:extLst>
          </p:cNvPr>
          <p:cNvSpPr/>
          <p:nvPr/>
        </p:nvSpPr>
        <p:spPr>
          <a:xfrm rot="15983409">
            <a:off x="3289727" y="3341130"/>
            <a:ext cx="98164" cy="3228008"/>
          </a:xfrm>
          <a:prstGeom prst="down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644301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Breedbeeld</PresentationFormat>
  <Paragraphs>69</Paragraphs>
  <Slides>16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Courier New</vt:lpstr>
      <vt:lpstr>Wingdings</vt:lpstr>
      <vt:lpstr>Kantoorthema</vt:lpstr>
      <vt:lpstr>Soldering station 2023</vt:lpstr>
      <vt:lpstr>Table of contents</vt:lpstr>
      <vt:lpstr>Introduction</vt:lpstr>
      <vt:lpstr>Materials and methods</vt:lpstr>
      <vt:lpstr>Software</vt:lpstr>
      <vt:lpstr>Software</vt:lpstr>
      <vt:lpstr>Hardware</vt:lpstr>
      <vt:lpstr>Hardware</vt:lpstr>
      <vt:lpstr>Hardware</vt:lpstr>
      <vt:lpstr>Hardware</vt:lpstr>
      <vt:lpstr>Hardware</vt:lpstr>
      <vt:lpstr>Results</vt:lpstr>
      <vt:lpstr>End result</vt:lpstr>
      <vt:lpstr>Problems</vt:lpstr>
      <vt:lpstr>Conclusion</vt:lpstr>
      <vt:lpstr>Thank you!</vt:lpstr>
    </vt:vector>
  </TitlesOfParts>
  <Company>XIOS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PXL meets &lt;name&gt;</dc:title>
  <dc:creator>Nick Daenen</dc:creator>
  <cp:lastModifiedBy>Runar Jans</cp:lastModifiedBy>
  <cp:revision>319</cp:revision>
  <dcterms:created xsi:type="dcterms:W3CDTF">2017-10-12T15:08:04Z</dcterms:created>
  <dcterms:modified xsi:type="dcterms:W3CDTF">2023-06-06T19:45:50Z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95379a6-efcb-4855-97e0-03c6be785496_Enabled">
    <vt:lpwstr>true</vt:lpwstr>
  </property>
  <property fmtid="{D5CDD505-2E9C-101B-9397-08002B2CF9AE}" pid="3" name="MSIP_Label_f95379a6-efcb-4855-97e0-03c6be785496_SetDate">
    <vt:lpwstr>2023-01-26T10:08:36Z</vt:lpwstr>
  </property>
  <property fmtid="{D5CDD505-2E9C-101B-9397-08002B2CF9AE}" pid="4" name="MSIP_Label_f95379a6-efcb-4855-97e0-03c6be785496_Method">
    <vt:lpwstr>Standard</vt:lpwstr>
  </property>
  <property fmtid="{D5CDD505-2E9C-101B-9397-08002B2CF9AE}" pid="5" name="MSIP_Label_f95379a6-efcb-4855-97e0-03c6be785496_Name">
    <vt:lpwstr>f95379a6-efcb-4855-97e0-03c6be785496</vt:lpwstr>
  </property>
  <property fmtid="{D5CDD505-2E9C-101B-9397-08002B2CF9AE}" pid="6" name="MSIP_Label_f95379a6-efcb-4855-97e0-03c6be785496_SiteId">
    <vt:lpwstr>0bff66c5-45db-46ed-8b81-87959e069b90</vt:lpwstr>
  </property>
  <property fmtid="{D5CDD505-2E9C-101B-9397-08002B2CF9AE}" pid="7" name="MSIP_Label_f95379a6-efcb-4855-97e0-03c6be785496_ActionId">
    <vt:lpwstr>82f3debc-6244-4024-92ee-8bd8dec7a818</vt:lpwstr>
  </property>
  <property fmtid="{D5CDD505-2E9C-101B-9397-08002B2CF9AE}" pid="8" name="MSIP_Label_f95379a6-efcb-4855-97e0-03c6be785496_ContentBits">
    <vt:lpwstr>0</vt:lpwstr>
  </property>
</Properties>
</file>