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7" r:id="rId10"/>
    <p:sldId id="274" r:id="rId11"/>
    <p:sldId id="268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7" autoAdjust="0"/>
    <p:restoredTop sz="93465" autoAdjust="0"/>
  </p:normalViewPr>
  <p:slideViewPr>
    <p:cSldViewPr snapToGrid="0" showGuides="1">
      <p:cViewPr varScale="1">
        <p:scale>
          <a:sx n="119" d="100"/>
          <a:sy n="119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7-6-2023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851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4555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375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044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675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feel free to ask questions or provide any comments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778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Soldering station</a:t>
            </a:r>
            <a:br>
              <a:rPr lang="nl-BE" dirty="0"/>
            </a:br>
            <a:r>
              <a:rPr lang="nl-BE" dirty="0"/>
              <a:t>2023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Runar Jans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A76718E-944C-C640-C28D-D282778EBA55}"/>
              </a:ext>
            </a:extLst>
          </p:cNvPr>
          <p:cNvSpPr txBox="1"/>
          <p:nvPr/>
        </p:nvSpPr>
        <p:spPr>
          <a:xfrm>
            <a:off x="11848123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5341" y="1576754"/>
            <a:ext cx="4859338" cy="2385060"/>
          </a:xfrm>
        </p:spPr>
        <p:txBody>
          <a:bodyPr/>
          <a:lstStyle/>
          <a:p>
            <a:r>
              <a:rPr lang="nl-BE" dirty="0"/>
              <a:t>Soldering </a:t>
            </a:r>
            <a:r>
              <a:rPr lang="nl-BE" dirty="0" err="1"/>
              <a:t>process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5341" y="862013"/>
            <a:ext cx="4859338" cy="2160587"/>
          </a:xfrm>
        </p:spPr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190CC3-C67D-E4BC-DB98-BAA5CAE06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7" b="11267"/>
          <a:stretch/>
        </p:blipFill>
        <p:spPr bwMode="auto">
          <a:xfrm>
            <a:off x="3059672" y="-14715"/>
            <a:ext cx="3182938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731C450-8E99-AE8D-DE5B-6E2090320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16639" r="3395" b="21650"/>
          <a:stretch/>
        </p:blipFill>
        <p:spPr bwMode="auto">
          <a:xfrm rot="5400000">
            <a:off x="-264833" y="250119"/>
            <a:ext cx="3182937" cy="26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95DC23F-92A3-BE36-9FA6-759B97E1075B}"/>
              </a:ext>
            </a:extLst>
          </p:cNvPr>
          <p:cNvSpPr/>
          <p:nvPr/>
        </p:nvSpPr>
        <p:spPr>
          <a:xfrm>
            <a:off x="-3" y="5943600"/>
            <a:ext cx="318293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4" name="Picture 6" descr="JLCPCB Shop for PCB PCBA Electronic Module PCB Design Vouchers">
            <a:extLst>
              <a:ext uri="{FF2B5EF4-FFF2-40B4-BE49-F238E27FC236}">
                <a16:creationId xmlns:a16="http://schemas.microsoft.com/office/drawing/2014/main" id="{C5656C22-5904-CDAD-B118-CB92319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5674251"/>
            <a:ext cx="2776620" cy="14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T962A Reflow Oven, T-962A">
            <a:extLst>
              <a:ext uri="{FF2B5EF4-FFF2-40B4-BE49-F238E27FC236}">
                <a16:creationId xmlns:a16="http://schemas.microsoft.com/office/drawing/2014/main" id="{317BDE11-7BB4-E098-C024-EBD36401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3689777"/>
            <a:ext cx="3168223" cy="31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B79AD2-3B27-9EBE-D848-CB19AF5A070A}"/>
              </a:ext>
            </a:extLst>
          </p:cNvPr>
          <p:cNvSpPr txBox="1"/>
          <p:nvPr/>
        </p:nvSpPr>
        <p:spPr>
          <a:xfrm>
            <a:off x="11662611" y="0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4399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5341" y="1576754"/>
            <a:ext cx="4859338" cy="2385060"/>
          </a:xfrm>
        </p:spPr>
        <p:txBody>
          <a:bodyPr/>
          <a:lstStyle/>
          <a:p>
            <a:r>
              <a:rPr lang="nl-BE" dirty="0" err="1"/>
              <a:t>Elektor</a:t>
            </a:r>
            <a:r>
              <a:rPr lang="nl-BE" dirty="0"/>
              <a:t> component list</a:t>
            </a:r>
          </a:p>
          <a:p>
            <a:r>
              <a:rPr lang="nl-BE" dirty="0"/>
              <a:t>Group order</a:t>
            </a:r>
          </a:p>
          <a:p>
            <a:r>
              <a:rPr lang="nl-BE" dirty="0"/>
              <a:t>SMD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5341" y="862013"/>
            <a:ext cx="4859338" cy="2160587"/>
          </a:xfrm>
        </p:spPr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43A7BA-7A72-A908-22C1-DFA19ED8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067" y="-362108"/>
            <a:ext cx="2497699" cy="33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494B1D8-1FBE-6E85-6487-71C039D4C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87784"/>
            <a:ext cx="5384800" cy="425751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D36EB9B-AE25-94C2-FD0F-B242F5ABCC0E}"/>
              </a:ext>
            </a:extLst>
          </p:cNvPr>
          <p:cNvSpPr txBox="1"/>
          <p:nvPr/>
        </p:nvSpPr>
        <p:spPr>
          <a:xfrm>
            <a:off x="11649793" y="54174"/>
            <a:ext cx="5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1467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5FEBE-858A-A8DE-395B-3C6CDE5E16BB}"/>
              </a:ext>
            </a:extLst>
          </p:cNvPr>
          <p:cNvSpPr txBox="1">
            <a:spLocks/>
          </p:cNvSpPr>
          <p:nvPr/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A605233-275A-5D85-A830-ED4F36C79DF3}"/>
              </a:ext>
            </a:extLst>
          </p:cNvPr>
          <p:cNvSpPr txBox="1">
            <a:spLocks/>
          </p:cNvSpPr>
          <p:nvPr/>
        </p:nvSpPr>
        <p:spPr>
          <a:xfrm>
            <a:off x="668337" y="26812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0DF0F350-39CD-2532-5EAA-DF157D65C878}"/>
              </a:ext>
            </a:extLst>
          </p:cNvPr>
          <p:cNvSpPr txBox="1">
            <a:spLocks/>
          </p:cNvSpPr>
          <p:nvPr/>
        </p:nvSpPr>
        <p:spPr>
          <a:xfrm>
            <a:off x="820737" y="28336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nl-BE" dirty="0"/>
              <a:t>End </a:t>
            </a:r>
            <a:r>
              <a:rPr lang="nl-BE" dirty="0" err="1"/>
              <a:t>result</a:t>
            </a:r>
            <a:r>
              <a:rPr lang="nl-BE" dirty="0"/>
              <a:t> </a:t>
            </a:r>
          </a:p>
          <a:p>
            <a:pPr marL="342900" indent="-342900"/>
            <a:r>
              <a:rPr lang="nl-BE" dirty="0" err="1"/>
              <a:t>Problems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D09FB37-C29A-26B5-2E19-CFF9482AF836}"/>
              </a:ext>
            </a:extLst>
          </p:cNvPr>
          <p:cNvSpPr txBox="1"/>
          <p:nvPr/>
        </p:nvSpPr>
        <p:spPr>
          <a:xfrm>
            <a:off x="11649793" y="54174"/>
            <a:ext cx="5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416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Cartoon piggy bank icon. Sad pig money box running away from ...">
            <a:extLst>
              <a:ext uri="{FF2B5EF4-FFF2-40B4-BE49-F238E27FC236}">
                <a16:creationId xmlns:a16="http://schemas.microsoft.com/office/drawing/2014/main" id="{31E8B340-41F9-0943-9CE3-4C7D33A4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2"/>
          <a:stretch/>
        </p:blipFill>
        <p:spPr bwMode="auto">
          <a:xfrm>
            <a:off x="8483599" y="3532186"/>
            <a:ext cx="25622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finished</a:t>
            </a:r>
            <a:endParaRPr lang="nl-BE" dirty="0"/>
          </a:p>
          <a:p>
            <a:r>
              <a:rPr lang="nl-BE" dirty="0"/>
              <a:t>Money </a:t>
            </a:r>
            <a:r>
              <a:rPr lang="nl-BE" dirty="0" err="1"/>
              <a:t>spend</a:t>
            </a:r>
            <a:r>
              <a:rPr lang="nl-BE" dirty="0"/>
              <a:t> </a:t>
            </a:r>
          </a:p>
          <a:p>
            <a:r>
              <a:rPr lang="nl-BE" dirty="0" err="1"/>
              <a:t>What</a:t>
            </a:r>
            <a:r>
              <a:rPr lang="nl-BE" dirty="0"/>
              <a:t> I </a:t>
            </a:r>
            <a:r>
              <a:rPr lang="nl-BE" dirty="0" err="1"/>
              <a:t>learned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End </a:t>
            </a:r>
            <a:r>
              <a:rPr lang="nl-BE" dirty="0" err="1"/>
              <a:t>result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12CBF83-969A-96DC-C040-7F7C44185C22}"/>
              </a:ext>
            </a:extLst>
          </p:cNvPr>
          <p:cNvSpPr txBox="1"/>
          <p:nvPr/>
        </p:nvSpPr>
        <p:spPr>
          <a:xfrm>
            <a:off x="11641772" y="54174"/>
            <a:ext cx="5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038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Lack</a:t>
            </a:r>
            <a:r>
              <a:rPr lang="nl-BE" dirty="0"/>
              <a:t> of time </a:t>
            </a:r>
          </a:p>
          <a:p>
            <a:r>
              <a:rPr lang="nl-BE" dirty="0" err="1"/>
              <a:t>Altium</a:t>
            </a:r>
            <a:endParaRPr lang="nl-BE" dirty="0"/>
          </a:p>
          <a:p>
            <a:r>
              <a:rPr lang="nl-BE" dirty="0"/>
              <a:t>Case</a:t>
            </a:r>
          </a:p>
          <a:p>
            <a:r>
              <a:rPr lang="nl-BE" dirty="0" err="1"/>
              <a:t>Desired</a:t>
            </a:r>
            <a:r>
              <a:rPr lang="nl-BE" dirty="0"/>
              <a:t> </a:t>
            </a:r>
            <a:r>
              <a:rPr lang="nl-BE" dirty="0" err="1"/>
              <a:t>operation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endParaRPr lang="nl-B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EE0609C-0509-9CCC-A876-83D61D97E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 bwMode="auto">
          <a:xfrm>
            <a:off x="7480300" y="-1132598"/>
            <a:ext cx="4711700" cy="5219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FEBB887-BBCC-60A9-2685-7726B6CFC2FB}"/>
              </a:ext>
            </a:extLst>
          </p:cNvPr>
          <p:cNvSpPr txBox="1"/>
          <p:nvPr/>
        </p:nvSpPr>
        <p:spPr>
          <a:xfrm>
            <a:off x="11404958" y="6118309"/>
            <a:ext cx="5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4188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3D-printing</a:t>
            </a:r>
          </a:p>
          <a:p>
            <a:r>
              <a:rPr lang="nl-BE" dirty="0" err="1"/>
              <a:t>Components</a:t>
            </a:r>
            <a:endParaRPr lang="nl-BE" dirty="0"/>
          </a:p>
          <a:p>
            <a:r>
              <a:rPr lang="nl-BE" dirty="0"/>
              <a:t>Software</a:t>
            </a:r>
          </a:p>
          <a:p>
            <a:r>
              <a:rPr lang="nl-BE" dirty="0"/>
              <a:t>Time management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BF793D9-F6FC-DB29-7664-D30036A038E3}"/>
              </a:ext>
            </a:extLst>
          </p:cNvPr>
          <p:cNvSpPr txBox="1"/>
          <p:nvPr/>
        </p:nvSpPr>
        <p:spPr>
          <a:xfrm>
            <a:off x="11649793" y="54174"/>
            <a:ext cx="5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5848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 or </a:t>
            </a:r>
            <a:r>
              <a:rPr lang="nl-BE" dirty="0" err="1"/>
              <a:t>comments</a:t>
            </a:r>
            <a:r>
              <a:rPr lang="nl-BE" dirty="0"/>
              <a:t>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Thank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!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0326A88-EF8D-37F4-47B1-29FDAEAF6EA5}"/>
              </a:ext>
            </a:extLst>
          </p:cNvPr>
          <p:cNvSpPr txBox="1"/>
          <p:nvPr/>
        </p:nvSpPr>
        <p:spPr>
          <a:xfrm>
            <a:off x="11649793" y="54174"/>
            <a:ext cx="5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915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Introduction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Materials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Results</a:t>
            </a:r>
            <a:r>
              <a:rPr lang="nl-B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Conclusion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0988156-4181-4523-5A3C-73DB36A68349}"/>
              </a:ext>
            </a:extLst>
          </p:cNvPr>
          <p:cNvSpPr txBox="1"/>
          <p:nvPr/>
        </p:nvSpPr>
        <p:spPr>
          <a:xfrm>
            <a:off x="11863753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The subject “Project ontwerpen”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Background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05BB034-1F21-FC2E-644D-3D79BCB715A0}"/>
              </a:ext>
            </a:extLst>
          </p:cNvPr>
          <p:cNvSpPr txBox="1"/>
          <p:nvPr/>
        </p:nvSpPr>
        <p:spPr>
          <a:xfrm>
            <a:off x="11816861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Materials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5FEBE-858A-A8DE-395B-3C6CDE5E16BB}"/>
              </a:ext>
            </a:extLst>
          </p:cNvPr>
          <p:cNvSpPr txBox="1">
            <a:spLocks/>
          </p:cNvSpPr>
          <p:nvPr/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A605233-275A-5D85-A830-ED4F36C79DF3}"/>
              </a:ext>
            </a:extLst>
          </p:cNvPr>
          <p:cNvSpPr txBox="1">
            <a:spLocks/>
          </p:cNvSpPr>
          <p:nvPr/>
        </p:nvSpPr>
        <p:spPr>
          <a:xfrm>
            <a:off x="668337" y="26812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0DF0F350-39CD-2532-5EAA-DF157D65C878}"/>
              </a:ext>
            </a:extLst>
          </p:cNvPr>
          <p:cNvSpPr txBox="1">
            <a:spLocks/>
          </p:cNvSpPr>
          <p:nvPr/>
        </p:nvSpPr>
        <p:spPr>
          <a:xfrm>
            <a:off x="820737" y="2833688"/>
            <a:ext cx="11160125" cy="3112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nl-BE" dirty="0"/>
              <a:t>Software</a:t>
            </a:r>
          </a:p>
          <a:p>
            <a:pPr marL="342900" indent="-342900"/>
            <a:r>
              <a:rPr lang="nl-BE" dirty="0"/>
              <a:t>Hardware</a:t>
            </a:r>
          </a:p>
          <a:p>
            <a:pPr marL="0" indent="0">
              <a:buNone/>
            </a:pPr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  <a:p>
            <a:pPr marL="342900" indent="-342900"/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9288447-EEC1-8618-28A5-43BB0FE05078}"/>
              </a:ext>
            </a:extLst>
          </p:cNvPr>
          <p:cNvSpPr txBox="1"/>
          <p:nvPr/>
        </p:nvSpPr>
        <p:spPr>
          <a:xfrm>
            <a:off x="11844093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EasyEDA Reviews 2023: Details, Pricing, &amp; Features | G2">
            <a:extLst>
              <a:ext uri="{FF2B5EF4-FFF2-40B4-BE49-F238E27FC236}">
                <a16:creationId xmlns:a16="http://schemas.microsoft.com/office/drawing/2014/main" id="{57C65E6D-90FA-563D-5AF1-498328B7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71" y="-184725"/>
            <a:ext cx="4378924" cy="22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PCB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Case design</a:t>
            </a:r>
          </a:p>
        </p:txBody>
      </p:sp>
      <p:pic>
        <p:nvPicPr>
          <p:cNvPr id="4" name="Picture 4" descr="Fusion 360 - Apps op Google Play">
            <a:extLst>
              <a:ext uri="{FF2B5EF4-FFF2-40B4-BE49-F238E27FC236}">
                <a16:creationId xmlns:a16="http://schemas.microsoft.com/office/drawing/2014/main" id="{287F3743-7738-0A4A-1C31-1C9B61A0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62" y="3996557"/>
            <a:ext cx="2283941" cy="22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7BAA48-CDFB-614A-4B95-154374FE1C99}"/>
              </a:ext>
            </a:extLst>
          </p:cNvPr>
          <p:cNvCxnSpPr/>
          <p:nvPr/>
        </p:nvCxnSpPr>
        <p:spPr>
          <a:xfrm flipV="1">
            <a:off x="2734962" y="1532238"/>
            <a:ext cx="2512541" cy="114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6" descr="altium-designer · GitHub Topics · GitHub">
            <a:extLst>
              <a:ext uri="{FF2B5EF4-FFF2-40B4-BE49-F238E27FC236}">
                <a16:creationId xmlns:a16="http://schemas.microsoft.com/office/drawing/2014/main" id="{103E0D68-6FA7-DB44-08CC-A3A3C9B1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1" y="1952543"/>
            <a:ext cx="2044014" cy="20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jl: gekromd rechts 9">
            <a:extLst>
              <a:ext uri="{FF2B5EF4-FFF2-40B4-BE49-F238E27FC236}">
                <a16:creationId xmlns:a16="http://schemas.microsoft.com/office/drawing/2014/main" id="{219470A5-28BC-304A-9E56-BC6E5661E665}"/>
              </a:ext>
            </a:extLst>
          </p:cNvPr>
          <p:cNvSpPr/>
          <p:nvPr/>
        </p:nvSpPr>
        <p:spPr>
          <a:xfrm rot="10800000" flipV="1">
            <a:off x="7595887" y="3250799"/>
            <a:ext cx="832644" cy="2044014"/>
          </a:xfrm>
          <a:prstGeom prst="curvedRightArrow">
            <a:avLst>
              <a:gd name="adj1" fmla="val 25000"/>
              <a:gd name="adj2" fmla="val 41485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2" name="Pijl: gekromd rechts 11">
            <a:extLst>
              <a:ext uri="{FF2B5EF4-FFF2-40B4-BE49-F238E27FC236}">
                <a16:creationId xmlns:a16="http://schemas.microsoft.com/office/drawing/2014/main" id="{00AE1297-2868-D1A7-895B-B39AB82255C0}"/>
              </a:ext>
            </a:extLst>
          </p:cNvPr>
          <p:cNvSpPr/>
          <p:nvPr/>
        </p:nvSpPr>
        <p:spPr>
          <a:xfrm rot="10800000" flipV="1">
            <a:off x="7595887" y="748656"/>
            <a:ext cx="832644" cy="2044014"/>
          </a:xfrm>
          <a:prstGeom prst="curvedRightArrow">
            <a:avLst>
              <a:gd name="adj1" fmla="val 25000"/>
              <a:gd name="adj2" fmla="val 41485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E562011-523D-BB28-551C-7E79781D75B3}"/>
              </a:ext>
            </a:extLst>
          </p:cNvPr>
          <p:cNvCxnSpPr>
            <a:cxnSpLocks/>
          </p:cNvCxnSpPr>
          <p:nvPr/>
        </p:nvCxnSpPr>
        <p:spPr>
          <a:xfrm>
            <a:off x="2734962" y="2677297"/>
            <a:ext cx="25201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D238E27-EC63-0EDB-8B47-46E354CAADEA}"/>
              </a:ext>
            </a:extLst>
          </p:cNvPr>
          <p:cNvCxnSpPr>
            <a:cxnSpLocks/>
          </p:cNvCxnSpPr>
          <p:nvPr/>
        </p:nvCxnSpPr>
        <p:spPr>
          <a:xfrm>
            <a:off x="2727333" y="3220065"/>
            <a:ext cx="2454267" cy="1727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0E2052A-5EED-7D66-E6B9-C330CE1EDCE0}"/>
              </a:ext>
            </a:extLst>
          </p:cNvPr>
          <p:cNvSpPr txBox="1"/>
          <p:nvPr/>
        </p:nvSpPr>
        <p:spPr>
          <a:xfrm>
            <a:off x="11816861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7846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" y="130181"/>
            <a:ext cx="11008405" cy="1254805"/>
          </a:xfrm>
        </p:spPr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07" y="610289"/>
            <a:ext cx="4860925" cy="31867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Altium</a:t>
            </a:r>
            <a:r>
              <a:rPr lang="nl-BE" dirty="0"/>
              <a:t> PCB</a:t>
            </a:r>
          </a:p>
        </p:txBody>
      </p:sp>
      <p:pic>
        <p:nvPicPr>
          <p:cNvPr id="8" name="Picture 6" descr="altium-designer · GitHub Topics · GitHub">
            <a:extLst>
              <a:ext uri="{FF2B5EF4-FFF2-40B4-BE49-F238E27FC236}">
                <a16:creationId xmlns:a16="http://schemas.microsoft.com/office/drawing/2014/main" id="{103E0D68-6FA7-DB44-08CC-A3A3C9B1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2" y="0"/>
            <a:ext cx="990209" cy="9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7BBD341-7140-9147-E0AA-ED176F0DE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3022384"/>
            <a:ext cx="4166189" cy="383561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5336BC6-DA1B-E034-8B6F-F82097A6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492" y="2015820"/>
            <a:ext cx="3488246" cy="318679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144E6FF-AFBB-FEFE-2F89-18B42510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99290" y="2003862"/>
            <a:ext cx="3488246" cy="321071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257E400F-6A6B-EAF4-58D1-296E5C2A5254}"/>
              </a:ext>
            </a:extLst>
          </p:cNvPr>
          <p:cNvSpPr txBox="1"/>
          <p:nvPr/>
        </p:nvSpPr>
        <p:spPr>
          <a:xfrm>
            <a:off x="11816861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47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3D-printer</a:t>
            </a:r>
          </a:p>
          <a:p>
            <a:r>
              <a:rPr lang="nl-BE" dirty="0"/>
              <a:t>PCB</a:t>
            </a:r>
          </a:p>
          <a:p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Hardware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DDB6988-4B0A-246F-46C6-B29DCAC97BB2}"/>
              </a:ext>
            </a:extLst>
          </p:cNvPr>
          <p:cNvSpPr txBox="1"/>
          <p:nvPr/>
        </p:nvSpPr>
        <p:spPr>
          <a:xfrm>
            <a:off x="11816861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84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2348706"/>
            <a:ext cx="4859338" cy="2385060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3D-printer?</a:t>
            </a:r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a 3D printer?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4" name="Picture 2" descr="Creality Ender 3 - 3D Printer - Grijs | bol.com">
            <a:extLst>
              <a:ext uri="{FF2B5EF4-FFF2-40B4-BE49-F238E27FC236}">
                <a16:creationId xmlns:a16="http://schemas.microsoft.com/office/drawing/2014/main" id="{40AB59DD-5F08-D15E-922C-AFCB2868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42" y="645581"/>
            <a:ext cx="4034282" cy="47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3DJAKE ecoPLA Wit - 3DJake België">
            <a:extLst>
              <a:ext uri="{FF2B5EF4-FFF2-40B4-BE49-F238E27FC236}">
                <a16:creationId xmlns:a16="http://schemas.microsoft.com/office/drawing/2014/main" id="{5A42ADC8-65C2-37C5-278F-FF5985252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84" y="4079630"/>
            <a:ext cx="1565095" cy="11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6D1193F-5034-4893-B401-6039CC66B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31159" r="19708" b="23844"/>
          <a:stretch/>
        </p:blipFill>
        <p:spPr bwMode="auto">
          <a:xfrm>
            <a:off x="7028739" y="3429000"/>
            <a:ext cx="2800350" cy="279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3F4881E1-C1E7-3B78-D519-F2BB1AB90AA8}"/>
              </a:ext>
            </a:extLst>
          </p:cNvPr>
          <p:cNvSpPr txBox="1"/>
          <p:nvPr/>
        </p:nvSpPr>
        <p:spPr>
          <a:xfrm>
            <a:off x="11816861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8008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F750280-02ED-7645-91E0-68378E41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940" y="810517"/>
            <a:ext cx="4859338" cy="2385060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PCB?</a:t>
            </a:r>
          </a:p>
          <a:p>
            <a:r>
              <a:rPr lang="nl-BE" dirty="0" err="1"/>
              <a:t>Manufacturer</a:t>
            </a:r>
            <a:r>
              <a:rPr lang="nl-BE" dirty="0"/>
              <a:t> 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A05700-7E27-4141-8C71-26BF4726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5448" y="266700"/>
            <a:ext cx="4859338" cy="2160587"/>
          </a:xfrm>
        </p:spPr>
        <p:txBody>
          <a:bodyPr/>
          <a:lstStyle/>
          <a:p>
            <a:r>
              <a:rPr lang="nl-BE" dirty="0"/>
              <a:t>Hardware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43A7BA-7A72-A908-22C1-DFA19ED8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6198" y="3012718"/>
            <a:ext cx="2497699" cy="333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190CC3-C67D-E4BC-DB98-BAA5CAE06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7" b="11267"/>
          <a:stretch/>
        </p:blipFill>
        <p:spPr bwMode="auto">
          <a:xfrm>
            <a:off x="2743780" y="-14714"/>
            <a:ext cx="3182938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731C450-8E99-AE8D-DE5B-6E2090320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16639" r="3395" b="21650"/>
          <a:stretch/>
        </p:blipFill>
        <p:spPr bwMode="auto">
          <a:xfrm rot="5400000">
            <a:off x="-264833" y="250119"/>
            <a:ext cx="3182937" cy="26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95DC23F-92A3-BE36-9FA6-759B97E1075B}"/>
              </a:ext>
            </a:extLst>
          </p:cNvPr>
          <p:cNvSpPr/>
          <p:nvPr/>
        </p:nvSpPr>
        <p:spPr>
          <a:xfrm>
            <a:off x="-3" y="5943600"/>
            <a:ext cx="318293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4" name="Picture 6" descr="JLCPCB Shop for PCB PCBA Electronic Module PCB Design Vouchers">
            <a:extLst>
              <a:ext uri="{FF2B5EF4-FFF2-40B4-BE49-F238E27FC236}">
                <a16:creationId xmlns:a16="http://schemas.microsoft.com/office/drawing/2014/main" id="{C5656C22-5904-CDAD-B118-CB92319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5674251"/>
            <a:ext cx="2776620" cy="14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BC47063-BF9C-9F25-9EB8-2AE4C4774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3" t="31806" r="20085" b="22778"/>
          <a:stretch/>
        </p:blipFill>
        <p:spPr bwMode="auto">
          <a:xfrm>
            <a:off x="419813" y="3429000"/>
            <a:ext cx="2356804" cy="246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jl: omlaag 10">
            <a:extLst>
              <a:ext uri="{FF2B5EF4-FFF2-40B4-BE49-F238E27FC236}">
                <a16:creationId xmlns:a16="http://schemas.microsoft.com/office/drawing/2014/main" id="{35EC8484-CD46-10A0-42DE-76E0D14104BA}"/>
              </a:ext>
            </a:extLst>
          </p:cNvPr>
          <p:cNvSpPr/>
          <p:nvPr/>
        </p:nvSpPr>
        <p:spPr>
          <a:xfrm rot="17296028">
            <a:off x="2820507" y="3725572"/>
            <a:ext cx="98164" cy="157508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: omlaag 11">
            <a:extLst>
              <a:ext uri="{FF2B5EF4-FFF2-40B4-BE49-F238E27FC236}">
                <a16:creationId xmlns:a16="http://schemas.microsoft.com/office/drawing/2014/main" id="{CDEBAA8F-4CA1-0D67-E863-763456E95714}"/>
              </a:ext>
            </a:extLst>
          </p:cNvPr>
          <p:cNvSpPr/>
          <p:nvPr/>
        </p:nvSpPr>
        <p:spPr>
          <a:xfrm rot="15983409">
            <a:off x="3289727" y="3341130"/>
            <a:ext cx="98164" cy="3228008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3737BF-BADE-64F8-3B03-225D6286E6F7}"/>
              </a:ext>
            </a:extLst>
          </p:cNvPr>
          <p:cNvSpPr txBox="1"/>
          <p:nvPr/>
        </p:nvSpPr>
        <p:spPr>
          <a:xfrm>
            <a:off x="11816861" y="0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364430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Breedbeeld</PresentationFormat>
  <Paragraphs>88</Paragraphs>
  <Slides>16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Söhne</vt:lpstr>
      <vt:lpstr>Wingdings</vt:lpstr>
      <vt:lpstr>Kantoorthema</vt:lpstr>
      <vt:lpstr>Soldering station 2023</vt:lpstr>
      <vt:lpstr>Table of contents</vt:lpstr>
      <vt:lpstr>Introduction</vt:lpstr>
      <vt:lpstr>Materials and methods</vt:lpstr>
      <vt:lpstr>Software</vt:lpstr>
      <vt:lpstr>Software</vt:lpstr>
      <vt:lpstr>Hardware</vt:lpstr>
      <vt:lpstr>Hardware</vt:lpstr>
      <vt:lpstr>Hardware</vt:lpstr>
      <vt:lpstr>Hardware</vt:lpstr>
      <vt:lpstr>Hardware</vt:lpstr>
      <vt:lpstr>Results</vt:lpstr>
      <vt:lpstr>End result</vt:lpstr>
      <vt:lpstr>Problems</vt:lpstr>
      <vt:lpstr>Conclusion</vt:lpstr>
      <vt:lpstr>Thank you!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Runar Jans</cp:lastModifiedBy>
  <cp:revision>323</cp:revision>
  <dcterms:created xsi:type="dcterms:W3CDTF">2017-10-12T15:08:04Z</dcterms:created>
  <dcterms:modified xsi:type="dcterms:W3CDTF">2023-06-07T09:15:27Z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