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29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8F58A8-A928-4407-9E6C-890CBC9E0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EAC017B-D458-40E6-8922-3F7262C87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506A830-26BB-45A6-A7E5-0057F1C1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9FB5-2B32-47E9-A3D7-3A700B9A3D7A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322755F-4061-4872-A032-42EB3F4F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71D340-2FAA-40E8-AE5E-CE5DF38C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BFE0-3816-4DD9-BB19-D154BDC0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92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B9207B-FC18-4846-B5DA-D8553F0D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0CA1A95-C9FC-49CC-97E3-605E289A5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9C3EAF7-7CFB-4292-A3AE-DC1BA42E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9FB5-2B32-47E9-A3D7-3A700B9A3D7A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9D909A9-E200-4AB9-A0C0-0C0D0592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056533B-FAE7-4FDA-8D11-3901F1FC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BFE0-3816-4DD9-BB19-D154BDC0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07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0514227-2F42-4948-9D82-0E46462B1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497991C-D886-4471-A4A2-589EABD9F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639E1C3-A030-4BBB-836D-761BB4F6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9FB5-2B32-47E9-A3D7-3A700B9A3D7A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CED6D4-C6CF-4822-89F5-3DD90ACD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5270BCD-0213-4269-82E7-79B1377F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BFE0-3816-4DD9-BB19-D154BDC0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45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54EDAA-917F-47B9-BB10-F0BB5585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C1A9C0-8EE3-4E0D-994F-2AECAC41D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7F5D523-0151-4AE6-B51E-E053056B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9FB5-2B32-47E9-A3D7-3A700B9A3D7A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B71E6CB-BBB8-45EB-95FA-EE3A9C2B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E2BECBA-E947-43B6-AD4F-B24EC7CF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BFE0-3816-4DD9-BB19-D154BDC0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74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2A40CD-0556-429E-A3E3-D1D6262E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109716-C6A4-4283-8DC1-73DAAC809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A0A1D17-54F2-4118-A77C-D3CCDF70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9FB5-2B32-47E9-A3D7-3A700B9A3D7A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491845E-16DB-418B-95A0-8C1A72C3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65A873F-71E5-45B9-8F22-AD767138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BFE0-3816-4DD9-BB19-D154BDC0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44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7165CF5-6ACF-4A60-9BB3-7F2F0A28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065AA1-992B-478E-954D-DC0460F3B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6FBF3A8-C410-45F1-80FA-ABDE4E0C7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E2EEB96-24F4-4EB4-94E8-3430C293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9FB5-2B32-47E9-A3D7-3A700B9A3D7A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DDB9754-2DFA-4590-ADAD-DED461EF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33ED405-6B7F-44B5-A9FC-A53FA4D8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BFE0-3816-4DD9-BB19-D154BDC0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54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53992F-E485-4EF8-BFFA-F619CCC9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4518741-DF4C-41B8-A420-028D0703E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83971BE-6C3E-4C3F-81FF-33B4596E0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2F5E78E-6A82-4844-AEFF-7B7FC8C26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2854B0B5-4857-4FD2-9CFE-17A1B0997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A8FEC90-801A-444B-8A26-50E1C0C7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9FB5-2B32-47E9-A3D7-3A700B9A3D7A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A1D24B96-CB71-4C35-80FE-04EE6EE8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138FCCC-779C-4888-99B7-F285D5F4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BFE0-3816-4DD9-BB19-D154BDC0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08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D742A2-4B86-4C80-8DCC-B22841BC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5FABDB6-83EE-4FF0-A14B-0047D4B1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9FB5-2B32-47E9-A3D7-3A700B9A3D7A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A4271CB-CE1C-4BAF-A793-DD53816E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79AE428-6124-4CF3-B968-C914F401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BFE0-3816-4DD9-BB19-D154BDC0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BC82FCD-275E-4478-AA7B-2A32FAEB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9FB5-2B32-47E9-A3D7-3A700B9A3D7A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FCF4EACC-6699-48E9-BD6B-90BDEE59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5B3F951-0605-437D-9F31-1A4321A8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BFE0-3816-4DD9-BB19-D154BDC0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83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4CCF85-21F8-4B78-A7C3-08FAA330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C1E1EEB-5630-4DC9-970E-06BA0C28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37AA9B0-D0E9-4735-B48C-18233FC24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B8FB25C-E3B2-4217-8BB4-9989A4AE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9FB5-2B32-47E9-A3D7-3A700B9A3D7A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7C9A333-1029-4F01-B523-6CDFF601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6211E20-D381-4BA8-8B4D-A769A05A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BFE0-3816-4DD9-BB19-D154BDC0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35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0D8FA5-A550-4D11-A6D9-2561032B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B38730B0-4CFD-4446-991E-BD8B47F90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5E321D5-090A-404F-AA4A-A06129328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E1264CF-4D72-431D-8739-D47CABE3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9FB5-2B32-47E9-A3D7-3A700B9A3D7A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8C90648-EB32-469A-A81C-7260C376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4646A68-D951-406A-8AF5-58195E4A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BFE0-3816-4DD9-BB19-D154BDC0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49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6E527DC4-B589-4D82-9446-A96941FD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466A1C1-4C8B-4B3E-8969-FB7CE0FEC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50D3AEA-25FF-4AD7-955F-10AB242E9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09FB5-2B32-47E9-A3D7-3A700B9A3D7A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E6CC80-5BF3-4257-903D-C79AA85B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E78D3F-455F-41DB-AFA1-8FEEA9789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FBFE0-3816-4DD9-BB19-D154BDC0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69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E340A8-6321-44BA-A8A2-5757A5A20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>
                <a:latin typeface="Agency FB" panose="020B0503020202020204" pitchFamily="34" charset="0"/>
              </a:rPr>
              <a:t>Arcitecture</a:t>
            </a:r>
            <a:endParaRPr lang="en-GB" dirty="0">
              <a:latin typeface="Agency FB" panose="020B0503020202020204" pitchFamily="34" charset="0"/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FB2F676-FD70-48A0-BFB1-F98D89B10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89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3B06F4-C06C-4EB2-944B-00200457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85008" cy="1325563"/>
          </a:xfrm>
        </p:spPr>
        <p:txBody>
          <a:bodyPr/>
          <a:lstStyle/>
          <a:p>
            <a:r>
              <a:rPr lang="en-GB" dirty="0">
                <a:latin typeface="Agency FB" panose="020B0503020202020204" pitchFamily="34" charset="0"/>
              </a:rPr>
              <a:t>Database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026CD59-2894-49A5-B681-5A500664C22B}"/>
              </a:ext>
            </a:extLst>
          </p:cNvPr>
          <p:cNvSpPr txBox="1"/>
          <p:nvPr/>
        </p:nvSpPr>
        <p:spPr>
          <a:xfrm>
            <a:off x="5952617" y="202472"/>
            <a:ext cx="45531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Problems:</a:t>
            </a:r>
          </a:p>
          <a:p>
            <a:endParaRPr lang="en-GB" dirty="0"/>
          </a:p>
          <a:p>
            <a:r>
              <a:rPr lang="en-GB" dirty="0"/>
              <a:t>Two bars with same name in different towns</a:t>
            </a:r>
          </a:p>
          <a:p>
            <a:endParaRPr lang="en-GB" dirty="0"/>
          </a:p>
          <a:p>
            <a:r>
              <a:rPr lang="en-GB" dirty="0"/>
              <a:t>How to store pictures</a:t>
            </a:r>
          </a:p>
          <a:p>
            <a:endParaRPr lang="en-GB" dirty="0"/>
          </a:p>
          <a:p>
            <a:r>
              <a:rPr lang="en-GB" dirty="0"/>
              <a:t>What GPS capability should we have </a:t>
            </a:r>
          </a:p>
          <a:p>
            <a:endParaRPr lang="en-GB" dirty="0"/>
          </a:p>
          <a:p>
            <a:r>
              <a:rPr lang="en-GB" dirty="0"/>
              <a:t>Different closing times different days </a:t>
            </a:r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AAC8B7A5-F540-480A-8AFF-F7528A882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74750"/>
              </p:ext>
            </p:extLst>
          </p:nvPr>
        </p:nvGraphicFramePr>
        <p:xfrm>
          <a:off x="1146644" y="2893556"/>
          <a:ext cx="10503675" cy="1773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0525">
                  <a:extLst>
                    <a:ext uri="{9D8B030D-6E8A-4147-A177-3AD203B41FA5}">
                      <a16:colId xmlns:a16="http://schemas.microsoft.com/office/drawing/2014/main" val="3485508292"/>
                    </a:ext>
                  </a:extLst>
                </a:gridCol>
                <a:gridCol w="1500525">
                  <a:extLst>
                    <a:ext uri="{9D8B030D-6E8A-4147-A177-3AD203B41FA5}">
                      <a16:colId xmlns:a16="http://schemas.microsoft.com/office/drawing/2014/main" val="1772347992"/>
                    </a:ext>
                  </a:extLst>
                </a:gridCol>
                <a:gridCol w="1500525">
                  <a:extLst>
                    <a:ext uri="{9D8B030D-6E8A-4147-A177-3AD203B41FA5}">
                      <a16:colId xmlns:a16="http://schemas.microsoft.com/office/drawing/2014/main" val="4013660138"/>
                    </a:ext>
                  </a:extLst>
                </a:gridCol>
                <a:gridCol w="1500525">
                  <a:extLst>
                    <a:ext uri="{9D8B030D-6E8A-4147-A177-3AD203B41FA5}">
                      <a16:colId xmlns:a16="http://schemas.microsoft.com/office/drawing/2014/main" val="4182341076"/>
                    </a:ext>
                  </a:extLst>
                </a:gridCol>
                <a:gridCol w="1500525">
                  <a:extLst>
                    <a:ext uri="{9D8B030D-6E8A-4147-A177-3AD203B41FA5}">
                      <a16:colId xmlns:a16="http://schemas.microsoft.com/office/drawing/2014/main" val="2112992944"/>
                    </a:ext>
                  </a:extLst>
                </a:gridCol>
                <a:gridCol w="1500525">
                  <a:extLst>
                    <a:ext uri="{9D8B030D-6E8A-4147-A177-3AD203B41FA5}">
                      <a16:colId xmlns:a16="http://schemas.microsoft.com/office/drawing/2014/main" val="2863325663"/>
                    </a:ext>
                  </a:extLst>
                </a:gridCol>
                <a:gridCol w="1500525">
                  <a:extLst>
                    <a:ext uri="{9D8B030D-6E8A-4147-A177-3AD203B41FA5}">
                      <a16:colId xmlns:a16="http://schemas.microsoft.com/office/drawing/2014/main" val="1687711425"/>
                    </a:ext>
                  </a:extLst>
                </a:gridCol>
              </a:tblGrid>
              <a:tr h="591286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1" u="none" strike="noStrike" dirty="0">
                          <a:effectLst/>
                          <a:latin typeface="Agency FB" panose="020B0503020202020204" pitchFamily="34" charset="0"/>
                        </a:rPr>
                        <a:t>Bar</a:t>
                      </a:r>
                      <a:endParaRPr lang="en-GB" sz="3200" b="1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88969906"/>
                  </a:ext>
                </a:extLst>
              </a:tr>
              <a:tr h="591286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u="none" strike="noStrike">
                          <a:effectLst/>
                          <a:latin typeface="Agency FB" panose="020B0503020202020204" pitchFamily="34" charset="0"/>
                        </a:rPr>
                        <a:t>BarName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u="none" strike="noStrike">
                          <a:effectLst/>
                          <a:latin typeface="Agency FB" panose="020B0503020202020204" pitchFamily="34" charset="0"/>
                        </a:rPr>
                        <a:t>GPS_X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u="none" strike="noStrike">
                          <a:effectLst/>
                          <a:latin typeface="Agency FB" panose="020B0503020202020204" pitchFamily="34" charset="0"/>
                        </a:rPr>
                        <a:t>GPS_Y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u="none" strike="noStrike">
                          <a:effectLst/>
                          <a:latin typeface="Agency FB" panose="020B0503020202020204" pitchFamily="34" charset="0"/>
                        </a:rPr>
                        <a:t>OpenTime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u="none" strike="noStrike">
                          <a:effectLst/>
                          <a:latin typeface="Agency FB" panose="020B0503020202020204" pitchFamily="34" charset="0"/>
                        </a:rPr>
                        <a:t>CloseTime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u="none" strike="noStrike">
                          <a:effectLst/>
                          <a:latin typeface="Agency FB" panose="020B0503020202020204" pitchFamily="34" charset="0"/>
                        </a:rPr>
                        <a:t>Description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u="none" strike="noStrike">
                          <a:effectLst/>
                          <a:latin typeface="Agency FB" panose="020B0503020202020204" pitchFamily="34" charset="0"/>
                        </a:rPr>
                        <a:t>Picture/s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2946616"/>
                  </a:ext>
                </a:extLst>
              </a:tr>
              <a:tr h="591286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u="none" strike="noStrike">
                          <a:effectLst/>
                          <a:latin typeface="Agency FB" panose="020B0503020202020204" pitchFamily="34" charset="0"/>
                        </a:rPr>
                        <a:t>Bar46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200" u="none" strike="noStrike">
                          <a:effectLst/>
                          <a:latin typeface="Agency FB" panose="020B0503020202020204" pitchFamily="34" charset="0"/>
                        </a:rPr>
                        <a:t>33.123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200" u="none" strike="noStrike">
                          <a:effectLst/>
                          <a:latin typeface="Agency FB" panose="020B0503020202020204" pitchFamily="34" charset="0"/>
                        </a:rPr>
                        <a:t>-12.153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200" u="none" strike="noStrike">
                          <a:effectLst/>
                          <a:latin typeface="Agency FB" panose="020B0503020202020204" pitchFamily="34" charset="0"/>
                        </a:rPr>
                        <a:t>1600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200" u="none" strike="noStrike"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u="none" strike="noStrike">
                          <a:effectLst/>
                          <a:latin typeface="Agency FB" panose="020B0503020202020204" pitchFamily="34" charset="0"/>
                        </a:rPr>
                        <a:t>Its a bar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u="none" strike="noStrike" dirty="0">
                          <a:effectLst/>
                          <a:latin typeface="Agency FB" panose="020B0503020202020204" pitchFamily="34" charset="0"/>
                        </a:rPr>
                        <a:t>(...)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6255087"/>
                  </a:ext>
                </a:extLst>
              </a:tr>
            </a:tbl>
          </a:graphicData>
        </a:graphic>
      </p:graphicFrame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64CF6B3E-2690-4F2A-B22A-C161F6F5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996490"/>
              </p:ext>
            </p:extLst>
          </p:nvPr>
        </p:nvGraphicFramePr>
        <p:xfrm>
          <a:off x="909762" y="5202444"/>
          <a:ext cx="10977440" cy="1290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2180">
                  <a:extLst>
                    <a:ext uri="{9D8B030D-6E8A-4147-A177-3AD203B41FA5}">
                      <a16:colId xmlns:a16="http://schemas.microsoft.com/office/drawing/2014/main" val="58006292"/>
                    </a:ext>
                  </a:extLst>
                </a:gridCol>
                <a:gridCol w="1372180">
                  <a:extLst>
                    <a:ext uri="{9D8B030D-6E8A-4147-A177-3AD203B41FA5}">
                      <a16:colId xmlns:a16="http://schemas.microsoft.com/office/drawing/2014/main" val="3660326081"/>
                    </a:ext>
                  </a:extLst>
                </a:gridCol>
                <a:gridCol w="1372180">
                  <a:extLst>
                    <a:ext uri="{9D8B030D-6E8A-4147-A177-3AD203B41FA5}">
                      <a16:colId xmlns:a16="http://schemas.microsoft.com/office/drawing/2014/main" val="3715943320"/>
                    </a:ext>
                  </a:extLst>
                </a:gridCol>
                <a:gridCol w="1372180">
                  <a:extLst>
                    <a:ext uri="{9D8B030D-6E8A-4147-A177-3AD203B41FA5}">
                      <a16:colId xmlns:a16="http://schemas.microsoft.com/office/drawing/2014/main" val="682524484"/>
                    </a:ext>
                  </a:extLst>
                </a:gridCol>
                <a:gridCol w="1372180">
                  <a:extLst>
                    <a:ext uri="{9D8B030D-6E8A-4147-A177-3AD203B41FA5}">
                      <a16:colId xmlns:a16="http://schemas.microsoft.com/office/drawing/2014/main" val="161317886"/>
                    </a:ext>
                  </a:extLst>
                </a:gridCol>
                <a:gridCol w="1332779">
                  <a:extLst>
                    <a:ext uri="{9D8B030D-6E8A-4147-A177-3AD203B41FA5}">
                      <a16:colId xmlns:a16="http://schemas.microsoft.com/office/drawing/2014/main" val="1337771275"/>
                    </a:ext>
                  </a:extLst>
                </a:gridCol>
                <a:gridCol w="1411581">
                  <a:extLst>
                    <a:ext uri="{9D8B030D-6E8A-4147-A177-3AD203B41FA5}">
                      <a16:colId xmlns:a16="http://schemas.microsoft.com/office/drawing/2014/main" val="947367417"/>
                    </a:ext>
                  </a:extLst>
                </a:gridCol>
                <a:gridCol w="1372180">
                  <a:extLst>
                    <a:ext uri="{9D8B030D-6E8A-4147-A177-3AD203B41FA5}">
                      <a16:colId xmlns:a16="http://schemas.microsoft.com/office/drawing/2014/main" val="874029226"/>
                    </a:ext>
                  </a:extLst>
                </a:gridCol>
              </a:tblGrid>
              <a:tr h="803191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>
                          <a:effectLst/>
                          <a:latin typeface="Agency FB" panose="020B0503020202020204" pitchFamily="34" charset="0"/>
                        </a:rPr>
                        <a:t>Food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 err="1">
                          <a:effectLst/>
                          <a:latin typeface="Agency FB" panose="020B0503020202020204" pitchFamily="34" charset="0"/>
                        </a:rPr>
                        <a:t>RealAle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effectLst/>
                          <a:latin typeface="Agency FB" panose="020B0503020202020204" pitchFamily="34" charset="0"/>
                        </a:rPr>
                        <a:t>Club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effectLst/>
                          <a:latin typeface="Agency FB" panose="020B0503020202020204" pitchFamily="34" charset="0"/>
                        </a:rPr>
                        <a:t>Allows Dogs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>
                          <a:effectLst/>
                          <a:latin typeface="Agency FB" panose="020B0503020202020204" pitchFamily="34" charset="0"/>
                        </a:rPr>
                        <a:t>Welsh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effectLst/>
                          <a:latin typeface="Agency FB" panose="020B0503020202020204" pitchFamily="34" charset="0"/>
                        </a:rPr>
                        <a:t>Family Friendly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>
                          <a:effectLst/>
                          <a:latin typeface="Agency FB" panose="020B0503020202020204" pitchFamily="34" charset="0"/>
                        </a:rPr>
                        <a:t>DukeBox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>
                          <a:effectLst/>
                          <a:latin typeface="Agency FB" panose="020B0503020202020204" pitchFamily="34" charset="0"/>
                        </a:rPr>
                        <a:t>Quiz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240277209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2482706"/>
                  </a:ext>
                </a:extLst>
              </a:tr>
            </a:tbl>
          </a:graphicData>
        </a:graphic>
      </p:graphicFrame>
      <p:sp>
        <p:nvSpPr>
          <p:cNvPr id="8" name="TekstSylinder 7">
            <a:extLst>
              <a:ext uri="{FF2B5EF4-FFF2-40B4-BE49-F238E27FC236}">
                <a16:creationId xmlns:a16="http://schemas.microsoft.com/office/drawing/2014/main" id="{304CE801-9909-4E0B-A440-8509D22311D3}"/>
              </a:ext>
            </a:extLst>
          </p:cNvPr>
          <p:cNvSpPr txBox="1"/>
          <p:nvPr/>
        </p:nvSpPr>
        <p:spPr>
          <a:xfrm>
            <a:off x="5703217" y="4679224"/>
            <a:ext cx="164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>
                <a:latin typeface="Agency FB" panose="020B0503020202020204" pitchFamily="34" charset="0"/>
              </a:rPr>
              <a:t>Filters</a:t>
            </a:r>
            <a:endParaRPr lang="en-GB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2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254E7E-896D-48FE-A60F-CF8C0BCC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gency FB" panose="020B0503020202020204" pitchFamily="34" charset="0"/>
              </a:rPr>
              <a:t>Database</a:t>
            </a:r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5A26B8A2-53A7-4B42-A9C5-EBBFF6B73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96508"/>
              </p:ext>
            </p:extLst>
          </p:nvPr>
        </p:nvGraphicFramePr>
        <p:xfrm>
          <a:off x="573707" y="1983933"/>
          <a:ext cx="2050223" cy="1789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0223">
                  <a:extLst>
                    <a:ext uri="{9D8B030D-6E8A-4147-A177-3AD203B41FA5}">
                      <a16:colId xmlns:a16="http://schemas.microsoft.com/office/drawing/2014/main" val="2236664099"/>
                    </a:ext>
                  </a:extLst>
                </a:gridCol>
              </a:tblGrid>
              <a:tr h="4693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u="none" strike="noStrike" dirty="0">
                          <a:effectLst/>
                          <a:latin typeface="Agency FB" panose="020B0503020202020204" pitchFamily="34" charset="0"/>
                        </a:rPr>
                        <a:t>Towns</a:t>
                      </a:r>
                      <a:endParaRPr lang="en-GB" sz="3200" b="1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0002553"/>
                  </a:ext>
                </a:extLst>
              </a:tr>
              <a:tr h="4693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u="none" strike="noStrike" dirty="0" err="1">
                          <a:effectLst/>
                          <a:latin typeface="Agency FB" panose="020B0503020202020204" pitchFamily="34" charset="0"/>
                        </a:rPr>
                        <a:t>TownName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47589965"/>
                  </a:ext>
                </a:extLst>
              </a:tr>
              <a:tr h="8065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u="none" strike="noStrike" dirty="0">
                          <a:effectLst/>
                          <a:latin typeface="Agency FB" panose="020B0503020202020204" pitchFamily="34" charset="0"/>
                        </a:rPr>
                        <a:t>Aberystwyth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6589541"/>
                  </a:ext>
                </a:extLst>
              </a:tr>
            </a:tbl>
          </a:graphicData>
        </a:graphic>
      </p:graphicFrame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6641792F-D59A-4CA2-A5CA-E557C3A6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551666"/>
              </p:ext>
            </p:extLst>
          </p:nvPr>
        </p:nvGraphicFramePr>
        <p:xfrm>
          <a:off x="5594848" y="1987991"/>
          <a:ext cx="3434687" cy="17894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5770">
                  <a:extLst>
                    <a:ext uri="{9D8B030D-6E8A-4147-A177-3AD203B41FA5}">
                      <a16:colId xmlns:a16="http://schemas.microsoft.com/office/drawing/2014/main" val="3839203720"/>
                    </a:ext>
                  </a:extLst>
                </a:gridCol>
                <a:gridCol w="1718917">
                  <a:extLst>
                    <a:ext uri="{9D8B030D-6E8A-4147-A177-3AD203B41FA5}">
                      <a16:colId xmlns:a16="http://schemas.microsoft.com/office/drawing/2014/main" val="2341307463"/>
                    </a:ext>
                  </a:extLst>
                </a:gridCol>
              </a:tblGrid>
              <a:tr h="592384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1" u="none" strike="noStrike" dirty="0" err="1">
                          <a:effectLst/>
                          <a:latin typeface="Agency FB" panose="020B0503020202020204" pitchFamily="34" charset="0"/>
                        </a:rPr>
                        <a:t>BarsInTown</a:t>
                      </a:r>
                      <a:endParaRPr lang="en-GB" sz="3200" b="1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43498020"/>
                  </a:ext>
                </a:extLst>
              </a:tr>
              <a:tr h="592384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u="none" strike="noStrike">
                          <a:effectLst/>
                          <a:latin typeface="Agency FB" panose="020B0503020202020204" pitchFamily="34" charset="0"/>
                        </a:rPr>
                        <a:t>Town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u="none" strike="noStrike">
                          <a:effectLst/>
                          <a:latin typeface="Agency FB" panose="020B0503020202020204" pitchFamily="34" charset="0"/>
                        </a:rPr>
                        <a:t>BarName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15943436"/>
                  </a:ext>
                </a:extLst>
              </a:tr>
              <a:tr h="60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u="none" strike="noStrike">
                          <a:effectLst/>
                          <a:latin typeface="Agency FB" panose="020B0503020202020204" pitchFamily="34" charset="0"/>
                        </a:rPr>
                        <a:t>Aberystwyth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u="none" strike="noStrike" dirty="0">
                          <a:effectLst/>
                          <a:latin typeface="Agency FB" panose="020B0503020202020204" pitchFamily="34" charset="0"/>
                        </a:rPr>
                        <a:t>Bar46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64698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19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7BC84B6-AED4-4A67-84CA-1BE4F41E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gency FB" panose="020B0503020202020204" pitchFamily="34" charset="0"/>
              </a:rPr>
              <a:t>Diagram Desktop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E348EB2-001A-45E4-8A16-178C2BB52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1392596"/>
            <a:ext cx="8453398" cy="51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8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C60668-8504-44D9-991B-A4F927F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gency FB" panose="020B0503020202020204" pitchFamily="34" charset="0"/>
              </a:rPr>
              <a:t>Diagram Phone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3969245F-5674-4A0F-BA10-D0E4C359C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56" y="1690689"/>
            <a:ext cx="8144382" cy="49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75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Office-tema</vt:lpstr>
      <vt:lpstr>Arcitecture</vt:lpstr>
      <vt:lpstr>Database</vt:lpstr>
      <vt:lpstr>Database</vt:lpstr>
      <vt:lpstr>Diagram Desktop</vt:lpstr>
      <vt:lpstr>Diagram Phone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Arcitecture</dc:title>
  <dc:creator>Runar Reve</dc:creator>
  <cp:lastModifiedBy>Runar Reve</cp:lastModifiedBy>
  <cp:revision>6</cp:revision>
  <dcterms:created xsi:type="dcterms:W3CDTF">2019-02-18T09:41:37Z</dcterms:created>
  <dcterms:modified xsi:type="dcterms:W3CDTF">2019-02-27T09:14:04Z</dcterms:modified>
</cp:coreProperties>
</file>