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57" r:id="rId3"/>
    <p:sldId id="258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5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6BFB8-C2A6-472B-8078-9FD76F140980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BF1BA-0EF9-40D4-8AA9-85DA9E2EF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158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Would like to replace back to menu with a home button (picture of a house, or menu?) need to check if its possible in java </a:t>
            </a:r>
            <a:r>
              <a:rPr lang="en-GB" dirty="0" err="1"/>
              <a:t>fx</a:t>
            </a:r>
            <a:r>
              <a:rPr lang="en-GB" dirty="0"/>
              <a:t>. Errors for this page might include highlighting the box in red and letting the user know they cant leave it blank, for example. After entering a town name the user will be sent to the add pubs page using the list they just added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BF1BA-0EF9-40D4-8AA9-85DA9E2EFB4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794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Pressing back to menu should give a warning message letting the user know that their changes will be lost. Should also highlight areas which the user has not filled in correctly and provide helpful messages, </a:t>
            </a:r>
            <a:r>
              <a:rPr lang="en-GB" dirty="0" err="1"/>
              <a:t>eg</a:t>
            </a:r>
            <a:r>
              <a:rPr lang="en-GB" dirty="0"/>
              <a:t> “You must upload a photo”. After designing this page I think it looks a little crowded, might be worth separating </a:t>
            </a:r>
          </a:p>
          <a:p>
            <a:r>
              <a:rPr lang="en-GB" dirty="0"/>
              <a:t>Over multiple pages, separate page for photos and characteristics maybe? Pressing manage photos will open a popup window allowing users to add photos. Return to Menu should take the back to the main menu if they added a new pub, or back to the edit list page if they were editing a specific pub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BF1BA-0EF9-40D4-8AA9-85DA9E2EFB4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082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BF1BA-0EF9-40D4-8AA9-85DA9E2EFB4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439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deleting a pub the dropdown should swap back to displaying “Select a pub to delete…” and the user should be able to delete another pub. A confirmation window will pop up, asking the user if they are sure they want to delete it, as it removes everything (including photos) and is non-reversable.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BF1BA-0EF9-40D4-8AA9-85DA9E2EFB4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609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of the textboxes will be disabled and interactable until the user selects a pub from the dropdown menu, at which point the textboxes will fill with the pubs details.  Clicking manage photos will bring up a popup window, see next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BF1BA-0EF9-40D4-8AA9-85DA9E2EFB4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115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choosing a file it will be added to the list of photos, with its own delete button. Choosing to delete a photo will bring up a warning box with the options cancel and delete, letting the user know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BF1BA-0EF9-40D4-8AA9-85DA9E2EFB4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076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pressing Choose location and edit Location buttons this window will popup, allowing the user to browse google maps and select a location. The GPS coordinates of this location will be saved for future use. (</a:t>
            </a:r>
            <a:r>
              <a:rPr lang="en-GB" dirty="0" err="1"/>
              <a:t>Im</a:t>
            </a:r>
            <a:r>
              <a:rPr lang="en-GB" dirty="0"/>
              <a:t> sure we will be able to make the </a:t>
            </a:r>
            <a:r>
              <a:rPr lang="en-GB" dirty="0" err="1"/>
              <a:t>searchbar</a:t>
            </a:r>
            <a:r>
              <a:rPr lang="en-GB" dirty="0"/>
              <a:t> and the map display together naturally, after we do some more research on how to embed google maps)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BF1BA-0EF9-40D4-8AA9-85DA9E2EFB4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332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BEF9-03D9-4F84-B897-5DCCED5F7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DD9C9-3655-48C3-BC90-35C3EBB2A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5AB69-825D-44D5-8BF4-4A87B4BD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51B1-D1AF-4CF2-B320-B059A8FC4436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ACE20-7980-4D77-B94D-D4C5909D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31506-1B40-4FBA-863A-FFDCA4CE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4CB4-4057-4D09-A018-4EE7D398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92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779D-0B4B-47DF-9E8D-846E95EC6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6E8C0-9A15-4E12-B479-4B9CF55A8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BC351-9CFE-48CE-B076-D264D747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51B1-D1AF-4CF2-B320-B059A8FC4436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09ADA-35BA-49B3-8F70-078D98BB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DB917-B3C4-448E-BBE4-A74264C4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4CB4-4057-4D09-A018-4EE7D398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79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CDCD9C-7BC1-4CA9-8242-825844567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F637C-C5CE-4788-AF1C-51AB9445E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EF603-5FCE-4B4E-A25D-747C7A0A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51B1-D1AF-4CF2-B320-B059A8FC4436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8328D-E09F-45D7-BBD2-5D24624B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727A-D5DE-447E-AB4C-E8BBF715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4CB4-4057-4D09-A018-4EE7D398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82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C71BC-3DB7-4B21-8A16-87DC2075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2F90F-3446-408A-841B-7641E324B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2603F-FFE7-46D6-8FA5-C7B917F2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51B1-D1AF-4CF2-B320-B059A8FC4436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C15E1-C1AB-4105-8C89-3784BB301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451A1-B070-4E76-9EF3-D7720DE8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4CB4-4057-4D09-A018-4EE7D398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86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DFB6-DA68-4DB9-9F4B-007885403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3CB97-BD9A-444D-874E-6B6B57B46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CB3C2-D2E9-44A2-BC97-42A82E2A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51B1-D1AF-4CF2-B320-B059A8FC4436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50CAD-1F3E-4C9E-9419-0DBB12F8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3EFF9-24A6-4556-B750-B610D816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4CB4-4057-4D09-A018-4EE7D398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29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18B9-2F7B-4C5E-A654-562A0C23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960FF-8B01-4427-94FA-4FD863E8E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68435-C3A6-47E6-BB5F-A2281CA61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C706A-BE38-44B2-936F-DDC6733E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51B1-D1AF-4CF2-B320-B059A8FC4436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AEE9D-A211-444F-9ADB-6AC14EB6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9055C-74BE-43FF-8626-96A1A1F9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4CB4-4057-4D09-A018-4EE7D398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06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254A9-5767-4F8C-8B42-BC6F128A7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D2E8F-8969-41E8-B232-2A2F71A4A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3049C-2166-407F-A49F-6EC6AC0FF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E6277B-D2E9-4BAE-9917-498F7B7A2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81A64D-A28C-4D84-BDD2-ABF624E2A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FECAFB-6E50-4060-ADB2-97C90BE60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51B1-D1AF-4CF2-B320-B059A8FC4436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67021-33B6-404B-831D-A65AFD025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CC93C-34FD-4086-AC16-6F2140F7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4CB4-4057-4D09-A018-4EE7D398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16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EEA2-B6D3-44E0-9E95-A40078A2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3245A-9C5E-4BBE-BB50-C27AC7A5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51B1-D1AF-4CF2-B320-B059A8FC4436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4A01F-422C-40F8-A0EE-C751F138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96C61-0CA0-4C97-961A-80DFEC8E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4CB4-4057-4D09-A018-4EE7D398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43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D5350-96F7-444F-9307-AFD1C136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51B1-D1AF-4CF2-B320-B059A8FC4436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EF79C4-BFD4-4513-9B6E-E26739D8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9AA2D-EECA-46F0-8B88-58E2FF6F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4CB4-4057-4D09-A018-4EE7D398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31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B758-C480-4518-A3AA-76D5D6F2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AD067-7554-480B-80AD-B86296F87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537DA-79B8-4EA5-9EEA-BC38D9428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75892-7C55-4333-B64A-5A8F65603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51B1-D1AF-4CF2-B320-B059A8FC4436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56F81-8D9E-4799-B088-4DD6FCDD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84108-41B4-48A3-9072-B02513C0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4CB4-4057-4D09-A018-4EE7D398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24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A63EE-E466-42A0-9B5D-0EB6CFF45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E43573-694A-4AD4-B452-6E2B6FBA5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1909A-041F-4DD1-BB27-07EB449F8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BA23A-4121-48AE-8A05-AFAC3AB59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51B1-D1AF-4CF2-B320-B059A8FC4436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FFF5D-2619-41EC-8593-8D51075D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A30EC-497B-4FF3-84B9-D9702401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4CB4-4057-4D09-A018-4EE7D398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59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EF018B-59E1-4152-A0D0-2D6F0763D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86231-CF57-4D1D-AA1E-4D16F7E5D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9C4CC-B66C-479F-AC49-5EC3BBBF9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651B1-D1AF-4CF2-B320-B059A8FC4436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8742C-2A4A-4A8A-A352-4D5B18915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099F3-B6EF-4F2A-9CAB-5C9D0F2BF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44CB4-4057-4D09-A018-4EE7D398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25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9F5B32-4D44-4260-95B5-41A4EECEE34A}"/>
              </a:ext>
            </a:extLst>
          </p:cNvPr>
          <p:cNvSpPr/>
          <p:nvPr/>
        </p:nvSpPr>
        <p:spPr>
          <a:xfrm>
            <a:off x="1641231" y="1141327"/>
            <a:ext cx="9085384" cy="56451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A46F14-BDC0-4E39-B582-ECA47C1D8662}"/>
              </a:ext>
            </a:extLst>
          </p:cNvPr>
          <p:cNvSpPr/>
          <p:nvPr/>
        </p:nvSpPr>
        <p:spPr>
          <a:xfrm>
            <a:off x="1641231" y="1141327"/>
            <a:ext cx="9085384" cy="30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5D71BD-EB61-4CC5-B243-6FC7CD7798DB}"/>
              </a:ext>
            </a:extLst>
          </p:cNvPr>
          <p:cNvSpPr/>
          <p:nvPr/>
        </p:nvSpPr>
        <p:spPr>
          <a:xfrm>
            <a:off x="9607062" y="1141327"/>
            <a:ext cx="392723" cy="1523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A67735-E71E-46BA-8324-72A5642D49C1}"/>
              </a:ext>
            </a:extLst>
          </p:cNvPr>
          <p:cNvSpPr/>
          <p:nvPr/>
        </p:nvSpPr>
        <p:spPr>
          <a:xfrm>
            <a:off x="9993924" y="1141326"/>
            <a:ext cx="392723" cy="1523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8CEE56-836E-44F6-9871-70164DA4BF0D}"/>
              </a:ext>
            </a:extLst>
          </p:cNvPr>
          <p:cNvSpPr/>
          <p:nvPr/>
        </p:nvSpPr>
        <p:spPr>
          <a:xfrm>
            <a:off x="10386648" y="1141325"/>
            <a:ext cx="339968" cy="1523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1FDFC0-72E9-4190-A318-556C108C916E}"/>
              </a:ext>
            </a:extLst>
          </p:cNvPr>
          <p:cNvSpPr txBox="1"/>
          <p:nvPr/>
        </p:nvSpPr>
        <p:spPr>
          <a:xfrm>
            <a:off x="1641231" y="589962"/>
            <a:ext cx="368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 menu: (use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6E01EF-B965-4A84-98D0-B51771D108EF}"/>
              </a:ext>
            </a:extLst>
          </p:cNvPr>
          <p:cNvSpPr txBox="1"/>
          <p:nvPr/>
        </p:nvSpPr>
        <p:spPr>
          <a:xfrm>
            <a:off x="2057929" y="1848532"/>
            <a:ext cx="4388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Choose the town you want to edit from the dropdown, or select the “Add Town” option to add a new town: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45E71E-2A55-4A85-8290-DCD4B6AF365E}"/>
              </a:ext>
            </a:extLst>
          </p:cNvPr>
          <p:cNvSpPr/>
          <p:nvPr/>
        </p:nvSpPr>
        <p:spPr>
          <a:xfrm>
            <a:off x="2101908" y="3270697"/>
            <a:ext cx="3059723" cy="316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Add Town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386C6D-F96D-4981-A09C-D97A5ECB7523}"/>
              </a:ext>
            </a:extLst>
          </p:cNvPr>
          <p:cNvSpPr/>
          <p:nvPr/>
        </p:nvSpPr>
        <p:spPr>
          <a:xfrm>
            <a:off x="5060494" y="3270697"/>
            <a:ext cx="101137" cy="3166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FF471C-6F5F-4A7F-90D4-68E5214A8AB9}"/>
              </a:ext>
            </a:extLst>
          </p:cNvPr>
          <p:cNvSpPr txBox="1"/>
          <p:nvPr/>
        </p:nvSpPr>
        <p:spPr>
          <a:xfrm>
            <a:off x="5007430" y="3420987"/>
            <a:ext cx="10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242729"/>
                </a:solidFill>
                <a:latin typeface="Arial" panose="020B0604020202020204" pitchFamily="34" charset="0"/>
              </a:rPr>
              <a:t>▼</a:t>
            </a:r>
            <a:endParaRPr lang="en-GB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876B64-0405-46DD-97DD-90D09B70F652}"/>
              </a:ext>
            </a:extLst>
          </p:cNvPr>
          <p:cNvSpPr/>
          <p:nvPr/>
        </p:nvSpPr>
        <p:spPr>
          <a:xfrm>
            <a:off x="9031555" y="6268038"/>
            <a:ext cx="1641231" cy="474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67674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F64308-388F-4EA9-A922-09E860C8B5B2}"/>
              </a:ext>
            </a:extLst>
          </p:cNvPr>
          <p:cNvSpPr/>
          <p:nvPr/>
        </p:nvSpPr>
        <p:spPr>
          <a:xfrm>
            <a:off x="1641231" y="1141327"/>
            <a:ext cx="9085384" cy="56451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2D854A-1EE3-4B10-AF8A-3FA61CAE9BFE}"/>
              </a:ext>
            </a:extLst>
          </p:cNvPr>
          <p:cNvSpPr/>
          <p:nvPr/>
        </p:nvSpPr>
        <p:spPr>
          <a:xfrm>
            <a:off x="1641231" y="1141327"/>
            <a:ext cx="9085384" cy="30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433514-F3BB-4375-8FC7-BEB4E1F5380F}"/>
              </a:ext>
            </a:extLst>
          </p:cNvPr>
          <p:cNvSpPr/>
          <p:nvPr/>
        </p:nvSpPr>
        <p:spPr>
          <a:xfrm>
            <a:off x="9607062" y="1141327"/>
            <a:ext cx="392723" cy="1523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C1AF54-DB0E-4C5D-AA4B-BBCA15F1F68F}"/>
              </a:ext>
            </a:extLst>
          </p:cNvPr>
          <p:cNvSpPr/>
          <p:nvPr/>
        </p:nvSpPr>
        <p:spPr>
          <a:xfrm>
            <a:off x="9993924" y="1141326"/>
            <a:ext cx="392723" cy="1523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EE657D-A5FD-403F-8D29-E03664E4F91B}"/>
              </a:ext>
            </a:extLst>
          </p:cNvPr>
          <p:cNvSpPr/>
          <p:nvPr/>
        </p:nvSpPr>
        <p:spPr>
          <a:xfrm>
            <a:off x="10386648" y="1141325"/>
            <a:ext cx="339968" cy="1523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FC6521-82B8-4871-8BB4-47867FC79458}"/>
              </a:ext>
            </a:extLst>
          </p:cNvPr>
          <p:cNvSpPr txBox="1"/>
          <p:nvPr/>
        </p:nvSpPr>
        <p:spPr>
          <a:xfrm>
            <a:off x="2059619" y="2085830"/>
            <a:ext cx="320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Enter town name: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69AB47-9231-4293-967A-23F7F99213E4}"/>
              </a:ext>
            </a:extLst>
          </p:cNvPr>
          <p:cNvSpPr/>
          <p:nvPr/>
        </p:nvSpPr>
        <p:spPr>
          <a:xfrm>
            <a:off x="4152984" y="2112193"/>
            <a:ext cx="3059723" cy="316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F68BFC-53E9-47B2-B5BD-B5A1AC117302}"/>
              </a:ext>
            </a:extLst>
          </p:cNvPr>
          <p:cNvSpPr txBox="1"/>
          <p:nvPr/>
        </p:nvSpPr>
        <p:spPr>
          <a:xfrm>
            <a:off x="1641231" y="468633"/>
            <a:ext cx="7390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Creating a new pub List: (use case – Start a new pub list/Add the name of a town for the new pub list)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AF80BE-D29F-42C3-8024-D3E0B35D4A8C}"/>
              </a:ext>
            </a:extLst>
          </p:cNvPr>
          <p:cNvSpPr/>
          <p:nvPr/>
        </p:nvSpPr>
        <p:spPr>
          <a:xfrm>
            <a:off x="1685711" y="6268038"/>
            <a:ext cx="1641231" cy="474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Back to Menu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425AC5-39CD-4D30-B126-B4E126A5EA32}"/>
              </a:ext>
            </a:extLst>
          </p:cNvPr>
          <p:cNvSpPr/>
          <p:nvPr/>
        </p:nvSpPr>
        <p:spPr>
          <a:xfrm>
            <a:off x="9031555" y="6268038"/>
            <a:ext cx="1641231" cy="474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Add pubs</a:t>
            </a:r>
          </a:p>
        </p:txBody>
      </p:sp>
    </p:spTree>
    <p:extLst>
      <p:ext uri="{BB962C8B-B14F-4D97-AF65-F5344CB8AC3E}">
        <p14:creationId xmlns:p14="http://schemas.microsoft.com/office/powerpoint/2010/main" val="80196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DBA7506-52C0-44F7-BECB-C576A477482E}"/>
              </a:ext>
            </a:extLst>
          </p:cNvPr>
          <p:cNvSpPr/>
          <p:nvPr/>
        </p:nvSpPr>
        <p:spPr>
          <a:xfrm>
            <a:off x="1641231" y="1141327"/>
            <a:ext cx="9085384" cy="56451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402705-4FAF-4FE4-8D87-7FEB4A3CB8F0}"/>
              </a:ext>
            </a:extLst>
          </p:cNvPr>
          <p:cNvSpPr/>
          <p:nvPr/>
        </p:nvSpPr>
        <p:spPr>
          <a:xfrm>
            <a:off x="1641231" y="1141327"/>
            <a:ext cx="9085384" cy="30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EFD469-948B-495C-9BF0-B0C929D05E1C}"/>
              </a:ext>
            </a:extLst>
          </p:cNvPr>
          <p:cNvSpPr/>
          <p:nvPr/>
        </p:nvSpPr>
        <p:spPr>
          <a:xfrm>
            <a:off x="9607062" y="1141327"/>
            <a:ext cx="392723" cy="1523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97348C-7438-4143-9259-499477302D7E}"/>
              </a:ext>
            </a:extLst>
          </p:cNvPr>
          <p:cNvSpPr/>
          <p:nvPr/>
        </p:nvSpPr>
        <p:spPr>
          <a:xfrm>
            <a:off x="9993924" y="1141326"/>
            <a:ext cx="392723" cy="1523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BDB315-BC76-438C-9006-2C6259222E89}"/>
              </a:ext>
            </a:extLst>
          </p:cNvPr>
          <p:cNvSpPr/>
          <p:nvPr/>
        </p:nvSpPr>
        <p:spPr>
          <a:xfrm>
            <a:off x="10386648" y="1141325"/>
            <a:ext cx="339968" cy="1523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DD23F2-8F99-465E-9B94-99E647DEA542}"/>
              </a:ext>
            </a:extLst>
          </p:cNvPr>
          <p:cNvSpPr/>
          <p:nvPr/>
        </p:nvSpPr>
        <p:spPr>
          <a:xfrm>
            <a:off x="1685711" y="6268038"/>
            <a:ext cx="1641231" cy="474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Back to Menu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141D0A-6BD7-4050-AC90-E9B68759F873}"/>
              </a:ext>
            </a:extLst>
          </p:cNvPr>
          <p:cNvSpPr/>
          <p:nvPr/>
        </p:nvSpPr>
        <p:spPr>
          <a:xfrm>
            <a:off x="9031555" y="6268038"/>
            <a:ext cx="1641231" cy="474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Add next pub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DC791D-F39B-410F-8FA8-67E9E1861E49}"/>
              </a:ext>
            </a:extLst>
          </p:cNvPr>
          <p:cNvSpPr txBox="1"/>
          <p:nvPr/>
        </p:nvSpPr>
        <p:spPr>
          <a:xfrm>
            <a:off x="1641231" y="589962"/>
            <a:ext cx="683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Adding pubs to a list: (use case – edit a current pub list)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7D4AFF-F8FB-4AA9-8AE3-6CD5FD7949F2}"/>
              </a:ext>
            </a:extLst>
          </p:cNvPr>
          <p:cNvSpPr txBox="1"/>
          <p:nvPr/>
        </p:nvSpPr>
        <p:spPr>
          <a:xfrm>
            <a:off x="1879226" y="1628159"/>
            <a:ext cx="505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are currently adding pubs to Aberystwyth’s list.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2CC230-804A-48BE-A985-7DA215B60921}"/>
              </a:ext>
            </a:extLst>
          </p:cNvPr>
          <p:cNvSpPr txBox="1"/>
          <p:nvPr/>
        </p:nvSpPr>
        <p:spPr>
          <a:xfrm>
            <a:off x="2059619" y="2085830"/>
            <a:ext cx="320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7A2F5F-1DDB-4E63-BFF3-F1FC52C6C5CE}"/>
              </a:ext>
            </a:extLst>
          </p:cNvPr>
          <p:cNvSpPr/>
          <p:nvPr/>
        </p:nvSpPr>
        <p:spPr>
          <a:xfrm>
            <a:off x="4009915" y="2112193"/>
            <a:ext cx="3059723" cy="316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427544-A3EC-4701-8863-A1FE65DF43B2}"/>
              </a:ext>
            </a:extLst>
          </p:cNvPr>
          <p:cNvSpPr txBox="1"/>
          <p:nvPr/>
        </p:nvSpPr>
        <p:spPr>
          <a:xfrm>
            <a:off x="2059619" y="2623461"/>
            <a:ext cx="320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590DC88-53B5-474A-B136-BB3407C84835}"/>
              </a:ext>
            </a:extLst>
          </p:cNvPr>
          <p:cNvSpPr/>
          <p:nvPr/>
        </p:nvSpPr>
        <p:spPr>
          <a:xfrm>
            <a:off x="4009915" y="2727179"/>
            <a:ext cx="5984009" cy="949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50F8B3-274B-40A4-B8EF-94F8F9B1EEE5}"/>
              </a:ext>
            </a:extLst>
          </p:cNvPr>
          <p:cNvSpPr/>
          <p:nvPr/>
        </p:nvSpPr>
        <p:spPr>
          <a:xfrm>
            <a:off x="9993924" y="2727179"/>
            <a:ext cx="138457" cy="9490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34F772-BDCA-471A-8AA8-774693B8A896}"/>
              </a:ext>
            </a:extLst>
          </p:cNvPr>
          <p:cNvSpPr txBox="1"/>
          <p:nvPr/>
        </p:nvSpPr>
        <p:spPr>
          <a:xfrm>
            <a:off x="9950384" y="2680998"/>
            <a:ext cx="1384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242729"/>
                </a:solidFill>
                <a:latin typeface="Arial" panose="020B0604020202020204" pitchFamily="34" charset="0"/>
              </a:rPr>
              <a:t>▲</a:t>
            </a:r>
            <a:endParaRPr lang="en-GB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FFB010-8FA6-4B40-A07D-DA8A978EFEAB}"/>
              </a:ext>
            </a:extLst>
          </p:cNvPr>
          <p:cNvSpPr txBox="1"/>
          <p:nvPr/>
        </p:nvSpPr>
        <p:spPr>
          <a:xfrm>
            <a:off x="9969044" y="3491200"/>
            <a:ext cx="10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242729"/>
                </a:solidFill>
                <a:latin typeface="Arial" panose="020B0604020202020204" pitchFamily="34" charset="0"/>
              </a:rPr>
              <a:t>▼</a:t>
            </a:r>
            <a:endParaRPr lang="en-GB" sz="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E959D5-E5DF-4621-938A-A9200E52336C}"/>
              </a:ext>
            </a:extLst>
          </p:cNvPr>
          <p:cNvSpPr/>
          <p:nvPr/>
        </p:nvSpPr>
        <p:spPr>
          <a:xfrm>
            <a:off x="6352824" y="6268037"/>
            <a:ext cx="2512236" cy="474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Save changes and return to Menu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EC6C5A-1C29-4C4A-858C-2E9CB98EF329}"/>
              </a:ext>
            </a:extLst>
          </p:cNvPr>
          <p:cNvSpPr txBox="1"/>
          <p:nvPr/>
        </p:nvSpPr>
        <p:spPr>
          <a:xfrm>
            <a:off x="2059618" y="3858294"/>
            <a:ext cx="320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GPS Coordinates: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C128A6-1A0D-4C1F-B5D4-C5FF30D124C7}"/>
              </a:ext>
            </a:extLst>
          </p:cNvPr>
          <p:cNvSpPr txBox="1"/>
          <p:nvPr/>
        </p:nvSpPr>
        <p:spPr>
          <a:xfrm>
            <a:off x="2059618" y="4470211"/>
            <a:ext cx="3370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Characteristics: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16AA9-DE2E-4E65-8E58-BB234E73F54A}"/>
              </a:ext>
            </a:extLst>
          </p:cNvPr>
          <p:cNvSpPr txBox="1"/>
          <p:nvPr/>
        </p:nvSpPr>
        <p:spPr>
          <a:xfrm>
            <a:off x="2139321" y="4975421"/>
            <a:ext cx="5549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You have added the following characteristics: Dog Friendly, Real Ale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02088D-EC5A-4A01-B526-C9C8FFA81CBC}"/>
              </a:ext>
            </a:extLst>
          </p:cNvPr>
          <p:cNvSpPr/>
          <p:nvPr/>
        </p:nvSpPr>
        <p:spPr>
          <a:xfrm>
            <a:off x="4009913" y="4501632"/>
            <a:ext cx="2009194" cy="316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Select a characteristic…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05738AB-3416-41C6-9BC4-84F70297F6CE}"/>
              </a:ext>
            </a:extLst>
          </p:cNvPr>
          <p:cNvSpPr/>
          <p:nvPr/>
        </p:nvSpPr>
        <p:spPr>
          <a:xfrm>
            <a:off x="5952695" y="4501632"/>
            <a:ext cx="66412" cy="3166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863233-7F48-49A1-B458-B45DD537AE84}"/>
              </a:ext>
            </a:extLst>
          </p:cNvPr>
          <p:cNvSpPr txBox="1"/>
          <p:nvPr/>
        </p:nvSpPr>
        <p:spPr>
          <a:xfrm>
            <a:off x="5899631" y="4651922"/>
            <a:ext cx="664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242729"/>
                </a:solidFill>
                <a:latin typeface="Arial" panose="020B0604020202020204" pitchFamily="34" charset="0"/>
              </a:rPr>
              <a:t>▼</a:t>
            </a:r>
            <a:endParaRPr lang="en-GB" sz="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86963F-6289-4E88-8B68-39F12C7009D5}"/>
              </a:ext>
            </a:extLst>
          </p:cNvPr>
          <p:cNvSpPr/>
          <p:nvPr/>
        </p:nvSpPr>
        <p:spPr>
          <a:xfrm>
            <a:off x="6541386" y="4594544"/>
            <a:ext cx="118187" cy="133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52657-27F8-40CD-9945-90B76D083161}"/>
              </a:ext>
            </a:extLst>
          </p:cNvPr>
          <p:cNvSpPr txBox="1"/>
          <p:nvPr/>
        </p:nvSpPr>
        <p:spPr>
          <a:xfrm>
            <a:off x="6659573" y="4539183"/>
            <a:ext cx="758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9D219F8-856F-457C-BEB4-2916744ECA35}"/>
              </a:ext>
            </a:extLst>
          </p:cNvPr>
          <p:cNvSpPr/>
          <p:nvPr/>
        </p:nvSpPr>
        <p:spPr>
          <a:xfrm>
            <a:off x="7359368" y="4594609"/>
            <a:ext cx="118187" cy="133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BDEC73-BB46-460B-8BFB-7B6F29E7FA17}"/>
              </a:ext>
            </a:extLst>
          </p:cNvPr>
          <p:cNvSpPr txBox="1"/>
          <p:nvPr/>
        </p:nvSpPr>
        <p:spPr>
          <a:xfrm>
            <a:off x="7477555" y="4539248"/>
            <a:ext cx="758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4AACE4-48B6-452B-9EDD-E0458F449F64}"/>
              </a:ext>
            </a:extLst>
          </p:cNvPr>
          <p:cNvSpPr/>
          <p:nvPr/>
        </p:nvSpPr>
        <p:spPr>
          <a:xfrm>
            <a:off x="7390469" y="4637075"/>
            <a:ext cx="55983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250838-168F-4820-AA59-7381E67C3DB3}"/>
              </a:ext>
            </a:extLst>
          </p:cNvPr>
          <p:cNvSpPr/>
          <p:nvPr/>
        </p:nvSpPr>
        <p:spPr>
          <a:xfrm>
            <a:off x="3945077" y="5741142"/>
            <a:ext cx="1124556" cy="204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Manage Photos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D2122C-D20A-4DD9-B8AD-40B11FC4BAF1}"/>
              </a:ext>
            </a:extLst>
          </p:cNvPr>
          <p:cNvSpPr txBox="1"/>
          <p:nvPr/>
        </p:nvSpPr>
        <p:spPr>
          <a:xfrm>
            <a:off x="2059617" y="5655954"/>
            <a:ext cx="181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Photos: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9C7C9DE-4006-461C-8DB3-23A65ACAA572}"/>
              </a:ext>
            </a:extLst>
          </p:cNvPr>
          <p:cNvSpPr/>
          <p:nvPr/>
        </p:nvSpPr>
        <p:spPr>
          <a:xfrm>
            <a:off x="4009913" y="3940780"/>
            <a:ext cx="1124556" cy="204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Choose location</a:t>
            </a:r>
          </a:p>
        </p:txBody>
      </p:sp>
    </p:spTree>
    <p:extLst>
      <p:ext uri="{BB962C8B-B14F-4D97-AF65-F5344CB8AC3E}">
        <p14:creationId xmlns:p14="http://schemas.microsoft.com/office/powerpoint/2010/main" val="3016659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065C3CE-2F81-43E2-A6D9-9B6D12094FC9}"/>
              </a:ext>
            </a:extLst>
          </p:cNvPr>
          <p:cNvSpPr txBox="1"/>
          <p:nvPr/>
        </p:nvSpPr>
        <p:spPr>
          <a:xfrm>
            <a:off x="1641231" y="667256"/>
            <a:ext cx="79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Editing an existing pub list: (use case – Edit a current pub list)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EC82AC-46AB-4241-91F2-4B3E3E272568}"/>
              </a:ext>
            </a:extLst>
          </p:cNvPr>
          <p:cNvSpPr/>
          <p:nvPr/>
        </p:nvSpPr>
        <p:spPr>
          <a:xfrm>
            <a:off x="1641231" y="1141327"/>
            <a:ext cx="9085384" cy="56451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2D36B0-10EC-49A5-AA69-05E738A5D77F}"/>
              </a:ext>
            </a:extLst>
          </p:cNvPr>
          <p:cNvSpPr/>
          <p:nvPr/>
        </p:nvSpPr>
        <p:spPr>
          <a:xfrm>
            <a:off x="1641231" y="1141327"/>
            <a:ext cx="9085384" cy="30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EFDEFD-FF79-4740-A1F3-45F32383670C}"/>
              </a:ext>
            </a:extLst>
          </p:cNvPr>
          <p:cNvSpPr/>
          <p:nvPr/>
        </p:nvSpPr>
        <p:spPr>
          <a:xfrm>
            <a:off x="9607062" y="1141327"/>
            <a:ext cx="392723" cy="1523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13598A-701B-42C6-9651-F3CC49E1ADF1}"/>
              </a:ext>
            </a:extLst>
          </p:cNvPr>
          <p:cNvSpPr/>
          <p:nvPr/>
        </p:nvSpPr>
        <p:spPr>
          <a:xfrm>
            <a:off x="9993924" y="1141326"/>
            <a:ext cx="392723" cy="1523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EC7403-FBB1-4FD7-ADD8-9770DCAAAE7A}"/>
              </a:ext>
            </a:extLst>
          </p:cNvPr>
          <p:cNvSpPr/>
          <p:nvPr/>
        </p:nvSpPr>
        <p:spPr>
          <a:xfrm>
            <a:off x="10386648" y="1141325"/>
            <a:ext cx="339968" cy="1523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790D2-6D4A-4708-BCAD-25D5B6B26B9B}"/>
              </a:ext>
            </a:extLst>
          </p:cNvPr>
          <p:cNvSpPr/>
          <p:nvPr/>
        </p:nvSpPr>
        <p:spPr>
          <a:xfrm>
            <a:off x="1685711" y="6268038"/>
            <a:ext cx="1641231" cy="474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Back to Menu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E88473-4434-4548-A6BB-61A6DF9EC367}"/>
              </a:ext>
            </a:extLst>
          </p:cNvPr>
          <p:cNvSpPr/>
          <p:nvPr/>
        </p:nvSpPr>
        <p:spPr>
          <a:xfrm>
            <a:off x="9031555" y="6268038"/>
            <a:ext cx="1641231" cy="474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Add next pub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E6415D-CA41-453C-B17C-C1405B08FC5F}"/>
              </a:ext>
            </a:extLst>
          </p:cNvPr>
          <p:cNvSpPr/>
          <p:nvPr/>
        </p:nvSpPr>
        <p:spPr>
          <a:xfrm>
            <a:off x="2034522" y="2092161"/>
            <a:ext cx="1884335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Add Pub(s)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867DFB-A815-41C3-890B-AEB1DF781AA7}"/>
              </a:ext>
            </a:extLst>
          </p:cNvPr>
          <p:cNvSpPr txBox="1"/>
          <p:nvPr/>
        </p:nvSpPr>
        <p:spPr>
          <a:xfrm>
            <a:off x="1879226" y="1628159"/>
            <a:ext cx="505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have loaded Aberystwyth’s list.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550EBA-BC8B-4368-AAE3-CAF90CAC8D02}"/>
              </a:ext>
            </a:extLst>
          </p:cNvPr>
          <p:cNvSpPr/>
          <p:nvPr/>
        </p:nvSpPr>
        <p:spPr>
          <a:xfrm>
            <a:off x="2034522" y="3019461"/>
            <a:ext cx="1884335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Delete Pub(s)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96A728-8505-4E88-B1E4-4B410CB74E8E}"/>
              </a:ext>
            </a:extLst>
          </p:cNvPr>
          <p:cNvSpPr/>
          <p:nvPr/>
        </p:nvSpPr>
        <p:spPr>
          <a:xfrm>
            <a:off x="2034522" y="2562260"/>
            <a:ext cx="1884335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View/Edit Pubs</a:t>
            </a:r>
          </a:p>
        </p:txBody>
      </p:sp>
    </p:spTree>
    <p:extLst>
      <p:ext uri="{BB962C8B-B14F-4D97-AF65-F5344CB8AC3E}">
        <p14:creationId xmlns:p14="http://schemas.microsoft.com/office/powerpoint/2010/main" val="211538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E177C7E-9B60-466E-866B-D77F082B9B9F}"/>
              </a:ext>
            </a:extLst>
          </p:cNvPr>
          <p:cNvSpPr/>
          <p:nvPr/>
        </p:nvSpPr>
        <p:spPr>
          <a:xfrm>
            <a:off x="1641231" y="1141327"/>
            <a:ext cx="9085384" cy="56451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312F2F-2579-44B0-A727-924430029C67}"/>
              </a:ext>
            </a:extLst>
          </p:cNvPr>
          <p:cNvSpPr/>
          <p:nvPr/>
        </p:nvSpPr>
        <p:spPr>
          <a:xfrm>
            <a:off x="1641231" y="1141327"/>
            <a:ext cx="9085384" cy="30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F026B8-60E6-44E9-8B07-65E933232C91}"/>
              </a:ext>
            </a:extLst>
          </p:cNvPr>
          <p:cNvSpPr/>
          <p:nvPr/>
        </p:nvSpPr>
        <p:spPr>
          <a:xfrm>
            <a:off x="9607062" y="1141327"/>
            <a:ext cx="392723" cy="1523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24BAA2-57AA-4A49-96EB-5A0AFF704342}"/>
              </a:ext>
            </a:extLst>
          </p:cNvPr>
          <p:cNvSpPr/>
          <p:nvPr/>
        </p:nvSpPr>
        <p:spPr>
          <a:xfrm>
            <a:off x="9993924" y="1141326"/>
            <a:ext cx="392723" cy="1523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9415DA-D154-4E09-920F-8E7E4B1A6B3D}"/>
              </a:ext>
            </a:extLst>
          </p:cNvPr>
          <p:cNvSpPr/>
          <p:nvPr/>
        </p:nvSpPr>
        <p:spPr>
          <a:xfrm>
            <a:off x="10386648" y="1141325"/>
            <a:ext cx="339968" cy="1523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DAB4A-09E5-428C-8467-38C3024D8528}"/>
              </a:ext>
            </a:extLst>
          </p:cNvPr>
          <p:cNvSpPr/>
          <p:nvPr/>
        </p:nvSpPr>
        <p:spPr>
          <a:xfrm>
            <a:off x="1685711" y="6268038"/>
            <a:ext cx="1641231" cy="474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Back to Menu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A46354-360B-4667-BC03-644114709C98}"/>
              </a:ext>
            </a:extLst>
          </p:cNvPr>
          <p:cNvSpPr txBox="1"/>
          <p:nvPr/>
        </p:nvSpPr>
        <p:spPr>
          <a:xfrm>
            <a:off x="1641231" y="667256"/>
            <a:ext cx="579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Delete a Pub: (use case – Deleting a pub)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8E1CA2-5DFF-4073-8D19-C0D4D9B1F4C0}"/>
              </a:ext>
            </a:extLst>
          </p:cNvPr>
          <p:cNvSpPr/>
          <p:nvPr/>
        </p:nvSpPr>
        <p:spPr>
          <a:xfrm>
            <a:off x="2070805" y="2898943"/>
            <a:ext cx="3059723" cy="316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Select a pub to delete…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A89987-02FC-439C-9A58-47669BB62F86}"/>
              </a:ext>
            </a:extLst>
          </p:cNvPr>
          <p:cNvSpPr/>
          <p:nvPr/>
        </p:nvSpPr>
        <p:spPr>
          <a:xfrm>
            <a:off x="5029391" y="2898943"/>
            <a:ext cx="101137" cy="3166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3DB2F0-DD95-4583-8CC9-7E1F6DC8051E}"/>
              </a:ext>
            </a:extLst>
          </p:cNvPr>
          <p:cNvSpPr txBox="1"/>
          <p:nvPr/>
        </p:nvSpPr>
        <p:spPr>
          <a:xfrm>
            <a:off x="4976327" y="3049233"/>
            <a:ext cx="10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242729"/>
                </a:solidFill>
                <a:latin typeface="Arial" panose="020B0604020202020204" pitchFamily="34" charset="0"/>
              </a:rPr>
              <a:t>▼</a:t>
            </a:r>
            <a:endParaRPr lang="en-GB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A2EB00-3F1D-40E3-903C-E5AF9B5E6F25}"/>
              </a:ext>
            </a:extLst>
          </p:cNvPr>
          <p:cNvSpPr txBox="1"/>
          <p:nvPr/>
        </p:nvSpPr>
        <p:spPr>
          <a:xfrm>
            <a:off x="2001945" y="2259653"/>
            <a:ext cx="4388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Select a pub to remove: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589B81-B8E2-4605-8395-67E9C98CE3E5}"/>
              </a:ext>
            </a:extLst>
          </p:cNvPr>
          <p:cNvSpPr/>
          <p:nvPr/>
        </p:nvSpPr>
        <p:spPr>
          <a:xfrm>
            <a:off x="5560102" y="2878370"/>
            <a:ext cx="1406944" cy="39569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Delete Pub</a:t>
            </a:r>
          </a:p>
        </p:txBody>
      </p:sp>
    </p:spTree>
    <p:extLst>
      <p:ext uri="{BB962C8B-B14F-4D97-AF65-F5344CB8AC3E}">
        <p14:creationId xmlns:p14="http://schemas.microsoft.com/office/powerpoint/2010/main" val="341818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0FD4BB3-2992-4D38-B330-EB00AC360289}"/>
              </a:ext>
            </a:extLst>
          </p:cNvPr>
          <p:cNvSpPr/>
          <p:nvPr/>
        </p:nvSpPr>
        <p:spPr>
          <a:xfrm>
            <a:off x="1641231" y="1141327"/>
            <a:ext cx="9085384" cy="56451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CA2111-2473-41ED-A477-430C6E6A62B2}"/>
              </a:ext>
            </a:extLst>
          </p:cNvPr>
          <p:cNvSpPr/>
          <p:nvPr/>
        </p:nvSpPr>
        <p:spPr>
          <a:xfrm>
            <a:off x="1641231" y="1141327"/>
            <a:ext cx="9085384" cy="30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41F0E9-6F05-48B4-809A-C2D989C32A35}"/>
              </a:ext>
            </a:extLst>
          </p:cNvPr>
          <p:cNvSpPr/>
          <p:nvPr/>
        </p:nvSpPr>
        <p:spPr>
          <a:xfrm>
            <a:off x="9607062" y="1141327"/>
            <a:ext cx="392723" cy="1523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534D8B-D781-48A8-A04A-45363071E1A2}"/>
              </a:ext>
            </a:extLst>
          </p:cNvPr>
          <p:cNvSpPr/>
          <p:nvPr/>
        </p:nvSpPr>
        <p:spPr>
          <a:xfrm>
            <a:off x="9993924" y="1141326"/>
            <a:ext cx="392723" cy="1523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BF5E91-32FF-4127-8EDD-29F78410E3E4}"/>
              </a:ext>
            </a:extLst>
          </p:cNvPr>
          <p:cNvSpPr/>
          <p:nvPr/>
        </p:nvSpPr>
        <p:spPr>
          <a:xfrm>
            <a:off x="10386648" y="1141325"/>
            <a:ext cx="339968" cy="1523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7035E9-959B-4F12-95FE-7C9612D2706D}"/>
              </a:ext>
            </a:extLst>
          </p:cNvPr>
          <p:cNvSpPr/>
          <p:nvPr/>
        </p:nvSpPr>
        <p:spPr>
          <a:xfrm>
            <a:off x="1685711" y="6268038"/>
            <a:ext cx="1641231" cy="474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Back to Menu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C726A6-C822-4FA0-8323-9D012AA2E8FA}"/>
              </a:ext>
            </a:extLst>
          </p:cNvPr>
          <p:cNvSpPr txBox="1"/>
          <p:nvPr/>
        </p:nvSpPr>
        <p:spPr>
          <a:xfrm>
            <a:off x="1859902" y="595213"/>
            <a:ext cx="721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Editing a pub: (use case Editing the details of an existing pub)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CF03F2-9B6E-4546-8A43-0F20C1640F31}"/>
              </a:ext>
            </a:extLst>
          </p:cNvPr>
          <p:cNvSpPr txBox="1"/>
          <p:nvPr/>
        </p:nvSpPr>
        <p:spPr>
          <a:xfrm>
            <a:off x="1991193" y="1727011"/>
            <a:ext cx="3370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Select a Pub to edit: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D1E0D-6980-40F9-AF4D-D004B0DF774D}"/>
              </a:ext>
            </a:extLst>
          </p:cNvPr>
          <p:cNvSpPr/>
          <p:nvPr/>
        </p:nvSpPr>
        <p:spPr>
          <a:xfrm>
            <a:off x="4240067" y="1730609"/>
            <a:ext cx="2009194" cy="316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Cambrian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321C1E-749B-4A4E-8370-142C50B79E1D}"/>
              </a:ext>
            </a:extLst>
          </p:cNvPr>
          <p:cNvSpPr/>
          <p:nvPr/>
        </p:nvSpPr>
        <p:spPr>
          <a:xfrm>
            <a:off x="6182849" y="1730609"/>
            <a:ext cx="66412" cy="3166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97DAD3-B54C-460C-BEC8-19CCBEB031D2}"/>
              </a:ext>
            </a:extLst>
          </p:cNvPr>
          <p:cNvSpPr txBox="1"/>
          <p:nvPr/>
        </p:nvSpPr>
        <p:spPr>
          <a:xfrm>
            <a:off x="6129785" y="1880899"/>
            <a:ext cx="664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242729"/>
                </a:solidFill>
                <a:latin typeface="Arial" panose="020B0604020202020204" pitchFamily="34" charset="0"/>
              </a:rPr>
              <a:t>▼</a:t>
            </a:r>
            <a:endParaRPr lang="en-GB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11B698-73A1-403B-87F3-91B01F761206}"/>
              </a:ext>
            </a:extLst>
          </p:cNvPr>
          <p:cNvSpPr txBox="1"/>
          <p:nvPr/>
        </p:nvSpPr>
        <p:spPr>
          <a:xfrm>
            <a:off x="1991194" y="2331698"/>
            <a:ext cx="320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694256-5928-4EDC-BB76-D0210B5555EF}"/>
              </a:ext>
            </a:extLst>
          </p:cNvPr>
          <p:cNvSpPr/>
          <p:nvPr/>
        </p:nvSpPr>
        <p:spPr>
          <a:xfrm>
            <a:off x="3941490" y="2358061"/>
            <a:ext cx="3059723" cy="316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Cambrian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5420DF-AE9D-4346-A56D-B57E7D5B1F8A}"/>
              </a:ext>
            </a:extLst>
          </p:cNvPr>
          <p:cNvSpPr txBox="1"/>
          <p:nvPr/>
        </p:nvSpPr>
        <p:spPr>
          <a:xfrm>
            <a:off x="1991194" y="2869329"/>
            <a:ext cx="320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12D8D-851A-4E68-AFA2-7D9DF73C570A}"/>
              </a:ext>
            </a:extLst>
          </p:cNvPr>
          <p:cNvSpPr/>
          <p:nvPr/>
        </p:nvSpPr>
        <p:spPr>
          <a:xfrm>
            <a:off x="3941490" y="2973047"/>
            <a:ext cx="5984009" cy="949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student focused bar, equipped with a pool table and a wide selection of drinks, most created by various society's from the university.</a:t>
            </a:r>
          </a:p>
          <a:p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401221-4074-46FE-A478-92086684A489}"/>
              </a:ext>
            </a:extLst>
          </p:cNvPr>
          <p:cNvSpPr/>
          <p:nvPr/>
        </p:nvSpPr>
        <p:spPr>
          <a:xfrm>
            <a:off x="9925499" y="2973047"/>
            <a:ext cx="138457" cy="9490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AB70DE-B9B4-4730-9519-884E78856318}"/>
              </a:ext>
            </a:extLst>
          </p:cNvPr>
          <p:cNvSpPr txBox="1"/>
          <p:nvPr/>
        </p:nvSpPr>
        <p:spPr>
          <a:xfrm>
            <a:off x="9881959" y="2926866"/>
            <a:ext cx="1384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242729"/>
                </a:solidFill>
                <a:latin typeface="Arial" panose="020B0604020202020204" pitchFamily="34" charset="0"/>
              </a:rPr>
              <a:t>▲</a:t>
            </a:r>
            <a:endParaRPr lang="en-GB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101C37-571E-4031-9001-6930BB81DA3B}"/>
              </a:ext>
            </a:extLst>
          </p:cNvPr>
          <p:cNvSpPr txBox="1"/>
          <p:nvPr/>
        </p:nvSpPr>
        <p:spPr>
          <a:xfrm>
            <a:off x="9900619" y="3737068"/>
            <a:ext cx="10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242729"/>
                </a:solidFill>
                <a:latin typeface="Arial" panose="020B0604020202020204" pitchFamily="34" charset="0"/>
              </a:rPr>
              <a:t>▼</a:t>
            </a:r>
            <a:endParaRPr lang="en-GB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AB89E1-8F95-444B-9C08-51EE6F8A8149}"/>
              </a:ext>
            </a:extLst>
          </p:cNvPr>
          <p:cNvSpPr txBox="1"/>
          <p:nvPr/>
        </p:nvSpPr>
        <p:spPr>
          <a:xfrm>
            <a:off x="1991193" y="4104162"/>
            <a:ext cx="320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GPS Coordinates: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7C4A97-1DBD-4DA4-9A9D-880C9B59AECE}"/>
              </a:ext>
            </a:extLst>
          </p:cNvPr>
          <p:cNvSpPr txBox="1"/>
          <p:nvPr/>
        </p:nvSpPr>
        <p:spPr>
          <a:xfrm>
            <a:off x="1991193" y="4716079"/>
            <a:ext cx="3370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Characteristics: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1F24E9-53F8-4F04-96CE-907B93271576}"/>
              </a:ext>
            </a:extLst>
          </p:cNvPr>
          <p:cNvSpPr txBox="1"/>
          <p:nvPr/>
        </p:nvSpPr>
        <p:spPr>
          <a:xfrm>
            <a:off x="2070896" y="5221289"/>
            <a:ext cx="5549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You have added the following characteristics: Dog Friendly, Real Ale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D041C9-04C5-4B87-83AD-FF2E7AF38443}"/>
              </a:ext>
            </a:extLst>
          </p:cNvPr>
          <p:cNvSpPr/>
          <p:nvPr/>
        </p:nvSpPr>
        <p:spPr>
          <a:xfrm>
            <a:off x="3941488" y="4747500"/>
            <a:ext cx="2009194" cy="316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Welsh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E48B81-AF7E-4E96-9748-0EB8E3B97FEA}"/>
              </a:ext>
            </a:extLst>
          </p:cNvPr>
          <p:cNvSpPr/>
          <p:nvPr/>
        </p:nvSpPr>
        <p:spPr>
          <a:xfrm>
            <a:off x="5884270" y="4747500"/>
            <a:ext cx="66412" cy="3166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2E72F5-E2AD-4D4A-AB17-3C8E6FDDADA5}"/>
              </a:ext>
            </a:extLst>
          </p:cNvPr>
          <p:cNvSpPr txBox="1"/>
          <p:nvPr/>
        </p:nvSpPr>
        <p:spPr>
          <a:xfrm>
            <a:off x="5831206" y="4897790"/>
            <a:ext cx="664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242729"/>
                </a:solidFill>
                <a:latin typeface="Arial" panose="020B0604020202020204" pitchFamily="34" charset="0"/>
              </a:rPr>
              <a:t>▼</a:t>
            </a:r>
            <a:endParaRPr lang="en-GB" sz="8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E69DA22-AD22-46AF-B2BD-2DB925970DD0}"/>
              </a:ext>
            </a:extLst>
          </p:cNvPr>
          <p:cNvSpPr/>
          <p:nvPr/>
        </p:nvSpPr>
        <p:spPr>
          <a:xfrm>
            <a:off x="6472961" y="4840412"/>
            <a:ext cx="118187" cy="133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6FF3B3-BC18-41CE-B04B-2E2BA8105F6D}"/>
              </a:ext>
            </a:extLst>
          </p:cNvPr>
          <p:cNvSpPr txBox="1"/>
          <p:nvPr/>
        </p:nvSpPr>
        <p:spPr>
          <a:xfrm>
            <a:off x="6591148" y="4785051"/>
            <a:ext cx="758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2249FD2-6C09-4AF3-A2D2-D427E5BAE2CA}"/>
              </a:ext>
            </a:extLst>
          </p:cNvPr>
          <p:cNvSpPr/>
          <p:nvPr/>
        </p:nvSpPr>
        <p:spPr>
          <a:xfrm>
            <a:off x="7290943" y="4840477"/>
            <a:ext cx="118187" cy="133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CDC7D2-B9B8-453A-B8F6-E1FC75D48B31}"/>
              </a:ext>
            </a:extLst>
          </p:cNvPr>
          <p:cNvSpPr txBox="1"/>
          <p:nvPr/>
        </p:nvSpPr>
        <p:spPr>
          <a:xfrm>
            <a:off x="7409130" y="4785116"/>
            <a:ext cx="758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545A7FC-647C-4760-A88E-EB76761D2567}"/>
              </a:ext>
            </a:extLst>
          </p:cNvPr>
          <p:cNvSpPr/>
          <p:nvPr/>
        </p:nvSpPr>
        <p:spPr>
          <a:xfrm>
            <a:off x="7322044" y="4882943"/>
            <a:ext cx="55983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4D340F1-DF2C-4ABF-A4D5-23A1FE703E9E}"/>
              </a:ext>
            </a:extLst>
          </p:cNvPr>
          <p:cNvSpPr/>
          <p:nvPr/>
        </p:nvSpPr>
        <p:spPr>
          <a:xfrm>
            <a:off x="8982807" y="6268038"/>
            <a:ext cx="1641231" cy="474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Save changes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A8F9AB0-7B2C-4E55-9D63-183C38CCB1AF}"/>
              </a:ext>
            </a:extLst>
          </p:cNvPr>
          <p:cNvSpPr/>
          <p:nvPr/>
        </p:nvSpPr>
        <p:spPr>
          <a:xfrm>
            <a:off x="3945077" y="5741142"/>
            <a:ext cx="1124556" cy="204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Manage Photos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933861-4977-4A19-BDC8-400D8106AAF5}"/>
              </a:ext>
            </a:extLst>
          </p:cNvPr>
          <p:cNvSpPr txBox="1"/>
          <p:nvPr/>
        </p:nvSpPr>
        <p:spPr>
          <a:xfrm>
            <a:off x="2059617" y="5655954"/>
            <a:ext cx="181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Photos: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2CF535-A055-45DD-BD17-61E0538474EF}"/>
              </a:ext>
            </a:extLst>
          </p:cNvPr>
          <p:cNvSpPr txBox="1"/>
          <p:nvPr/>
        </p:nvSpPr>
        <p:spPr>
          <a:xfrm>
            <a:off x="10898155" y="6202807"/>
            <a:ext cx="1094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Use case – Save the edited pub list, or discard the changes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FF77A88-B1D7-4685-8A4A-929054350CF3}"/>
              </a:ext>
            </a:extLst>
          </p:cNvPr>
          <p:cNvSpPr/>
          <p:nvPr/>
        </p:nvSpPr>
        <p:spPr>
          <a:xfrm>
            <a:off x="3945077" y="4191520"/>
            <a:ext cx="1124556" cy="204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Edit location</a:t>
            </a:r>
          </a:p>
        </p:txBody>
      </p:sp>
    </p:spTree>
    <p:extLst>
      <p:ext uri="{BB962C8B-B14F-4D97-AF65-F5344CB8AC3E}">
        <p14:creationId xmlns:p14="http://schemas.microsoft.com/office/powerpoint/2010/main" val="30415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A93518-E8A6-4360-8469-04B5BC37274F}"/>
              </a:ext>
            </a:extLst>
          </p:cNvPr>
          <p:cNvSpPr/>
          <p:nvPr/>
        </p:nvSpPr>
        <p:spPr>
          <a:xfrm>
            <a:off x="1641231" y="1141327"/>
            <a:ext cx="7965830" cy="51267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046CB6-9C38-4648-B2C5-DB1DC75E370C}"/>
              </a:ext>
            </a:extLst>
          </p:cNvPr>
          <p:cNvSpPr/>
          <p:nvPr/>
        </p:nvSpPr>
        <p:spPr>
          <a:xfrm>
            <a:off x="1641231" y="1141327"/>
            <a:ext cx="7965830" cy="30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DB9D38-BA72-4B25-863F-047A01D42B5F}"/>
              </a:ext>
            </a:extLst>
          </p:cNvPr>
          <p:cNvSpPr/>
          <p:nvPr/>
        </p:nvSpPr>
        <p:spPr>
          <a:xfrm>
            <a:off x="8481645" y="1141325"/>
            <a:ext cx="392723" cy="1523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09C703-F4FB-40F8-AB64-DD604F6F62FE}"/>
              </a:ext>
            </a:extLst>
          </p:cNvPr>
          <p:cNvSpPr/>
          <p:nvPr/>
        </p:nvSpPr>
        <p:spPr>
          <a:xfrm>
            <a:off x="8874369" y="1141326"/>
            <a:ext cx="392723" cy="1523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7B0815-6A32-4F56-9C8F-59B00C514B09}"/>
              </a:ext>
            </a:extLst>
          </p:cNvPr>
          <p:cNvSpPr/>
          <p:nvPr/>
        </p:nvSpPr>
        <p:spPr>
          <a:xfrm>
            <a:off x="9267093" y="1141326"/>
            <a:ext cx="339968" cy="1523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BF062-C4BE-42EE-9C3C-042DE24C49A5}"/>
              </a:ext>
            </a:extLst>
          </p:cNvPr>
          <p:cNvSpPr txBox="1"/>
          <p:nvPr/>
        </p:nvSpPr>
        <p:spPr>
          <a:xfrm>
            <a:off x="2040958" y="1647497"/>
            <a:ext cx="359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Currently uploaded photos (max 5):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3829A7-5286-4DF8-942B-70626D3B1CCD}"/>
              </a:ext>
            </a:extLst>
          </p:cNvPr>
          <p:cNvSpPr txBox="1"/>
          <p:nvPr/>
        </p:nvSpPr>
        <p:spPr>
          <a:xfrm>
            <a:off x="1641231" y="589962"/>
            <a:ext cx="276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Manage photos: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27C4EA-8F62-4FC7-80E4-7E85923CC158}"/>
              </a:ext>
            </a:extLst>
          </p:cNvPr>
          <p:cNvSpPr/>
          <p:nvPr/>
        </p:nvSpPr>
        <p:spPr>
          <a:xfrm>
            <a:off x="7857390" y="5716673"/>
            <a:ext cx="1641231" cy="474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Finish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A7A3F7-4F0D-4AEA-A886-1C4C70C005C9}"/>
              </a:ext>
            </a:extLst>
          </p:cNvPr>
          <p:cNvSpPr txBox="1"/>
          <p:nvPr/>
        </p:nvSpPr>
        <p:spPr>
          <a:xfrm>
            <a:off x="2084501" y="4656506"/>
            <a:ext cx="320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new photo: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BD5050-1961-4618-B417-612651E67915}"/>
              </a:ext>
            </a:extLst>
          </p:cNvPr>
          <p:cNvSpPr/>
          <p:nvPr/>
        </p:nvSpPr>
        <p:spPr>
          <a:xfrm>
            <a:off x="2837316" y="5105691"/>
            <a:ext cx="1001008" cy="204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Choose file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B1FAA6-2FBC-4880-93B9-66419C57C97F}"/>
              </a:ext>
            </a:extLst>
          </p:cNvPr>
          <p:cNvSpPr txBox="1"/>
          <p:nvPr/>
        </p:nvSpPr>
        <p:spPr>
          <a:xfrm>
            <a:off x="2090109" y="5083924"/>
            <a:ext cx="798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Upload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F79283-8FAE-4F91-B87A-F0179CAB1BA6}"/>
              </a:ext>
            </a:extLst>
          </p:cNvPr>
          <p:cNvSpPr txBox="1"/>
          <p:nvPr/>
        </p:nvSpPr>
        <p:spPr>
          <a:xfrm>
            <a:off x="2158482" y="2357535"/>
            <a:ext cx="4441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cambrian_outside.png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66E654-F171-45DC-8617-43375929B9E3}"/>
              </a:ext>
            </a:extLst>
          </p:cNvPr>
          <p:cNvSpPr/>
          <p:nvPr/>
        </p:nvSpPr>
        <p:spPr>
          <a:xfrm>
            <a:off x="4708849" y="2392792"/>
            <a:ext cx="871046" cy="17585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16A8C-22D9-4346-A482-EB6A022B475E}"/>
              </a:ext>
            </a:extLst>
          </p:cNvPr>
          <p:cNvSpPr txBox="1"/>
          <p:nvPr/>
        </p:nvSpPr>
        <p:spPr>
          <a:xfrm>
            <a:off x="2158482" y="2713418"/>
            <a:ext cx="4441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cambrian_inside.png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DF4E9A-DD0A-457B-A53E-913336990BF0}"/>
              </a:ext>
            </a:extLst>
          </p:cNvPr>
          <p:cNvSpPr/>
          <p:nvPr/>
        </p:nvSpPr>
        <p:spPr>
          <a:xfrm>
            <a:off x="4708849" y="2748675"/>
            <a:ext cx="871046" cy="17585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</a:p>
        </p:txBody>
      </p:sp>
    </p:spTree>
    <p:extLst>
      <p:ext uri="{BB962C8B-B14F-4D97-AF65-F5344CB8AC3E}">
        <p14:creationId xmlns:p14="http://schemas.microsoft.com/office/powerpoint/2010/main" val="210637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BA4ABB-46F4-4BE5-9387-E78083EEC258}"/>
              </a:ext>
            </a:extLst>
          </p:cNvPr>
          <p:cNvSpPr/>
          <p:nvPr/>
        </p:nvSpPr>
        <p:spPr>
          <a:xfrm>
            <a:off x="1641231" y="1141327"/>
            <a:ext cx="7965830" cy="51267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82091D-E75D-4434-90DF-02616EFF5C46}"/>
              </a:ext>
            </a:extLst>
          </p:cNvPr>
          <p:cNvSpPr/>
          <p:nvPr/>
        </p:nvSpPr>
        <p:spPr>
          <a:xfrm>
            <a:off x="1641231" y="1141327"/>
            <a:ext cx="7965830" cy="30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8E33F-6F7D-4635-BF3F-97FEF22D3027}"/>
              </a:ext>
            </a:extLst>
          </p:cNvPr>
          <p:cNvSpPr/>
          <p:nvPr/>
        </p:nvSpPr>
        <p:spPr>
          <a:xfrm>
            <a:off x="8481645" y="1141325"/>
            <a:ext cx="392723" cy="1523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53142C-0E23-4158-BBA4-9E2342F95CE5}"/>
              </a:ext>
            </a:extLst>
          </p:cNvPr>
          <p:cNvSpPr/>
          <p:nvPr/>
        </p:nvSpPr>
        <p:spPr>
          <a:xfrm>
            <a:off x="8874369" y="1141326"/>
            <a:ext cx="392723" cy="1523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23005A-A1B6-474E-A84F-D077884C10EF}"/>
              </a:ext>
            </a:extLst>
          </p:cNvPr>
          <p:cNvSpPr/>
          <p:nvPr/>
        </p:nvSpPr>
        <p:spPr>
          <a:xfrm>
            <a:off x="9267093" y="1141326"/>
            <a:ext cx="339968" cy="1523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B611B3-2A29-48A9-93C6-C50C1EA75EC9}"/>
              </a:ext>
            </a:extLst>
          </p:cNvPr>
          <p:cNvSpPr txBox="1"/>
          <p:nvPr/>
        </p:nvSpPr>
        <p:spPr>
          <a:xfrm>
            <a:off x="2040958" y="1647497"/>
            <a:ext cx="359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Please Select a Location: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D3ABEC-CFF4-479E-B3A3-0F690DC0E529}"/>
              </a:ext>
            </a:extLst>
          </p:cNvPr>
          <p:cNvSpPr txBox="1"/>
          <p:nvPr/>
        </p:nvSpPr>
        <p:spPr>
          <a:xfrm>
            <a:off x="1641231" y="589962"/>
            <a:ext cx="276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Edit/choose Location: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4FB659-796D-433D-A2D7-67A5A6A38803}"/>
              </a:ext>
            </a:extLst>
          </p:cNvPr>
          <p:cNvSpPr/>
          <p:nvPr/>
        </p:nvSpPr>
        <p:spPr>
          <a:xfrm>
            <a:off x="7857390" y="5716673"/>
            <a:ext cx="1641231" cy="474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Save and close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6C406F-32A3-4FE3-8D63-78B757FB5289}"/>
              </a:ext>
            </a:extLst>
          </p:cNvPr>
          <p:cNvSpPr/>
          <p:nvPr/>
        </p:nvSpPr>
        <p:spPr>
          <a:xfrm>
            <a:off x="1872763" y="5716672"/>
            <a:ext cx="1641231" cy="474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Close without saving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F8E2C0-162F-43B9-91B9-F0530826FA02}"/>
              </a:ext>
            </a:extLst>
          </p:cNvPr>
          <p:cNvSpPr txBox="1"/>
          <p:nvPr/>
        </p:nvSpPr>
        <p:spPr>
          <a:xfrm>
            <a:off x="839755" y="6506547"/>
            <a:ext cx="9386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Image taken on google maps:</a:t>
            </a:r>
          </a:p>
        </p:txBody>
      </p:sp>
      <p:pic>
        <p:nvPicPr>
          <p:cNvPr id="1026" name="Picture 2" descr="https://i.imgur.com/EMPKpOb.png">
            <a:extLst>
              <a:ext uri="{FF2B5EF4-FFF2-40B4-BE49-F238E27FC236}">
                <a16:creationId xmlns:a16="http://schemas.microsoft.com/office/drawing/2014/main" id="{E0541E6A-8638-467D-A1CE-6819CB944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850" y="2768082"/>
            <a:ext cx="6442405" cy="264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imgur.com/Wk70LLQ.png">
            <a:extLst>
              <a:ext uri="{FF2B5EF4-FFF2-40B4-BE49-F238E27FC236}">
                <a16:creationId xmlns:a16="http://schemas.microsoft.com/office/drawing/2014/main" id="{4D42C662-E096-4F41-8ED7-D6175372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229" y="2157138"/>
            <a:ext cx="2342080" cy="31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2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796</Words>
  <Application>Microsoft Office PowerPoint</Application>
  <PresentationFormat>Widescreen</PresentationFormat>
  <Paragraphs>95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Weatherley</dc:creator>
  <cp:lastModifiedBy>Ben Weatherley</cp:lastModifiedBy>
  <cp:revision>27</cp:revision>
  <dcterms:created xsi:type="dcterms:W3CDTF">2019-02-15T12:58:48Z</dcterms:created>
  <dcterms:modified xsi:type="dcterms:W3CDTF">2019-02-24T22:03:26Z</dcterms:modified>
</cp:coreProperties>
</file>