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6BFB8-C2A6-472B-8078-9FD76F140980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BF1BA-0EF9-40D4-8AA9-85DA9E2EF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5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selecting an option from the list the selected option will be highlighted to make it obvious what you have currently 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3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Pressing back to menu should give a warning message letting the user know that their changes will be lost. Should also highlight areas which the user has not filled in correctly and provide helpful messages, </a:t>
            </a:r>
            <a:r>
              <a:rPr lang="en-GB" dirty="0" err="1"/>
              <a:t>eg</a:t>
            </a:r>
            <a:r>
              <a:rPr lang="en-GB" dirty="0"/>
              <a:t> “You must upload a photo”. After designing this page I think it looks a little crowded, might be worth separating </a:t>
            </a:r>
          </a:p>
          <a:p>
            <a:r>
              <a:rPr lang="en-GB" dirty="0"/>
              <a:t>Over multiple pages, separate page for photos and characteristics maybe? Pressing manage photos will open a popup window allowing users to add photos. Return to Menu should take the back to the main menu if they added a new pub, or back to the edit list page if they were editing a specific pub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8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selecting a pub that pub will be highlighted to let the user know it has been successfully 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43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the textboxes will be disabled and interactable until the user selects a pub from the dropdown menu, at which point the textboxes will fill with the pubs details.  Clicking manage photos will bring up a popup window, see next slide.</a:t>
            </a:r>
          </a:p>
          <a:p>
            <a:r>
              <a:rPr lang="en-GB" dirty="0"/>
              <a:t>Only one of the true and false buttons will be enabled – if the characteristic is currently true, the true button will be disabled.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1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choosing a file it will be added to the list of photos, with its own delete button. Choosing to delete a photo will bring up a warning box with the options cancel and delete, letting the user know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7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pressing Choose location and edit Location buttons this window will popup, allowing the user to browse google maps and select a location. The GPS coordinates of this location will be saved for future use. (</a:t>
            </a:r>
            <a:r>
              <a:rPr lang="en-GB" dirty="0" err="1"/>
              <a:t>Im</a:t>
            </a:r>
            <a:r>
              <a:rPr lang="en-GB" dirty="0"/>
              <a:t> sure we will be able to make the </a:t>
            </a:r>
            <a:r>
              <a:rPr lang="en-GB" dirty="0" err="1"/>
              <a:t>searchbar</a:t>
            </a:r>
            <a:r>
              <a:rPr lang="en-GB" dirty="0"/>
              <a:t> and the map display together naturally, after we do some more research on how to embed google maps)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3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EF9-03D9-4F84-B897-5DCCED5F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DD9C9-3655-48C3-BC90-35C3EBB2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AB69-825D-44D5-8BF4-4A87B4BD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CE20-7980-4D77-B94D-D4C5909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1506-1B40-4FBA-863A-FFDCA4CE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779D-0B4B-47DF-9E8D-846E95EC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6E8C0-9A15-4E12-B479-4B9CF55A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C351-9CFE-48CE-B076-D264D747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9ADA-35BA-49B3-8F70-078D98BB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DB917-B3C4-448E-BBE4-A74264C4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79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CD9C-7BC1-4CA9-8242-825844567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F637C-C5CE-4788-AF1C-51AB9445E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F603-5FCE-4B4E-A25D-747C7A0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328D-E09F-45D7-BBD2-5D24624B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727A-D5DE-447E-AB4C-E8BBF715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82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71BC-3DB7-4B21-8A16-87DC2075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90F-3446-408A-841B-7641E324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603F-FFE7-46D6-8FA5-C7B917F2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15E1-C1AB-4105-8C89-3784BB30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51A1-B070-4E76-9EF3-D7720DE8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DFB6-DA68-4DB9-9F4B-00788540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CB97-BD9A-444D-874E-6B6B57B4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B3C2-D2E9-44A2-BC97-42A82E2A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0CAD-1F3E-4C9E-9419-0DBB12F8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EFF9-24A6-4556-B750-B610D816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29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18B9-2F7B-4C5E-A654-562A0C23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60FF-8B01-4427-94FA-4FD863E8E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68435-C3A6-47E6-BB5F-A2281CA6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C706A-BE38-44B2-936F-DDC6733E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AEE9D-A211-444F-9ADB-6AC14EB6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9055C-74BE-43FF-8626-96A1A1F9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6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54A9-5767-4F8C-8B42-BC6F128A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2E8F-8969-41E8-B232-2A2F71A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049C-2166-407F-A49F-6EC6AC0F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6277B-D2E9-4BAE-9917-498F7B7A2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1A64D-A28C-4D84-BDD2-ABF624E2A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ECAFB-6E50-4060-ADB2-97C90BE6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67021-33B6-404B-831D-A65AFD02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C93C-34FD-4086-AC16-6F2140F7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6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EEA2-B6D3-44E0-9E95-A40078A2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3245A-9C5E-4BBE-BB50-C27AC7A5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A01F-422C-40F8-A0EE-C751F13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6C61-0CA0-4C97-961A-80DFEC8E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D5350-96F7-444F-9307-AFD1C136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F79C4-BFD4-4513-9B6E-E26739D8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9AA2D-EECA-46F0-8B88-58E2FF6F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1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B758-C480-4518-A3AA-76D5D6F2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D067-7554-480B-80AD-B86296F8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537DA-79B8-4EA5-9EEA-BC38D942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5892-7C55-4333-B64A-5A8F6560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6F81-8D9E-4799-B088-4DD6FCDD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4108-41B4-48A3-9072-B02513C0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2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63EE-E466-42A0-9B5D-0EB6CFF4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43573-694A-4AD4-B452-6E2B6FBA5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1909A-041F-4DD1-BB27-07EB449F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BA23A-4121-48AE-8A05-AFAC3AB5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FFF5D-2619-41EC-8593-8D51075D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30EC-497B-4FF3-84B9-D9702401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018B-59E1-4152-A0D0-2D6F0763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231-CF57-4D1D-AA1E-4D16F7E5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C4CC-B66C-479F-AC49-5EC3BBBF9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51B1-D1AF-4CF2-B320-B059A8FC443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742C-2A4A-4A8A-A352-4D5B18915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99F3-B6EF-4F2A-9CAB-5C9D0F2BF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5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F5B32-4D44-4260-95B5-41A4EECEE34A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46F14-BDC0-4E39-B582-ECA47C1D8662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D71BD-EB61-4CC5-B243-6FC7CD7798DB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67735-E71E-46BA-8324-72A5642D49C1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CEE56-836E-44F6-9871-70164DA4BF0D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FDFC0-72E9-4190-A318-556C108C916E}"/>
              </a:ext>
            </a:extLst>
          </p:cNvPr>
          <p:cNvSpPr txBox="1"/>
          <p:nvPr/>
        </p:nvSpPr>
        <p:spPr>
          <a:xfrm>
            <a:off x="1641231" y="589962"/>
            <a:ext cx="921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menu: (use case – Start a new pub list/Add the name of a town for the new pub list)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E01EF-B965-4A84-98D0-B51771D108EF}"/>
              </a:ext>
            </a:extLst>
          </p:cNvPr>
          <p:cNvSpPr txBox="1"/>
          <p:nvPr/>
        </p:nvSpPr>
        <p:spPr>
          <a:xfrm>
            <a:off x="2057929" y="1848532"/>
            <a:ext cx="438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Choose the town you want to edit from the dropdown, or enter a new town name and create it: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45E71E-2A55-4A85-8290-DCD4B6AF365E}"/>
              </a:ext>
            </a:extLst>
          </p:cNvPr>
          <p:cNvSpPr/>
          <p:nvPr/>
        </p:nvSpPr>
        <p:spPr>
          <a:xfrm>
            <a:off x="2139518" y="3142310"/>
            <a:ext cx="2726031" cy="2997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Aberystwyth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Borth</a:t>
            </a:r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876B64-0405-46DD-97DD-90D09B70F652}"/>
              </a:ext>
            </a:extLst>
          </p:cNvPr>
          <p:cNvSpPr/>
          <p:nvPr/>
        </p:nvSpPr>
        <p:spPr>
          <a:xfrm>
            <a:off x="3322077" y="6225664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599-BD75-4B7D-A051-2334DAE5D375}"/>
              </a:ext>
            </a:extLst>
          </p:cNvPr>
          <p:cNvSpPr/>
          <p:nvPr/>
        </p:nvSpPr>
        <p:spPr>
          <a:xfrm>
            <a:off x="4862171" y="3142309"/>
            <a:ext cx="101137" cy="2997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1550F-1C12-42AE-8DDC-BEB5F1CC6EBC}"/>
              </a:ext>
            </a:extLst>
          </p:cNvPr>
          <p:cNvSpPr txBox="1"/>
          <p:nvPr/>
        </p:nvSpPr>
        <p:spPr>
          <a:xfrm>
            <a:off x="4792941" y="3096925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2A750-B4EB-4768-8227-D7DE79A32911}"/>
              </a:ext>
            </a:extLst>
          </p:cNvPr>
          <p:cNvSpPr txBox="1"/>
          <p:nvPr/>
        </p:nvSpPr>
        <p:spPr>
          <a:xfrm>
            <a:off x="4814981" y="5969590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47963-4751-49D1-BB08-9CE38170C1BE}"/>
              </a:ext>
            </a:extLst>
          </p:cNvPr>
          <p:cNvSpPr txBox="1"/>
          <p:nvPr/>
        </p:nvSpPr>
        <p:spPr>
          <a:xfrm>
            <a:off x="5268417" y="3312369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town name: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D24CA-0DC6-449B-BA29-44E635BD5BC5}"/>
              </a:ext>
            </a:extLst>
          </p:cNvPr>
          <p:cNvSpPr/>
          <p:nvPr/>
        </p:nvSpPr>
        <p:spPr>
          <a:xfrm>
            <a:off x="7361782" y="3338732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21102D-0540-453F-940C-AE122C678106}"/>
              </a:ext>
            </a:extLst>
          </p:cNvPr>
          <p:cNvSpPr/>
          <p:nvPr/>
        </p:nvSpPr>
        <p:spPr>
          <a:xfrm>
            <a:off x="8975324" y="3837371"/>
            <a:ext cx="1452353" cy="63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town and add pubs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8B7460-CC3E-48F6-ABC9-DF69B62121A9}"/>
              </a:ext>
            </a:extLst>
          </p:cNvPr>
          <p:cNvSpPr/>
          <p:nvPr/>
        </p:nvSpPr>
        <p:spPr>
          <a:xfrm>
            <a:off x="7361782" y="3837370"/>
            <a:ext cx="1452353" cy="63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town</a:t>
            </a:r>
          </a:p>
        </p:txBody>
      </p:sp>
    </p:spTree>
    <p:extLst>
      <p:ext uri="{BB962C8B-B14F-4D97-AF65-F5344CB8AC3E}">
        <p14:creationId xmlns:p14="http://schemas.microsoft.com/office/powerpoint/2010/main" val="67674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BA7506-52C0-44F7-BECB-C576A477482E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02705-4FAF-4FE4-8D87-7FEB4A3CB8F0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FD469-948B-495C-9BF0-B0C929D05E1C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7348C-7438-4143-9259-499477302D7E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BDB315-BC76-438C-9006-2C6259222E89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D23F2-8F99-465E-9B94-99E647DEA542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141D0A-6BD7-4050-AC90-E9B68759F873}"/>
              </a:ext>
            </a:extLst>
          </p:cNvPr>
          <p:cNvSpPr/>
          <p:nvPr/>
        </p:nvSpPr>
        <p:spPr>
          <a:xfrm>
            <a:off x="9031555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next pub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C791D-F39B-410F-8FA8-67E9E1861E49}"/>
              </a:ext>
            </a:extLst>
          </p:cNvPr>
          <p:cNvSpPr txBox="1"/>
          <p:nvPr/>
        </p:nvSpPr>
        <p:spPr>
          <a:xfrm>
            <a:off x="1641231" y="589962"/>
            <a:ext cx="68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pubs to a list: (use case – edit a current pub list)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D4AFF-F8FB-4AA9-8AE3-6CD5FD7949F2}"/>
              </a:ext>
            </a:extLst>
          </p:cNvPr>
          <p:cNvSpPr txBox="1"/>
          <p:nvPr/>
        </p:nvSpPr>
        <p:spPr>
          <a:xfrm>
            <a:off x="1879226" y="1628159"/>
            <a:ext cx="505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currently adding pubs to Aberystwyth’s list.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2CC230-804A-48BE-A985-7DA215B60921}"/>
              </a:ext>
            </a:extLst>
          </p:cNvPr>
          <p:cNvSpPr txBox="1"/>
          <p:nvPr/>
        </p:nvSpPr>
        <p:spPr>
          <a:xfrm>
            <a:off x="2059619" y="2085830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7A2F5F-1DDB-4E63-BFF3-F1FC52C6C5CE}"/>
              </a:ext>
            </a:extLst>
          </p:cNvPr>
          <p:cNvSpPr/>
          <p:nvPr/>
        </p:nvSpPr>
        <p:spPr>
          <a:xfrm>
            <a:off x="4009915" y="2112193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27544-A3EC-4701-8863-A1FE65DF43B2}"/>
              </a:ext>
            </a:extLst>
          </p:cNvPr>
          <p:cNvSpPr txBox="1"/>
          <p:nvPr/>
        </p:nvSpPr>
        <p:spPr>
          <a:xfrm>
            <a:off x="2059619" y="2623461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90DC88-53B5-474A-B136-BB3407C84835}"/>
              </a:ext>
            </a:extLst>
          </p:cNvPr>
          <p:cNvSpPr/>
          <p:nvPr/>
        </p:nvSpPr>
        <p:spPr>
          <a:xfrm>
            <a:off x="4009915" y="2727179"/>
            <a:ext cx="5984009" cy="949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0F8B3-274B-40A4-B8EF-94F8F9B1EEE5}"/>
              </a:ext>
            </a:extLst>
          </p:cNvPr>
          <p:cNvSpPr/>
          <p:nvPr/>
        </p:nvSpPr>
        <p:spPr>
          <a:xfrm>
            <a:off x="9993924" y="2727179"/>
            <a:ext cx="138457" cy="949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4F772-BDCA-471A-8AA8-774693B8A896}"/>
              </a:ext>
            </a:extLst>
          </p:cNvPr>
          <p:cNvSpPr txBox="1"/>
          <p:nvPr/>
        </p:nvSpPr>
        <p:spPr>
          <a:xfrm>
            <a:off x="9950384" y="2680998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FFB010-8FA6-4B40-A07D-DA8A978EFEAB}"/>
              </a:ext>
            </a:extLst>
          </p:cNvPr>
          <p:cNvSpPr txBox="1"/>
          <p:nvPr/>
        </p:nvSpPr>
        <p:spPr>
          <a:xfrm>
            <a:off x="9969044" y="3491200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E959D5-E5DF-4621-938A-A9200E52336C}"/>
              </a:ext>
            </a:extLst>
          </p:cNvPr>
          <p:cNvSpPr/>
          <p:nvPr/>
        </p:nvSpPr>
        <p:spPr>
          <a:xfrm>
            <a:off x="6352824" y="6268037"/>
            <a:ext cx="2512236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Save changes and return to Menu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EC6C5A-1C29-4C4A-858C-2E9CB98EF329}"/>
              </a:ext>
            </a:extLst>
          </p:cNvPr>
          <p:cNvSpPr txBox="1"/>
          <p:nvPr/>
        </p:nvSpPr>
        <p:spPr>
          <a:xfrm>
            <a:off x="2059618" y="3858294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GPS Coordinates: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128A6-1A0D-4C1F-B5D4-C5FF30D124C7}"/>
              </a:ext>
            </a:extLst>
          </p:cNvPr>
          <p:cNvSpPr txBox="1"/>
          <p:nvPr/>
        </p:nvSpPr>
        <p:spPr>
          <a:xfrm>
            <a:off x="2059618" y="4470211"/>
            <a:ext cx="337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Characteristics: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16AA9-DE2E-4E65-8E58-BB234E73F54A}"/>
              </a:ext>
            </a:extLst>
          </p:cNvPr>
          <p:cNvSpPr txBox="1"/>
          <p:nvPr/>
        </p:nvSpPr>
        <p:spPr>
          <a:xfrm>
            <a:off x="2139321" y="4975421"/>
            <a:ext cx="5549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You have added the following characteristics: Dog Friendly, Real Ale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02088D-EC5A-4A01-B526-C9C8FFA81CBC}"/>
              </a:ext>
            </a:extLst>
          </p:cNvPr>
          <p:cNvSpPr/>
          <p:nvPr/>
        </p:nvSpPr>
        <p:spPr>
          <a:xfrm>
            <a:off x="4009913" y="4501632"/>
            <a:ext cx="2009194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Select a characteristic…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5738AB-3416-41C6-9BC4-84F70297F6CE}"/>
              </a:ext>
            </a:extLst>
          </p:cNvPr>
          <p:cNvSpPr/>
          <p:nvPr/>
        </p:nvSpPr>
        <p:spPr>
          <a:xfrm>
            <a:off x="5952695" y="4501632"/>
            <a:ext cx="66412" cy="3166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863233-7F48-49A1-B458-B45DD537AE84}"/>
              </a:ext>
            </a:extLst>
          </p:cNvPr>
          <p:cNvSpPr txBox="1"/>
          <p:nvPr/>
        </p:nvSpPr>
        <p:spPr>
          <a:xfrm>
            <a:off x="5899631" y="4651922"/>
            <a:ext cx="66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250838-168F-4820-AA59-7381E67C3DB3}"/>
              </a:ext>
            </a:extLst>
          </p:cNvPr>
          <p:cNvSpPr/>
          <p:nvPr/>
        </p:nvSpPr>
        <p:spPr>
          <a:xfrm>
            <a:off x="3945077" y="5741142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Photos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2122C-D20A-4DD9-B8AD-40B11FC4BAF1}"/>
              </a:ext>
            </a:extLst>
          </p:cNvPr>
          <p:cNvSpPr txBox="1"/>
          <p:nvPr/>
        </p:nvSpPr>
        <p:spPr>
          <a:xfrm>
            <a:off x="2059617" y="5655954"/>
            <a:ext cx="181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C7C9DE-4006-461C-8DB3-23A65ACAA572}"/>
              </a:ext>
            </a:extLst>
          </p:cNvPr>
          <p:cNvSpPr/>
          <p:nvPr/>
        </p:nvSpPr>
        <p:spPr>
          <a:xfrm>
            <a:off x="4009913" y="3940780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Choose location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D1D77-46A8-4709-8767-334F0E36F2C4}"/>
              </a:ext>
            </a:extLst>
          </p:cNvPr>
          <p:cNvSpPr/>
          <p:nvPr/>
        </p:nvSpPr>
        <p:spPr>
          <a:xfrm>
            <a:off x="6285791" y="4538024"/>
            <a:ext cx="643744" cy="29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0C3177-38AA-4685-8A8A-44EA0972D9F1}"/>
              </a:ext>
            </a:extLst>
          </p:cNvPr>
          <p:cNvSpPr/>
          <p:nvPr/>
        </p:nvSpPr>
        <p:spPr>
          <a:xfrm>
            <a:off x="7289410" y="4538024"/>
            <a:ext cx="643744" cy="29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1665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65C3CE-2F81-43E2-A6D9-9B6D12094FC9}"/>
              </a:ext>
            </a:extLst>
          </p:cNvPr>
          <p:cNvSpPr txBox="1"/>
          <p:nvPr/>
        </p:nvSpPr>
        <p:spPr>
          <a:xfrm>
            <a:off x="1641231" y="667256"/>
            <a:ext cx="79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Editing an existing pub list: (use case – Edit a current pub list)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C82AC-46AB-4241-91F2-4B3E3E272568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2D36B0-10EC-49A5-AA69-05E738A5D77F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EFDEFD-FF79-4740-A1F3-45F32383670C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3598A-701B-42C6-9651-F3CC49E1ADF1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EC7403-FBB1-4FD7-ADD8-9770DCAAAE7A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790D2-6D4A-4708-BCAD-25D5B6B26B9B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6415D-CA41-453C-B17C-C1405B08FC5F}"/>
              </a:ext>
            </a:extLst>
          </p:cNvPr>
          <p:cNvSpPr/>
          <p:nvPr/>
        </p:nvSpPr>
        <p:spPr>
          <a:xfrm>
            <a:off x="5343155" y="4442358"/>
            <a:ext cx="1795137" cy="395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Add a new Pub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867DFB-A815-41C3-890B-AEB1DF781AA7}"/>
              </a:ext>
            </a:extLst>
          </p:cNvPr>
          <p:cNvSpPr txBox="1"/>
          <p:nvPr/>
        </p:nvSpPr>
        <p:spPr>
          <a:xfrm>
            <a:off x="1879226" y="1628159"/>
            <a:ext cx="505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have loaded Aberystwyth’s list.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96A728-8505-4E88-B1E4-4B410CB74E8E}"/>
              </a:ext>
            </a:extLst>
          </p:cNvPr>
          <p:cNvSpPr/>
          <p:nvPr/>
        </p:nvSpPr>
        <p:spPr>
          <a:xfrm>
            <a:off x="5343155" y="5072439"/>
            <a:ext cx="1795137" cy="395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Edit Selected Pub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AE75D-A99E-48A0-8251-BD4113127942}"/>
              </a:ext>
            </a:extLst>
          </p:cNvPr>
          <p:cNvSpPr/>
          <p:nvPr/>
        </p:nvSpPr>
        <p:spPr>
          <a:xfrm>
            <a:off x="2288926" y="3064339"/>
            <a:ext cx="2241345" cy="2997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The Cambrian</a:t>
            </a:r>
          </a:p>
          <a:p>
            <a:r>
              <a:rPr lang="en-GB" sz="1200" dirty="0">
                <a:solidFill>
                  <a:schemeClr val="tx1"/>
                </a:solidFill>
              </a:rPr>
              <a:t>Bar 46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Yr</a:t>
            </a:r>
            <a:r>
              <a:rPr lang="en-GB" sz="1200" dirty="0">
                <a:solidFill>
                  <a:schemeClr val="tx1"/>
                </a:solidFill>
              </a:rPr>
              <a:t> Hen </a:t>
            </a:r>
            <a:r>
              <a:rPr lang="en-GB" sz="1200" dirty="0" err="1">
                <a:solidFill>
                  <a:schemeClr val="tx1"/>
                </a:solidFill>
              </a:rPr>
              <a:t>Orsaf</a:t>
            </a:r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61F6C-25C1-47DF-88B2-016A6B3E2DDD}"/>
              </a:ext>
            </a:extLst>
          </p:cNvPr>
          <p:cNvSpPr/>
          <p:nvPr/>
        </p:nvSpPr>
        <p:spPr>
          <a:xfrm>
            <a:off x="4530272" y="3064339"/>
            <a:ext cx="101137" cy="2997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E98DD2-7158-4E96-9263-18D52FCD045F}"/>
              </a:ext>
            </a:extLst>
          </p:cNvPr>
          <p:cNvSpPr txBox="1"/>
          <p:nvPr/>
        </p:nvSpPr>
        <p:spPr>
          <a:xfrm>
            <a:off x="4461042" y="3018955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8C346-9A36-4D27-8ADC-A69C02ED9580}"/>
              </a:ext>
            </a:extLst>
          </p:cNvPr>
          <p:cNvSpPr txBox="1"/>
          <p:nvPr/>
        </p:nvSpPr>
        <p:spPr>
          <a:xfrm>
            <a:off x="4483082" y="5891620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709FDE-B39F-4612-B60C-284E1DB306E6}"/>
              </a:ext>
            </a:extLst>
          </p:cNvPr>
          <p:cNvSpPr txBox="1"/>
          <p:nvPr/>
        </p:nvSpPr>
        <p:spPr>
          <a:xfrm>
            <a:off x="1879226" y="1993210"/>
            <a:ext cx="505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select a pub from the list that you would like to edit or delete. Alternatively you can choose to add a new pub.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EA7465-F7AA-43BE-934E-93FC881091BB}"/>
              </a:ext>
            </a:extLst>
          </p:cNvPr>
          <p:cNvSpPr/>
          <p:nvPr/>
        </p:nvSpPr>
        <p:spPr>
          <a:xfrm>
            <a:off x="5343155" y="5665984"/>
            <a:ext cx="1795137" cy="3956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Delete Selected Pub</a:t>
            </a:r>
          </a:p>
        </p:txBody>
      </p:sp>
    </p:spTree>
    <p:extLst>
      <p:ext uri="{BB962C8B-B14F-4D97-AF65-F5344CB8AC3E}">
        <p14:creationId xmlns:p14="http://schemas.microsoft.com/office/powerpoint/2010/main" val="211538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FD4BB3-2992-4D38-B330-EB00AC360289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CA2111-2473-41ED-A477-430C6E6A62B2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1F0E9-6F05-48B4-809A-C2D989C32A35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534D8B-D781-48A8-A04A-45363071E1A2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BF5E91-32FF-4127-8EDD-29F78410E3E4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7035E9-959B-4F12-95FE-7C9612D2706D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726A6-C822-4FA0-8323-9D012AA2E8FA}"/>
              </a:ext>
            </a:extLst>
          </p:cNvPr>
          <p:cNvSpPr txBox="1"/>
          <p:nvPr/>
        </p:nvSpPr>
        <p:spPr>
          <a:xfrm>
            <a:off x="1859902" y="595213"/>
            <a:ext cx="721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Editing a pub: (use case Editing the details of an existing pub)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F03F2-9B6E-4546-8A43-0F20C1640F31}"/>
              </a:ext>
            </a:extLst>
          </p:cNvPr>
          <p:cNvSpPr txBox="1"/>
          <p:nvPr/>
        </p:nvSpPr>
        <p:spPr>
          <a:xfrm>
            <a:off x="1991192" y="1727011"/>
            <a:ext cx="410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currently editing The Cambrian.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1B698-73A1-403B-87F3-91B01F761206}"/>
              </a:ext>
            </a:extLst>
          </p:cNvPr>
          <p:cNvSpPr txBox="1"/>
          <p:nvPr/>
        </p:nvSpPr>
        <p:spPr>
          <a:xfrm>
            <a:off x="1991194" y="2331698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694256-5928-4EDC-BB76-D0210B5555EF}"/>
              </a:ext>
            </a:extLst>
          </p:cNvPr>
          <p:cNvSpPr/>
          <p:nvPr/>
        </p:nvSpPr>
        <p:spPr>
          <a:xfrm>
            <a:off x="3941490" y="2358061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Cambrian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420DF-AE9D-4346-A56D-B57E7D5B1F8A}"/>
              </a:ext>
            </a:extLst>
          </p:cNvPr>
          <p:cNvSpPr txBox="1"/>
          <p:nvPr/>
        </p:nvSpPr>
        <p:spPr>
          <a:xfrm>
            <a:off x="1991194" y="2869329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12D8D-851A-4E68-AFA2-7D9DF73C570A}"/>
              </a:ext>
            </a:extLst>
          </p:cNvPr>
          <p:cNvSpPr/>
          <p:nvPr/>
        </p:nvSpPr>
        <p:spPr>
          <a:xfrm>
            <a:off x="3941490" y="2973047"/>
            <a:ext cx="5984009" cy="949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student focused bar, equipped with a pool table and a wide selection of drinks, most created by various society's from the university.</a:t>
            </a: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401221-4074-46FE-A478-92086684A489}"/>
              </a:ext>
            </a:extLst>
          </p:cNvPr>
          <p:cNvSpPr/>
          <p:nvPr/>
        </p:nvSpPr>
        <p:spPr>
          <a:xfrm>
            <a:off x="9925499" y="2973047"/>
            <a:ext cx="138457" cy="949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B70DE-B9B4-4730-9519-884E78856318}"/>
              </a:ext>
            </a:extLst>
          </p:cNvPr>
          <p:cNvSpPr txBox="1"/>
          <p:nvPr/>
        </p:nvSpPr>
        <p:spPr>
          <a:xfrm>
            <a:off x="9881959" y="2926866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01C37-571E-4031-9001-6930BB81DA3B}"/>
              </a:ext>
            </a:extLst>
          </p:cNvPr>
          <p:cNvSpPr txBox="1"/>
          <p:nvPr/>
        </p:nvSpPr>
        <p:spPr>
          <a:xfrm>
            <a:off x="9900619" y="3737068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B89E1-8F95-444B-9C08-51EE6F8A8149}"/>
              </a:ext>
            </a:extLst>
          </p:cNvPr>
          <p:cNvSpPr txBox="1"/>
          <p:nvPr/>
        </p:nvSpPr>
        <p:spPr>
          <a:xfrm>
            <a:off x="1991193" y="4104162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GPS Coordinates: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C4A97-1DBD-4DA4-9A9D-880C9B59AECE}"/>
              </a:ext>
            </a:extLst>
          </p:cNvPr>
          <p:cNvSpPr txBox="1"/>
          <p:nvPr/>
        </p:nvSpPr>
        <p:spPr>
          <a:xfrm>
            <a:off x="1991193" y="4716079"/>
            <a:ext cx="337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Characteristics: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1F24E9-53F8-4F04-96CE-907B93271576}"/>
              </a:ext>
            </a:extLst>
          </p:cNvPr>
          <p:cNvSpPr txBox="1"/>
          <p:nvPr/>
        </p:nvSpPr>
        <p:spPr>
          <a:xfrm>
            <a:off x="2070896" y="5221289"/>
            <a:ext cx="5549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You have added the following characteristics: Dog Friendly, Real Ale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041C9-04C5-4B87-83AD-FF2E7AF38443}"/>
              </a:ext>
            </a:extLst>
          </p:cNvPr>
          <p:cNvSpPr/>
          <p:nvPr/>
        </p:nvSpPr>
        <p:spPr>
          <a:xfrm>
            <a:off x="3941488" y="4747500"/>
            <a:ext cx="2009194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Welsh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48B81-AF7E-4E96-9748-0EB8E3B97FEA}"/>
              </a:ext>
            </a:extLst>
          </p:cNvPr>
          <p:cNvSpPr/>
          <p:nvPr/>
        </p:nvSpPr>
        <p:spPr>
          <a:xfrm>
            <a:off x="5884270" y="4747500"/>
            <a:ext cx="66412" cy="3166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E72F5-E2AD-4D4A-AB17-3C8E6FDDADA5}"/>
              </a:ext>
            </a:extLst>
          </p:cNvPr>
          <p:cNvSpPr txBox="1"/>
          <p:nvPr/>
        </p:nvSpPr>
        <p:spPr>
          <a:xfrm>
            <a:off x="5831206" y="4897790"/>
            <a:ext cx="66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D340F1-DF2C-4ABF-A4D5-23A1FE703E9E}"/>
              </a:ext>
            </a:extLst>
          </p:cNvPr>
          <p:cNvSpPr/>
          <p:nvPr/>
        </p:nvSpPr>
        <p:spPr>
          <a:xfrm>
            <a:off x="8982807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8F9AB0-7B2C-4E55-9D63-183C38CCB1AF}"/>
              </a:ext>
            </a:extLst>
          </p:cNvPr>
          <p:cNvSpPr/>
          <p:nvPr/>
        </p:nvSpPr>
        <p:spPr>
          <a:xfrm>
            <a:off x="3945077" y="5741142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Photos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933861-4977-4A19-BDC8-400D8106AAF5}"/>
              </a:ext>
            </a:extLst>
          </p:cNvPr>
          <p:cNvSpPr txBox="1"/>
          <p:nvPr/>
        </p:nvSpPr>
        <p:spPr>
          <a:xfrm>
            <a:off x="2059617" y="5655954"/>
            <a:ext cx="181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CF535-A055-45DD-BD17-61E0538474EF}"/>
              </a:ext>
            </a:extLst>
          </p:cNvPr>
          <p:cNvSpPr txBox="1"/>
          <p:nvPr/>
        </p:nvSpPr>
        <p:spPr>
          <a:xfrm>
            <a:off x="10898155" y="6202807"/>
            <a:ext cx="109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Use case – Save the edited pub list, or discard the changes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F77A88-B1D7-4685-8A4A-929054350CF3}"/>
              </a:ext>
            </a:extLst>
          </p:cNvPr>
          <p:cNvSpPr/>
          <p:nvPr/>
        </p:nvSpPr>
        <p:spPr>
          <a:xfrm>
            <a:off x="3945077" y="4191520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location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A6E720-766E-412D-9F98-3AE07C2DF4B8}"/>
              </a:ext>
            </a:extLst>
          </p:cNvPr>
          <p:cNvSpPr/>
          <p:nvPr/>
        </p:nvSpPr>
        <p:spPr>
          <a:xfrm>
            <a:off x="6289750" y="4768404"/>
            <a:ext cx="643744" cy="29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570263-0DFB-4814-9FEB-ACE2E101E8BC}"/>
              </a:ext>
            </a:extLst>
          </p:cNvPr>
          <p:cNvSpPr/>
          <p:nvPr/>
        </p:nvSpPr>
        <p:spPr>
          <a:xfrm>
            <a:off x="7293369" y="4768404"/>
            <a:ext cx="643744" cy="29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415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A93518-E8A6-4360-8469-04B5BC37274F}"/>
              </a:ext>
            </a:extLst>
          </p:cNvPr>
          <p:cNvSpPr/>
          <p:nvPr/>
        </p:nvSpPr>
        <p:spPr>
          <a:xfrm>
            <a:off x="1641231" y="1141327"/>
            <a:ext cx="7965830" cy="5126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6CB6-9C38-4648-B2C5-DB1DC75E370C}"/>
              </a:ext>
            </a:extLst>
          </p:cNvPr>
          <p:cNvSpPr/>
          <p:nvPr/>
        </p:nvSpPr>
        <p:spPr>
          <a:xfrm>
            <a:off x="1641231" y="1141327"/>
            <a:ext cx="796583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B9D38-BA72-4B25-863F-047A01D42B5F}"/>
              </a:ext>
            </a:extLst>
          </p:cNvPr>
          <p:cNvSpPr/>
          <p:nvPr/>
        </p:nvSpPr>
        <p:spPr>
          <a:xfrm>
            <a:off x="8481645" y="1141325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9C703-F4FB-40F8-AB64-DD604F6F62FE}"/>
              </a:ext>
            </a:extLst>
          </p:cNvPr>
          <p:cNvSpPr/>
          <p:nvPr/>
        </p:nvSpPr>
        <p:spPr>
          <a:xfrm>
            <a:off x="8874369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B0815-6A32-4F56-9C8F-59B00C514B09}"/>
              </a:ext>
            </a:extLst>
          </p:cNvPr>
          <p:cNvSpPr/>
          <p:nvPr/>
        </p:nvSpPr>
        <p:spPr>
          <a:xfrm>
            <a:off x="9267093" y="1141326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BF062-C4BE-42EE-9C3C-042DE24C49A5}"/>
              </a:ext>
            </a:extLst>
          </p:cNvPr>
          <p:cNvSpPr txBox="1"/>
          <p:nvPr/>
        </p:nvSpPr>
        <p:spPr>
          <a:xfrm>
            <a:off x="2040958" y="1647497"/>
            <a:ext cx="35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Currently uploaded photos (max 5):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829A7-5286-4DF8-942B-70626D3B1CCD}"/>
              </a:ext>
            </a:extLst>
          </p:cNvPr>
          <p:cNvSpPr txBox="1"/>
          <p:nvPr/>
        </p:nvSpPr>
        <p:spPr>
          <a:xfrm>
            <a:off x="1641231" y="589962"/>
            <a:ext cx="276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 photos: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27C4EA-8F62-4FC7-80E4-7E85923CC158}"/>
              </a:ext>
            </a:extLst>
          </p:cNvPr>
          <p:cNvSpPr/>
          <p:nvPr/>
        </p:nvSpPr>
        <p:spPr>
          <a:xfrm>
            <a:off x="7857390" y="5716673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Save and exit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7A3F7-4F0D-4AEA-A886-1C4C70C005C9}"/>
              </a:ext>
            </a:extLst>
          </p:cNvPr>
          <p:cNvSpPr txBox="1"/>
          <p:nvPr/>
        </p:nvSpPr>
        <p:spPr>
          <a:xfrm>
            <a:off x="2084501" y="4656506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new photo: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BD5050-1961-4618-B417-612651E67915}"/>
              </a:ext>
            </a:extLst>
          </p:cNvPr>
          <p:cNvSpPr/>
          <p:nvPr/>
        </p:nvSpPr>
        <p:spPr>
          <a:xfrm>
            <a:off x="2837316" y="5105691"/>
            <a:ext cx="1001008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Choose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1FAA6-2FBC-4880-93B9-66419C57C97F}"/>
              </a:ext>
            </a:extLst>
          </p:cNvPr>
          <p:cNvSpPr txBox="1"/>
          <p:nvPr/>
        </p:nvSpPr>
        <p:spPr>
          <a:xfrm>
            <a:off x="2090109" y="5083924"/>
            <a:ext cx="798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Upload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79283-8FAE-4F91-B87A-F0179CAB1BA6}"/>
              </a:ext>
            </a:extLst>
          </p:cNvPr>
          <p:cNvSpPr txBox="1"/>
          <p:nvPr/>
        </p:nvSpPr>
        <p:spPr>
          <a:xfrm>
            <a:off x="2158482" y="2357535"/>
            <a:ext cx="444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cambrian_outside.png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6E654-F171-45DC-8617-43375929B9E3}"/>
              </a:ext>
            </a:extLst>
          </p:cNvPr>
          <p:cNvSpPr/>
          <p:nvPr/>
        </p:nvSpPr>
        <p:spPr>
          <a:xfrm>
            <a:off x="5438169" y="2370189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16A8C-22D9-4346-A482-EB6A022B475E}"/>
              </a:ext>
            </a:extLst>
          </p:cNvPr>
          <p:cNvSpPr txBox="1"/>
          <p:nvPr/>
        </p:nvSpPr>
        <p:spPr>
          <a:xfrm>
            <a:off x="2158482" y="2713418"/>
            <a:ext cx="444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cambrian_inside.png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F4E9A-DD0A-457B-A53E-913336990BF0}"/>
              </a:ext>
            </a:extLst>
          </p:cNvPr>
          <p:cNvSpPr/>
          <p:nvPr/>
        </p:nvSpPr>
        <p:spPr>
          <a:xfrm>
            <a:off x="5438169" y="2697864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51FCE-A1AA-41F1-B372-9F158BE33E9E}"/>
              </a:ext>
            </a:extLst>
          </p:cNvPr>
          <p:cNvSpPr/>
          <p:nvPr/>
        </p:nvSpPr>
        <p:spPr>
          <a:xfrm>
            <a:off x="4518732" y="2357535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CB2B5D-B83E-4EA5-923E-5E927232F795}"/>
              </a:ext>
            </a:extLst>
          </p:cNvPr>
          <p:cNvSpPr/>
          <p:nvPr/>
        </p:nvSpPr>
        <p:spPr>
          <a:xfrm>
            <a:off x="4527606" y="2687187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1F6C3-EC71-46BE-ADF1-706CAA6401FB}"/>
              </a:ext>
            </a:extLst>
          </p:cNvPr>
          <p:cNvSpPr txBox="1"/>
          <p:nvPr/>
        </p:nvSpPr>
        <p:spPr>
          <a:xfrm>
            <a:off x="6854682" y="2147175"/>
            <a:ext cx="219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Currently viewing image: cambrian_outside.png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AFB129-9CEB-41FC-87AC-602C30993D47}"/>
              </a:ext>
            </a:extLst>
          </p:cNvPr>
          <p:cNvSpPr/>
          <p:nvPr/>
        </p:nvSpPr>
        <p:spPr>
          <a:xfrm>
            <a:off x="142043" y="6329604"/>
            <a:ext cx="833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Image reference: https://s0.geograph.org.uk/photos/38/15/381546_399f33a3.jpg</a:t>
            </a:r>
          </a:p>
        </p:txBody>
      </p:sp>
      <p:pic>
        <p:nvPicPr>
          <p:cNvPr id="1026" name="Picture 2" descr="https://s0.geograph.org.uk/photos/38/15/381546_399f33a3.jpg">
            <a:extLst>
              <a:ext uri="{FF2B5EF4-FFF2-40B4-BE49-F238E27FC236}">
                <a16:creationId xmlns:a16="http://schemas.microsoft.com/office/drawing/2014/main" id="{FA4B2023-4CC1-4D29-9552-71A96143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82" y="2578068"/>
            <a:ext cx="2418194" cy="18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65FE49A-A722-44E9-A39B-88642C28541B}"/>
              </a:ext>
            </a:extLst>
          </p:cNvPr>
          <p:cNvSpPr/>
          <p:nvPr/>
        </p:nvSpPr>
        <p:spPr>
          <a:xfrm>
            <a:off x="5438169" y="3037234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EB8EFA-0F9E-41EE-B1EC-1765E3436183}"/>
              </a:ext>
            </a:extLst>
          </p:cNvPr>
          <p:cNvSpPr/>
          <p:nvPr/>
        </p:nvSpPr>
        <p:spPr>
          <a:xfrm>
            <a:off x="5438169" y="3352671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EA33D-448F-4B2A-994F-18CF9C0A9872}"/>
              </a:ext>
            </a:extLst>
          </p:cNvPr>
          <p:cNvSpPr/>
          <p:nvPr/>
        </p:nvSpPr>
        <p:spPr>
          <a:xfrm>
            <a:off x="4527606" y="3024580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AEAE54-241F-443D-AC43-62BB4855831E}"/>
              </a:ext>
            </a:extLst>
          </p:cNvPr>
          <p:cNvSpPr/>
          <p:nvPr/>
        </p:nvSpPr>
        <p:spPr>
          <a:xfrm>
            <a:off x="4532326" y="3352671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B4B8D-638E-4E73-BFFD-47C881C7A0FB}"/>
              </a:ext>
            </a:extLst>
          </p:cNvPr>
          <p:cNvSpPr/>
          <p:nvPr/>
        </p:nvSpPr>
        <p:spPr>
          <a:xfrm>
            <a:off x="5438169" y="3672112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AB03B-2368-4F0B-9DD9-49BD9C307977}"/>
              </a:ext>
            </a:extLst>
          </p:cNvPr>
          <p:cNvSpPr/>
          <p:nvPr/>
        </p:nvSpPr>
        <p:spPr>
          <a:xfrm>
            <a:off x="4527606" y="3657025"/>
            <a:ext cx="741565" cy="188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70147E-1FD7-4DE8-B03A-480B5836E3F9}"/>
              </a:ext>
            </a:extLst>
          </p:cNvPr>
          <p:cNvSpPr/>
          <p:nvPr/>
        </p:nvSpPr>
        <p:spPr>
          <a:xfrm>
            <a:off x="1872763" y="5686901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Discard changes</a:t>
            </a:r>
          </a:p>
        </p:txBody>
      </p:sp>
    </p:spTree>
    <p:extLst>
      <p:ext uri="{BB962C8B-B14F-4D97-AF65-F5344CB8AC3E}">
        <p14:creationId xmlns:p14="http://schemas.microsoft.com/office/powerpoint/2010/main" val="210637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BA4ABB-46F4-4BE5-9387-E78083EEC258}"/>
              </a:ext>
            </a:extLst>
          </p:cNvPr>
          <p:cNvSpPr/>
          <p:nvPr/>
        </p:nvSpPr>
        <p:spPr>
          <a:xfrm>
            <a:off x="1641231" y="1141327"/>
            <a:ext cx="7965830" cy="5126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2091D-E75D-4434-90DF-02616EFF5C46}"/>
              </a:ext>
            </a:extLst>
          </p:cNvPr>
          <p:cNvSpPr/>
          <p:nvPr/>
        </p:nvSpPr>
        <p:spPr>
          <a:xfrm>
            <a:off x="1641231" y="1141327"/>
            <a:ext cx="796583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8E33F-6F7D-4635-BF3F-97FEF22D3027}"/>
              </a:ext>
            </a:extLst>
          </p:cNvPr>
          <p:cNvSpPr/>
          <p:nvPr/>
        </p:nvSpPr>
        <p:spPr>
          <a:xfrm>
            <a:off x="8481645" y="1141325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3142C-0E23-4158-BBA4-9E2342F95CE5}"/>
              </a:ext>
            </a:extLst>
          </p:cNvPr>
          <p:cNvSpPr/>
          <p:nvPr/>
        </p:nvSpPr>
        <p:spPr>
          <a:xfrm>
            <a:off x="8874369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3005A-A1B6-474E-A84F-D077884C10EF}"/>
              </a:ext>
            </a:extLst>
          </p:cNvPr>
          <p:cNvSpPr/>
          <p:nvPr/>
        </p:nvSpPr>
        <p:spPr>
          <a:xfrm>
            <a:off x="9267093" y="1141326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611B3-2A29-48A9-93C6-C50C1EA75EC9}"/>
              </a:ext>
            </a:extLst>
          </p:cNvPr>
          <p:cNvSpPr txBox="1"/>
          <p:nvPr/>
        </p:nvSpPr>
        <p:spPr>
          <a:xfrm>
            <a:off x="2040958" y="1647497"/>
            <a:ext cx="35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Select a Location: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3ABEC-CFF4-479E-B3A3-0F690DC0E529}"/>
              </a:ext>
            </a:extLst>
          </p:cNvPr>
          <p:cNvSpPr txBox="1"/>
          <p:nvPr/>
        </p:nvSpPr>
        <p:spPr>
          <a:xfrm>
            <a:off x="1641231" y="589962"/>
            <a:ext cx="276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Edit/choose Location: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FB659-796D-433D-A2D7-67A5A6A38803}"/>
              </a:ext>
            </a:extLst>
          </p:cNvPr>
          <p:cNvSpPr/>
          <p:nvPr/>
        </p:nvSpPr>
        <p:spPr>
          <a:xfrm>
            <a:off x="7857390" y="5716673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Save and close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6C406F-32A3-4FE3-8D63-78B757FB5289}"/>
              </a:ext>
            </a:extLst>
          </p:cNvPr>
          <p:cNvSpPr/>
          <p:nvPr/>
        </p:nvSpPr>
        <p:spPr>
          <a:xfrm>
            <a:off x="1872763" y="5716672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Close without saving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8E2C0-162F-43B9-91B9-F0530826FA02}"/>
              </a:ext>
            </a:extLst>
          </p:cNvPr>
          <p:cNvSpPr txBox="1"/>
          <p:nvPr/>
        </p:nvSpPr>
        <p:spPr>
          <a:xfrm>
            <a:off x="839755" y="6506547"/>
            <a:ext cx="9386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Image taken on google maps:</a:t>
            </a:r>
          </a:p>
        </p:txBody>
      </p:sp>
      <p:pic>
        <p:nvPicPr>
          <p:cNvPr id="1026" name="Picture 2" descr="https://i.imgur.com/EMPKpOb.png">
            <a:extLst>
              <a:ext uri="{FF2B5EF4-FFF2-40B4-BE49-F238E27FC236}">
                <a16:creationId xmlns:a16="http://schemas.microsoft.com/office/drawing/2014/main" id="{E0541E6A-8638-467D-A1CE-6819CB94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50" y="2768082"/>
            <a:ext cx="6442405" cy="26496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Wk70LLQ.png">
            <a:extLst>
              <a:ext uri="{FF2B5EF4-FFF2-40B4-BE49-F238E27FC236}">
                <a16:creationId xmlns:a16="http://schemas.microsoft.com/office/drawing/2014/main" id="{4D42C662-E096-4F41-8ED7-D6175372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20" y="2310416"/>
            <a:ext cx="2342080" cy="31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744</Words>
  <Application>Microsoft Office PowerPoint</Application>
  <PresentationFormat>Widescreen</PresentationFormat>
  <Paragraphs>126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Weatherley</dc:creator>
  <cp:lastModifiedBy>Ben Weatherley</cp:lastModifiedBy>
  <cp:revision>37</cp:revision>
  <dcterms:created xsi:type="dcterms:W3CDTF">2019-02-15T12:58:48Z</dcterms:created>
  <dcterms:modified xsi:type="dcterms:W3CDTF">2019-03-11T14:30:31Z</dcterms:modified>
</cp:coreProperties>
</file>