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333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4B3A66F-C8B7-43FE-B7BD-F80F5A93201F}" type="slidenum">
              <a:rPr b="0" lang="en-GB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37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 System Overview</a:t>
            </a:r>
            <a:endParaRPr b="1" lang="en-GB" sz="4400" spc="-1" strike="noStrike" u="sng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Issues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noticeboard for impending changes/additions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assigned to one person or nobody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have due dates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comment on and rate issues for feedback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000" y="4389840"/>
            <a:ext cx="6237720" cy="284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Milestones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group issues related to the same goal 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together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Provides a progress bar to roughly measure 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closeness to completion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Progress bar fills with every closed issue with 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milestone 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59640" y="5112000"/>
            <a:ext cx="9216000" cy="211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Labels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tagging system for issues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to categorise issues that are similar in </a:t>
            </a:r>
            <a:r>
              <a:rPr b="0" i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nature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(eg. “Bug”, “Feature”, “In Progress”), </a:t>
            </a:r>
            <a:r>
              <a:rPr b="0" i="1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similar in goal</a:t>
            </a: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1188000" y="5375160"/>
            <a:ext cx="7605720" cy="492840"/>
          </a:xfrm>
          <a:prstGeom prst="rect">
            <a:avLst/>
          </a:prstGeom>
          <a:ln>
            <a:noFill/>
          </a:ln>
        </p:spPr>
      </p:pic>
      <p:sp>
        <p:nvSpPr>
          <p:cNvPr id="49" name="Line 3"/>
          <p:cNvSpPr/>
          <p:nvPr/>
        </p:nvSpPr>
        <p:spPr>
          <a:xfrm flipH="1">
            <a:off x="4824000" y="4752000"/>
            <a:ext cx="504000" cy="864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Boards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visualise issues based on their labels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best results, mainly use boards based off of progress-themed labels (i.e. “To Do”, “Doing”, “Reviewing”)  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96000" y="4068000"/>
            <a:ext cx="7487640" cy="312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RULES TO FOLLOW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 not close issues related to spec. document updates; just move them to “Reviewing”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communicate with others working on the same file/directory/milestone as you before committing anything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you commit something related to an issue, your commit message </a:t>
            </a:r>
            <a:r>
              <a:rPr b="1" lang="en-GB" sz="3200" spc="-1" strike="noStrike">
                <a:solidFill>
                  <a:srgbClr val="cc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refer to the issue’s number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rcRect l="0" t="22758" r="45749" b="0"/>
          <a:stretch/>
        </p:blipFill>
        <p:spPr>
          <a:xfrm>
            <a:off x="6696360" y="5400000"/>
            <a:ext cx="3095640" cy="2016000"/>
          </a:xfrm>
          <a:prstGeom prst="rect">
            <a:avLst/>
          </a:prstGeom>
          <a:ln>
            <a:noFill/>
          </a:ln>
        </p:spPr>
      </p:pic>
      <p:sp>
        <p:nvSpPr>
          <p:cNvPr id="56" name="Line 3"/>
          <p:cNvSpPr/>
          <p:nvPr/>
        </p:nvSpPr>
        <p:spPr>
          <a:xfrm>
            <a:off x="4032000" y="5688000"/>
            <a:ext cx="3024000" cy="68400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1" lang="en-GB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Extra QA Manager Stuff</a:t>
            </a:r>
            <a:endParaRPr b="1" lang="en-GB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oversee issues in the “Reviewing” board by checking the updates, arranging any further review meetings, and submitting the document as “Released”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Ensure everybody is using the issues system appropriately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Ensure that additional tests are created to check that updates to the software are working as intended</a:t>
            </a:r>
            <a:endParaRPr b="0" lang="en-GB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2019-03-15T01:29:40Z</dcterms:created>
  <dc:creator/>
  <dc:description/>
  <dc:language>en-GB</dc:language>
  <cp:lastModifiedBy/>
  <dcterms:modified xsi:type="dcterms:W3CDTF">2019-03-15T02:16:51Z</dcterms:modified>
  <cp:revision>6</cp:revision>
  <dc:subject/>
  <dc:title/>
</cp:coreProperties>
</file>