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26"/>
      </p:cViewPr>
      <p:guideLst>
        <p:guide orient="horz" pos="3566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F66F-B8AE-4C98-A8E9-A78DB814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16C7A-C529-48CC-AA57-0A2518C39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9FC3-ED7D-427A-9014-FE12D5F7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B6DD-DC4F-4F79-B2CB-C3287E9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825A-38DF-4B7C-9CBA-6A10CF0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53EA-F406-46D5-AAA4-4E12ED86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02DA1-BE2D-4613-955E-B1880D85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967D-7A6F-439F-885A-25E575A2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085-ED38-4E36-9025-7E56F7B2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C841-605A-4DEE-B7D3-E016CBF0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DD5A7-BCBA-4EB8-9A96-08122A42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6EB0D-E8B1-4C27-9C25-1F677AEF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48BC-0DAF-45E8-B30F-F037F26B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1797-7A40-4312-A72B-177A6626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300C-F2FD-4777-8E81-745F4F96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064-06A5-448C-951F-759039F8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6AFC-2563-4873-890B-34CCCA19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8CE7-CA31-4CCF-A820-E6DC61FE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874D-F457-4667-953C-3A314025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FCE0-ECF6-4D02-AFBF-92F3077E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95EB-F0D3-4FAC-B1B3-8720F3E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840F-9964-4978-AF75-3B4E1228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765D-1C3E-4701-BA98-80387050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823F-0CC9-46FE-A28F-DA8775D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5F73-F5BA-4A20-A84C-1EEA8A4F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3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3080-EA7D-441E-BEA3-57E55B8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489A-11BF-4042-9671-7B1D6786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5D32-0AD7-4672-B38E-91001AAA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2E6F-8223-4969-8353-2CDE910D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9EC9A-B413-42ED-9CBE-734CDF7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549B-BBDC-4F46-80AC-9CC1E359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2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11E8-E8F0-485B-AF7D-9F7352FA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A74A-7B5D-4B91-9DFB-447DD5AF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555F-54E0-47DB-9BB7-1A737FCF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379DF-1407-4DEE-8ADD-068FE5408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5B8EC-909A-4A33-8F9D-97E2B826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15635-DEE3-400A-BD74-C60389E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BE436-7EDB-4CA5-8A63-5C5B5C39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7373-A728-417F-B7AE-4731EEA6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4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A862-0A1B-40B6-ABF9-168B0E34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A8500-61A3-477C-A0E7-3DE7BF7F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126BD-67DF-41D5-8CF3-1F8FE4BD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6FF51-4671-487F-8EB7-FCBC146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9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2DBD3-0ED3-4A10-8B40-D0EB8F89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4AB97-3610-46C9-BA12-F6C8DA3F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677C-CABF-421B-8471-295AF40C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2B64-C0A8-4E42-816A-AE674A0D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5A4-0E61-4374-847A-4CE65B3F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67106-23F4-4FC7-97FD-12EBAD43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6C5B1-51A1-4C15-9609-99578EB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3987D-2C8D-40F5-B5C9-4A5093F7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20F8-F1EC-4882-8634-FF284FD9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2D5-52D0-4E0D-9570-69D41D8C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B2740-76E7-4852-85ED-869D3DCD8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5E626-A868-4EDA-93FD-4E03EB11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E5AB-0693-462A-A3D9-DEA9593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517B0-8371-4C79-88BE-51AA1F71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FCB6-308C-41D6-8A4B-665CF36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6576C-431B-4A56-AE36-E729B942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B77E-9577-4C7B-8F19-9E827594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2BF5-B9FC-4367-9FE3-F89D08C0E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8561-C8A7-4619-B7AB-A0CCF1E5B47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184B-6713-481F-AE68-A14A47A5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668A-3D6D-4C99-9644-68ADCC7F1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DCD5-5418-4773-9116-F98CD02BE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2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34" Type="http://schemas.openxmlformats.org/officeDocument/2006/relationships/image" Target="../media/image47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46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7239D0E-1B89-4787-976A-304056A7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"/>
          <a:stretch/>
        </p:blipFill>
        <p:spPr>
          <a:xfrm>
            <a:off x="625673" y="153150"/>
            <a:ext cx="1908000" cy="30880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93555-731E-4BB2-983A-D19EEA398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3" y="3384007"/>
            <a:ext cx="1904286" cy="30820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16CC3B-E2F4-41E6-A1F9-FD3544C518F4}"/>
              </a:ext>
            </a:extLst>
          </p:cNvPr>
          <p:cNvSpPr txBox="1"/>
          <p:nvPr/>
        </p:nvSpPr>
        <p:spPr>
          <a:xfrm>
            <a:off x="2521300" y="286590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65464-92C4-42B7-ADA2-0FB9BAE8BD3D}"/>
              </a:ext>
            </a:extLst>
          </p:cNvPr>
          <p:cNvSpPr txBox="1"/>
          <p:nvPr/>
        </p:nvSpPr>
        <p:spPr>
          <a:xfrm>
            <a:off x="2928329" y="286590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DCF0A-F9D8-47BE-94DE-E70CC2A5701A}"/>
              </a:ext>
            </a:extLst>
          </p:cNvPr>
          <p:cNvSpPr txBox="1"/>
          <p:nvPr/>
        </p:nvSpPr>
        <p:spPr>
          <a:xfrm>
            <a:off x="2529959" y="613742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AA7A-52DD-4688-908F-055CF18724CA}"/>
              </a:ext>
            </a:extLst>
          </p:cNvPr>
          <p:cNvSpPr txBox="1"/>
          <p:nvPr/>
        </p:nvSpPr>
        <p:spPr>
          <a:xfrm>
            <a:off x="2936988" y="613742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D249D40-9791-421B-BDCF-532A7EFC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21" y="160470"/>
            <a:ext cx="1896150" cy="30747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32D445-6FF2-4F75-8770-BE9EAAC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59" y="3348422"/>
            <a:ext cx="1917712" cy="31176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578EA2-77D1-4F94-B8E0-F3B8FD96E2D1}"/>
              </a:ext>
            </a:extLst>
          </p:cNvPr>
          <p:cNvSpPr txBox="1"/>
          <p:nvPr/>
        </p:nvSpPr>
        <p:spPr>
          <a:xfrm>
            <a:off x="9004000" y="2825238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4C40C-2BAC-4679-8235-E605EB83C2F8}"/>
              </a:ext>
            </a:extLst>
          </p:cNvPr>
          <p:cNvSpPr txBox="1"/>
          <p:nvPr/>
        </p:nvSpPr>
        <p:spPr>
          <a:xfrm>
            <a:off x="9411029" y="2825238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9E5F6-AD69-4149-B069-3AF98BC17197}"/>
              </a:ext>
            </a:extLst>
          </p:cNvPr>
          <p:cNvSpPr txBox="1"/>
          <p:nvPr/>
        </p:nvSpPr>
        <p:spPr>
          <a:xfrm>
            <a:off x="9012659" y="6096758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C4055-5E0C-48C6-9D62-ACDEB30D37A4}"/>
              </a:ext>
            </a:extLst>
          </p:cNvPr>
          <p:cNvSpPr txBox="1"/>
          <p:nvPr/>
        </p:nvSpPr>
        <p:spPr>
          <a:xfrm>
            <a:off x="9419688" y="6096758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1E94777-D12D-4885-91D7-E5F284C2C7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"/>
          <a:stretch/>
        </p:blipFill>
        <p:spPr>
          <a:xfrm>
            <a:off x="7088252" y="135823"/>
            <a:ext cx="1924407" cy="31227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3564216-DB37-4F1C-AAAD-41DA1E0DC0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1"/>
          <a:stretch/>
        </p:blipFill>
        <p:spPr>
          <a:xfrm>
            <a:off x="7103831" y="3348422"/>
            <a:ext cx="1942000" cy="30820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B7DD94BA-498C-40EB-86C7-610000571F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/>
          <a:stretch/>
        </p:blipFill>
        <p:spPr>
          <a:xfrm>
            <a:off x="9646362" y="119893"/>
            <a:ext cx="1931305" cy="31312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22498032-450C-4904-B73A-5A35D28033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"/>
          <a:stretch/>
        </p:blipFill>
        <p:spPr>
          <a:xfrm>
            <a:off x="9655021" y="3334378"/>
            <a:ext cx="1942000" cy="31317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0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7239D0E-1B89-4787-976A-304056A7C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"/>
          <a:stretch/>
        </p:blipFill>
        <p:spPr>
          <a:xfrm>
            <a:off x="625673" y="153150"/>
            <a:ext cx="1908000" cy="30880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93555-731E-4BB2-983A-D19EEA398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3" y="3384007"/>
            <a:ext cx="1904286" cy="30820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16CC3B-E2F4-41E6-A1F9-FD3544C518F4}"/>
              </a:ext>
            </a:extLst>
          </p:cNvPr>
          <p:cNvSpPr txBox="1"/>
          <p:nvPr/>
        </p:nvSpPr>
        <p:spPr>
          <a:xfrm>
            <a:off x="2521300" y="286590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65464-92C4-42B7-ADA2-0FB9BAE8BD3D}"/>
              </a:ext>
            </a:extLst>
          </p:cNvPr>
          <p:cNvSpPr txBox="1"/>
          <p:nvPr/>
        </p:nvSpPr>
        <p:spPr>
          <a:xfrm>
            <a:off x="2928329" y="286590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DCF0A-F9D8-47BE-94DE-E70CC2A5701A}"/>
              </a:ext>
            </a:extLst>
          </p:cNvPr>
          <p:cNvSpPr txBox="1"/>
          <p:nvPr/>
        </p:nvSpPr>
        <p:spPr>
          <a:xfrm>
            <a:off x="2529959" y="613742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AA7A-52DD-4688-908F-055CF18724CA}"/>
              </a:ext>
            </a:extLst>
          </p:cNvPr>
          <p:cNvSpPr txBox="1"/>
          <p:nvPr/>
        </p:nvSpPr>
        <p:spPr>
          <a:xfrm>
            <a:off x="2936988" y="6137422"/>
            <a:ext cx="2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D249D40-9791-421B-BDCF-532A7EFC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21" y="160470"/>
            <a:ext cx="1896150" cy="30747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32D445-6FF2-4F75-8770-BE9EAACF4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59" y="3348422"/>
            <a:ext cx="1917712" cy="31176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13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2A9E600-FB69-48B9-B157-CD37EBD25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69" y="742127"/>
            <a:ext cx="2648179" cy="42561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B31DE-6549-493B-A617-E0C91D5A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64" y="742127"/>
            <a:ext cx="2667231" cy="4237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35F2844-3F09-4E3D-96E7-6DA9403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11" y="742127"/>
            <a:ext cx="2617998" cy="42561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6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24BD17-1457-41CD-8D5A-06A608165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"/>
          <a:stretch/>
        </p:blipFill>
        <p:spPr>
          <a:xfrm>
            <a:off x="1448319" y="723075"/>
            <a:ext cx="2629129" cy="4256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F0E84-C4B3-4464-A1DC-14534D71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53" y="751652"/>
            <a:ext cx="2674852" cy="4237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54B96C4-F0F2-4EFC-904D-0DFC4AB98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10" y="751652"/>
            <a:ext cx="2629128" cy="42485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4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0840D1FE-4499-4106-A627-F4293904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382" y="2343150"/>
            <a:ext cx="914400" cy="914400"/>
          </a:xfrm>
          <a:prstGeom prst="rect">
            <a:avLst/>
          </a:prstGeom>
        </p:spPr>
      </p:pic>
      <p:pic>
        <p:nvPicPr>
          <p:cNvPr id="10" name="Graphic 9" descr="Arrow Clockwise curve">
            <a:extLst>
              <a:ext uri="{FF2B5EF4-FFF2-40B4-BE49-F238E27FC236}">
                <a16:creationId xmlns:a16="http://schemas.microsoft.com/office/drawing/2014/main" id="{D4B5674C-8091-4396-8251-CCF1BBCF6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102117">
            <a:off x="2051280" y="1122103"/>
            <a:ext cx="1396182" cy="1396182"/>
          </a:xfrm>
          <a:prstGeom prst="rect">
            <a:avLst/>
          </a:prstGeom>
        </p:spPr>
      </p:pic>
      <p:pic>
        <p:nvPicPr>
          <p:cNvPr id="16" name="Graphic 15" descr="Sad face with solid fill">
            <a:extLst>
              <a:ext uri="{FF2B5EF4-FFF2-40B4-BE49-F238E27FC236}">
                <a16:creationId xmlns:a16="http://schemas.microsoft.com/office/drawing/2014/main" id="{8C32AE07-A3D6-4E29-A529-26911FCE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0719" y="803108"/>
            <a:ext cx="692938" cy="692938"/>
          </a:xfrm>
          <a:prstGeom prst="rect">
            <a:avLst/>
          </a:prstGeom>
        </p:spPr>
      </p:pic>
      <p:pic>
        <p:nvPicPr>
          <p:cNvPr id="18" name="Graphic 17" descr="Smiling face with solid fill">
            <a:extLst>
              <a:ext uri="{FF2B5EF4-FFF2-40B4-BE49-F238E27FC236}">
                <a16:creationId xmlns:a16="http://schemas.microsoft.com/office/drawing/2014/main" id="{51CA5878-DBE7-422D-B954-754D7CF2B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0719" y="1650182"/>
            <a:ext cx="692938" cy="692938"/>
          </a:xfrm>
          <a:prstGeom prst="rect">
            <a:avLst/>
          </a:prstGeom>
        </p:spPr>
      </p:pic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540E874F-CEC8-415A-8F84-FB383639D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1067" y="1735332"/>
            <a:ext cx="914400" cy="914400"/>
          </a:xfrm>
          <a:prstGeom prst="rect">
            <a:avLst/>
          </a:prstGeom>
        </p:spPr>
      </p:pic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F9AAFFCC-1431-4550-84DA-F298771B38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66465">
            <a:off x="2041912" y="2377450"/>
            <a:ext cx="544565" cy="544565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3F91D417-5C18-4F56-92DA-3E99EAF98C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53164" y="2371129"/>
            <a:ext cx="1247111" cy="1247111"/>
          </a:xfrm>
          <a:prstGeom prst="rect">
            <a:avLst/>
          </a:prstGeom>
        </p:spPr>
      </p:pic>
      <p:pic>
        <p:nvPicPr>
          <p:cNvPr id="26" name="Graphic 25" descr="Bar chart">
            <a:extLst>
              <a:ext uri="{FF2B5EF4-FFF2-40B4-BE49-F238E27FC236}">
                <a16:creationId xmlns:a16="http://schemas.microsoft.com/office/drawing/2014/main" id="{A6A30527-15CF-4D79-B5A2-F0AC5EF7E9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9239" y="1172320"/>
            <a:ext cx="801589" cy="801589"/>
          </a:xfrm>
          <a:prstGeom prst="rect">
            <a:avLst/>
          </a:prstGeom>
        </p:spPr>
      </p:pic>
      <p:pic>
        <p:nvPicPr>
          <p:cNvPr id="27" name="Graphic 26" descr="Arrow Clockwise curve">
            <a:extLst>
              <a:ext uri="{FF2B5EF4-FFF2-40B4-BE49-F238E27FC236}">
                <a16:creationId xmlns:a16="http://schemas.microsoft.com/office/drawing/2014/main" id="{3974CF3A-4CD6-45F0-83F1-BC46E798E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600000">
            <a:off x="4932144" y="1280262"/>
            <a:ext cx="1396182" cy="1396182"/>
          </a:xfrm>
          <a:prstGeom prst="rect">
            <a:avLst/>
          </a:prstGeom>
        </p:spPr>
      </p:pic>
      <p:pic>
        <p:nvPicPr>
          <p:cNvPr id="32" name="Graphic 31" descr="Arrow Clockwise curve">
            <a:extLst>
              <a:ext uri="{FF2B5EF4-FFF2-40B4-BE49-F238E27FC236}">
                <a16:creationId xmlns:a16="http://schemas.microsoft.com/office/drawing/2014/main" id="{AA406794-CF85-403A-B4A4-55950099C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95942">
            <a:off x="1933973" y="3203565"/>
            <a:ext cx="1396182" cy="1396182"/>
          </a:xfrm>
          <a:prstGeom prst="rect">
            <a:avLst/>
          </a:prstGeom>
        </p:spPr>
      </p:pic>
      <p:pic>
        <p:nvPicPr>
          <p:cNvPr id="34" name="Graphic 33" descr="Run">
            <a:extLst>
              <a:ext uri="{FF2B5EF4-FFF2-40B4-BE49-F238E27FC236}">
                <a16:creationId xmlns:a16="http://schemas.microsoft.com/office/drawing/2014/main" id="{08135CF5-C99B-41B8-9E2C-1B3DD09428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81042" y="4295254"/>
            <a:ext cx="566774" cy="566774"/>
          </a:xfrm>
          <a:prstGeom prst="rect">
            <a:avLst/>
          </a:prstGeom>
        </p:spPr>
      </p:pic>
      <p:pic>
        <p:nvPicPr>
          <p:cNvPr id="36" name="Graphic 35" descr="Group of men">
            <a:extLst>
              <a:ext uri="{FF2B5EF4-FFF2-40B4-BE49-F238E27FC236}">
                <a16:creationId xmlns:a16="http://schemas.microsoft.com/office/drawing/2014/main" id="{182EB292-9330-4F4C-90CE-397E29283E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66137" y="3189759"/>
            <a:ext cx="602238" cy="602238"/>
          </a:xfrm>
          <a:prstGeom prst="rect">
            <a:avLst/>
          </a:prstGeom>
        </p:spPr>
      </p:pic>
      <p:pic>
        <p:nvPicPr>
          <p:cNvPr id="38" name="Graphic 37" descr="Sleep">
            <a:extLst>
              <a:ext uri="{FF2B5EF4-FFF2-40B4-BE49-F238E27FC236}">
                <a16:creationId xmlns:a16="http://schemas.microsoft.com/office/drawing/2014/main" id="{589F11CE-5F3F-45EA-93DB-51C980CADC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04239" y="3732317"/>
            <a:ext cx="656008" cy="656008"/>
          </a:xfrm>
          <a:prstGeom prst="rect">
            <a:avLst/>
          </a:prstGeom>
        </p:spPr>
      </p:pic>
      <p:pic>
        <p:nvPicPr>
          <p:cNvPr id="42" name="Graphic 41" descr="Upward trend">
            <a:extLst>
              <a:ext uri="{FF2B5EF4-FFF2-40B4-BE49-F238E27FC236}">
                <a16:creationId xmlns:a16="http://schemas.microsoft.com/office/drawing/2014/main" id="{D93F8081-909F-4105-84B3-138CBB42C0D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53037" y="3748037"/>
            <a:ext cx="648000" cy="648000"/>
          </a:xfrm>
          <a:prstGeom prst="rect">
            <a:avLst/>
          </a:prstGeom>
        </p:spPr>
      </p:pic>
      <p:pic>
        <p:nvPicPr>
          <p:cNvPr id="44" name="Graphic 43" descr="Downward trend">
            <a:extLst>
              <a:ext uri="{FF2B5EF4-FFF2-40B4-BE49-F238E27FC236}">
                <a16:creationId xmlns:a16="http://schemas.microsoft.com/office/drawing/2014/main" id="{D00BB64E-8B32-4F93-AAF5-1A845E53584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47208" y="3213257"/>
            <a:ext cx="648000" cy="648000"/>
          </a:xfrm>
          <a:prstGeom prst="rect">
            <a:avLst/>
          </a:prstGeom>
        </p:spPr>
      </p:pic>
      <p:pic>
        <p:nvPicPr>
          <p:cNvPr id="45" name="Graphic 44" descr="Downward trend">
            <a:extLst>
              <a:ext uri="{FF2B5EF4-FFF2-40B4-BE49-F238E27FC236}">
                <a16:creationId xmlns:a16="http://schemas.microsoft.com/office/drawing/2014/main" id="{CED435A8-E895-4866-AF12-C94B6A850C3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60247" y="4252022"/>
            <a:ext cx="648000" cy="648000"/>
          </a:xfrm>
          <a:prstGeom prst="rect">
            <a:avLst/>
          </a:prstGeom>
        </p:spPr>
      </p:pic>
      <p:pic>
        <p:nvPicPr>
          <p:cNvPr id="46" name="Graphic 45" descr="Arrow Clockwise curve">
            <a:extLst>
              <a:ext uri="{FF2B5EF4-FFF2-40B4-BE49-F238E27FC236}">
                <a16:creationId xmlns:a16="http://schemas.microsoft.com/office/drawing/2014/main" id="{BE505323-3DDA-4153-BD92-C8B5722C5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600000">
            <a:off x="4784633" y="3190710"/>
            <a:ext cx="1396182" cy="1396182"/>
          </a:xfrm>
          <a:prstGeom prst="rect">
            <a:avLst/>
          </a:prstGeom>
        </p:spPr>
      </p:pic>
      <p:pic>
        <p:nvPicPr>
          <p:cNvPr id="48" name="Graphic 47" descr="Transfer">
            <a:extLst>
              <a:ext uri="{FF2B5EF4-FFF2-40B4-BE49-F238E27FC236}">
                <a16:creationId xmlns:a16="http://schemas.microsoft.com/office/drawing/2014/main" id="{83498A73-644C-4523-845F-5E1315060FF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038764" y="2537485"/>
            <a:ext cx="914400" cy="914400"/>
          </a:xfrm>
          <a:prstGeom prst="rect">
            <a:avLst/>
          </a:prstGeom>
        </p:spPr>
      </p:pic>
      <p:pic>
        <p:nvPicPr>
          <p:cNvPr id="23" name="Graphic 22" descr="Research">
            <a:extLst>
              <a:ext uri="{FF2B5EF4-FFF2-40B4-BE49-F238E27FC236}">
                <a16:creationId xmlns:a16="http://schemas.microsoft.com/office/drawing/2014/main" id="{5ADB208B-E05E-4578-AF2E-0E3885C61A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191505" y="2514599"/>
            <a:ext cx="914400" cy="914400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CEB83D23-1CDB-407E-B32D-8B7D58BE696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38837" y="2514599"/>
            <a:ext cx="914400" cy="914400"/>
          </a:xfrm>
          <a:prstGeom prst="rect">
            <a:avLst/>
          </a:prstGeom>
        </p:spPr>
      </p:pic>
      <p:pic>
        <p:nvPicPr>
          <p:cNvPr id="3" name="Graphic 2" descr="Research with solid fill">
            <a:extLst>
              <a:ext uri="{FF2B5EF4-FFF2-40B4-BE49-F238E27FC236}">
                <a16:creationId xmlns:a16="http://schemas.microsoft.com/office/drawing/2014/main" id="{59B56463-686F-4D81-8FCD-C2A8CC1AAC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517372" y="4237230"/>
            <a:ext cx="914400" cy="914400"/>
          </a:xfrm>
          <a:prstGeom prst="rect">
            <a:avLst/>
          </a:prstGeom>
        </p:spPr>
      </p:pic>
      <p:pic>
        <p:nvPicPr>
          <p:cNvPr id="6" name="Graphic 5" descr="Users with solid fill">
            <a:extLst>
              <a:ext uri="{FF2B5EF4-FFF2-40B4-BE49-F238E27FC236}">
                <a16:creationId xmlns:a16="http://schemas.microsoft.com/office/drawing/2014/main" id="{69F81D01-5899-46FB-A3E0-084336492E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662319" y="4240309"/>
            <a:ext cx="914400" cy="914400"/>
          </a:xfrm>
          <a:prstGeom prst="rect">
            <a:avLst/>
          </a:prstGeom>
        </p:spPr>
      </p:pic>
      <p:pic>
        <p:nvPicPr>
          <p:cNvPr id="8" name="Graphic 7" descr="Arrow Down with solid fill">
            <a:extLst>
              <a:ext uri="{FF2B5EF4-FFF2-40B4-BE49-F238E27FC236}">
                <a16:creationId xmlns:a16="http://schemas.microsoft.com/office/drawing/2014/main" id="{CB0E8EA6-AD24-4022-B314-EDC5AF66063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119519" y="3508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4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12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Runar Reve</dc:creator>
  <cp:lastModifiedBy>Runar Reve</cp:lastModifiedBy>
  <cp:revision>17</cp:revision>
  <dcterms:created xsi:type="dcterms:W3CDTF">2021-03-04T18:36:35Z</dcterms:created>
  <dcterms:modified xsi:type="dcterms:W3CDTF">2021-04-26T19:05:24Z</dcterms:modified>
</cp:coreProperties>
</file>