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9" r:id="rId6"/>
    <p:sldId id="258" r:id="rId7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178691-2D57-4963-A4F3-8CFF6431AE3C}">
          <p14:sldIdLst>
            <p14:sldId id="256"/>
            <p14:sldId id="261"/>
            <p14:sldId id="257"/>
            <p14:sldId id="260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61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CF22-5DE7-4573-B2C7-F2FD6A1B0721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AF91-7CEE-4C0C-A9A6-6056F437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0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1pPr>
    <a:lvl2pPr marL="443255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2pPr>
    <a:lvl3pPr marL="886511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3pPr>
    <a:lvl4pPr marL="1329766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4pPr>
    <a:lvl5pPr marL="1773022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5pPr>
    <a:lvl6pPr marL="2216277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6pPr>
    <a:lvl7pPr marL="2659532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7pPr>
    <a:lvl8pPr marL="3102788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8pPr>
    <a:lvl9pPr marL="3546043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4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2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408F-BD63-4741-B54F-A0ABC6703005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BDDD0DB5-6AA5-4593-8BF9-607B33D06404}"/>
              </a:ext>
            </a:extLst>
          </p:cNvPr>
          <p:cNvSpPr/>
          <p:nvPr/>
        </p:nvSpPr>
        <p:spPr>
          <a:xfrm>
            <a:off x="1379095" y="3710066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60B8516B-BB78-489B-9B6E-9A17F34BBB0C}"/>
              </a:ext>
            </a:extLst>
          </p:cNvPr>
          <p:cNvSpPr/>
          <p:nvPr/>
        </p:nvSpPr>
        <p:spPr>
          <a:xfrm>
            <a:off x="1379095" y="5099155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F5F28539-F504-46C5-81B1-975C12E68E2C}"/>
              </a:ext>
            </a:extLst>
          </p:cNvPr>
          <p:cNvSpPr txBox="1"/>
          <p:nvPr/>
        </p:nvSpPr>
        <p:spPr>
          <a:xfrm>
            <a:off x="1516802" y="386363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Fill New Day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C01DD660-BD8C-44C4-92BC-ABB6C25D6D64}"/>
              </a:ext>
            </a:extLst>
          </p:cNvPr>
          <p:cNvSpPr txBox="1"/>
          <p:nvPr/>
        </p:nvSpPr>
        <p:spPr>
          <a:xfrm>
            <a:off x="1516802" y="5252724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View Statistics</a:t>
            </a:r>
          </a:p>
        </p:txBody>
      </p:sp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C73E0B96-689D-4C06-A6E4-3BF36B4933F3}"/>
              </a:ext>
            </a:extLst>
          </p:cNvPr>
          <p:cNvSpPr/>
          <p:nvPr/>
        </p:nvSpPr>
        <p:spPr>
          <a:xfrm>
            <a:off x="1379095" y="7877333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5237677D-C514-4185-B0CC-7A920694BAD1}"/>
              </a:ext>
            </a:extLst>
          </p:cNvPr>
          <p:cNvSpPr txBox="1"/>
          <p:nvPr/>
        </p:nvSpPr>
        <p:spPr>
          <a:xfrm>
            <a:off x="1516802" y="80309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About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2718BC-2432-44C6-AD04-84D616FA9448}"/>
              </a:ext>
            </a:extLst>
          </p:cNvPr>
          <p:cNvSpPr/>
          <p:nvPr/>
        </p:nvSpPr>
        <p:spPr>
          <a:xfrm>
            <a:off x="1943243" y="657733"/>
            <a:ext cx="3312826" cy="25783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3BB53-8F8E-4617-882E-877DBB703507}"/>
              </a:ext>
            </a:extLst>
          </p:cNvPr>
          <p:cNvSpPr txBox="1"/>
          <p:nvPr/>
        </p:nvSpPr>
        <p:spPr>
          <a:xfrm>
            <a:off x="1522566" y="1654499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Avrg</a:t>
            </a: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 Happiness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66B3A-CB00-4155-BEB7-7CECC7CCA7D3}"/>
              </a:ext>
            </a:extLst>
          </p:cNvPr>
          <p:cNvSpPr txBox="1"/>
          <p:nvPr/>
        </p:nvSpPr>
        <p:spPr>
          <a:xfrm>
            <a:off x="1516802" y="2128524"/>
            <a:ext cx="415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or needs to focus on</a:t>
            </a:r>
          </a:p>
        </p:txBody>
      </p:sp>
      <p:sp>
        <p:nvSpPr>
          <p:cNvPr id="20" name="Rectangle: Rounded Corners 19">
            <a:hlinkClick r:id="rId6" action="ppaction://hlinksldjump"/>
            <a:extLst>
              <a:ext uri="{FF2B5EF4-FFF2-40B4-BE49-F238E27FC236}">
                <a16:creationId xmlns:a16="http://schemas.microsoft.com/office/drawing/2014/main" id="{EA896C57-4E4A-42C6-AF41-77CCB46C84F4}"/>
              </a:ext>
            </a:extLst>
          </p:cNvPr>
          <p:cNvSpPr/>
          <p:nvPr/>
        </p:nvSpPr>
        <p:spPr>
          <a:xfrm>
            <a:off x="1379095" y="6488244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5F7EB2EC-ECD5-412E-8CD6-160E8159C2FA}"/>
              </a:ext>
            </a:extLst>
          </p:cNvPr>
          <p:cNvSpPr txBox="1"/>
          <p:nvPr/>
        </p:nvSpPr>
        <p:spPr>
          <a:xfrm>
            <a:off x="1516802" y="6641813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337543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662CBA74-AB45-440E-9AB2-AEA8F030BDA6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0E6C1E09-E200-4565-9509-244D8227F582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Next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46E36EA6-338C-4298-8CE2-65E33E9D8DB7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DDE772DE-1E43-4885-84A1-904F576C0909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1D70-9AEA-4B32-AE4B-6248552F6830}"/>
              </a:ext>
            </a:extLst>
          </p:cNvPr>
          <p:cNvSpPr txBox="1"/>
          <p:nvPr/>
        </p:nvSpPr>
        <p:spPr>
          <a:xfrm>
            <a:off x="768533" y="187361"/>
            <a:ext cx="567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Rate your day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4381D-02E3-453B-B1D8-F5C915F844B4}"/>
              </a:ext>
            </a:extLst>
          </p:cNvPr>
          <p:cNvSpPr/>
          <p:nvPr/>
        </p:nvSpPr>
        <p:spPr>
          <a:xfrm>
            <a:off x="562604" y="2061140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C5DF2D-0849-44C6-9FAB-DE729CAE58DA}"/>
              </a:ext>
            </a:extLst>
          </p:cNvPr>
          <p:cNvSpPr/>
          <p:nvPr/>
        </p:nvSpPr>
        <p:spPr>
          <a:xfrm>
            <a:off x="562604" y="287061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E6E1F0-E39E-41B8-8D93-09F52EE764AF}"/>
              </a:ext>
            </a:extLst>
          </p:cNvPr>
          <p:cNvSpPr/>
          <p:nvPr/>
        </p:nvSpPr>
        <p:spPr>
          <a:xfrm>
            <a:off x="5616787" y="287061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6080-F42B-49D3-A012-4FA3710F2A6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462604" y="3320615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86A1BE-856A-481D-9837-E6635BB3D6C2}"/>
              </a:ext>
            </a:extLst>
          </p:cNvPr>
          <p:cNvCxnSpPr>
            <a:cxnSpLocks/>
          </p:cNvCxnSpPr>
          <p:nvPr/>
        </p:nvCxnSpPr>
        <p:spPr>
          <a:xfrm>
            <a:off x="1956690" y="30395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B77EC-2B23-4D54-BF12-736E9D011C8D}"/>
              </a:ext>
            </a:extLst>
          </p:cNvPr>
          <p:cNvCxnSpPr>
            <a:cxnSpLocks/>
          </p:cNvCxnSpPr>
          <p:nvPr/>
        </p:nvCxnSpPr>
        <p:spPr>
          <a:xfrm>
            <a:off x="5122113" y="302735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41809-AEC2-48D2-831C-6B4A77D37225}"/>
              </a:ext>
            </a:extLst>
          </p:cNvPr>
          <p:cNvCxnSpPr>
            <a:cxnSpLocks/>
          </p:cNvCxnSpPr>
          <p:nvPr/>
        </p:nvCxnSpPr>
        <p:spPr>
          <a:xfrm>
            <a:off x="4352618" y="30273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27521-A3CE-455B-94CA-E993D6FFFF49}"/>
              </a:ext>
            </a:extLst>
          </p:cNvPr>
          <p:cNvCxnSpPr>
            <a:cxnSpLocks/>
          </p:cNvCxnSpPr>
          <p:nvPr/>
        </p:nvCxnSpPr>
        <p:spPr>
          <a:xfrm>
            <a:off x="2666225" y="30104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0336F4-AFF5-4EE9-81C3-7E2EB73A035D}"/>
              </a:ext>
            </a:extLst>
          </p:cNvPr>
          <p:cNvCxnSpPr>
            <a:cxnSpLocks/>
          </p:cNvCxnSpPr>
          <p:nvPr/>
        </p:nvCxnSpPr>
        <p:spPr>
          <a:xfrm>
            <a:off x="3495198" y="30273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AC8047-BCB9-48A2-AE66-EFD39F3FC16A}"/>
              </a:ext>
            </a:extLst>
          </p:cNvPr>
          <p:cNvSpPr/>
          <p:nvPr/>
        </p:nvSpPr>
        <p:spPr>
          <a:xfrm rot="5400000">
            <a:off x="3205870" y="2713444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753204-3B88-4A9B-AC7D-5501E11D72D9}"/>
              </a:ext>
            </a:extLst>
          </p:cNvPr>
          <p:cNvSpPr txBox="1"/>
          <p:nvPr/>
        </p:nvSpPr>
        <p:spPr>
          <a:xfrm>
            <a:off x="1462608" y="2061140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Happiness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90CF2-EE84-44FD-B2B5-332B5D9FF6F8}"/>
              </a:ext>
            </a:extLst>
          </p:cNvPr>
          <p:cNvSpPr/>
          <p:nvPr/>
        </p:nvSpPr>
        <p:spPr>
          <a:xfrm>
            <a:off x="562600" y="4861155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908903-5D63-45CB-B2E8-6DE8FDFE8331}"/>
              </a:ext>
            </a:extLst>
          </p:cNvPr>
          <p:cNvSpPr/>
          <p:nvPr/>
        </p:nvSpPr>
        <p:spPr>
          <a:xfrm>
            <a:off x="562600" y="5670630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F678F-B8CA-4FE3-94FE-A95F62DA940F}"/>
              </a:ext>
            </a:extLst>
          </p:cNvPr>
          <p:cNvSpPr/>
          <p:nvPr/>
        </p:nvSpPr>
        <p:spPr>
          <a:xfrm>
            <a:off x="5616783" y="5670630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0BDAF-1314-43E4-B9CB-8C34C2D789EA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1462600" y="6120630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F48A94-384D-40A7-BAAE-536D45F0B1E3}"/>
              </a:ext>
            </a:extLst>
          </p:cNvPr>
          <p:cNvCxnSpPr>
            <a:cxnSpLocks/>
          </p:cNvCxnSpPr>
          <p:nvPr/>
        </p:nvCxnSpPr>
        <p:spPr>
          <a:xfrm>
            <a:off x="1956686" y="58395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5CB0F9-7185-4F58-9314-BE10164C40D8}"/>
              </a:ext>
            </a:extLst>
          </p:cNvPr>
          <p:cNvCxnSpPr>
            <a:cxnSpLocks/>
          </p:cNvCxnSpPr>
          <p:nvPr/>
        </p:nvCxnSpPr>
        <p:spPr>
          <a:xfrm>
            <a:off x="5122109" y="5827366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3A9F54-820B-49E5-9562-CD30AF010FE8}"/>
              </a:ext>
            </a:extLst>
          </p:cNvPr>
          <p:cNvCxnSpPr>
            <a:cxnSpLocks/>
          </p:cNvCxnSpPr>
          <p:nvPr/>
        </p:nvCxnSpPr>
        <p:spPr>
          <a:xfrm>
            <a:off x="4352614" y="5827365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790943-FBAE-4840-A962-303D28E12DE1}"/>
              </a:ext>
            </a:extLst>
          </p:cNvPr>
          <p:cNvCxnSpPr>
            <a:cxnSpLocks/>
          </p:cNvCxnSpPr>
          <p:nvPr/>
        </p:nvCxnSpPr>
        <p:spPr>
          <a:xfrm>
            <a:off x="2666221" y="58104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3B744A-81FC-4ED0-A64D-866CC5812D16}"/>
              </a:ext>
            </a:extLst>
          </p:cNvPr>
          <p:cNvCxnSpPr>
            <a:cxnSpLocks/>
          </p:cNvCxnSpPr>
          <p:nvPr/>
        </p:nvCxnSpPr>
        <p:spPr>
          <a:xfrm>
            <a:off x="3495194" y="58273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AC99BC4-49E9-49B0-8D20-AD984F8C0F51}"/>
              </a:ext>
            </a:extLst>
          </p:cNvPr>
          <p:cNvSpPr/>
          <p:nvPr/>
        </p:nvSpPr>
        <p:spPr>
          <a:xfrm rot="5400000">
            <a:off x="3205866" y="5513459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5F8F9-A7F4-4622-940B-6D06F6D7D495}"/>
              </a:ext>
            </a:extLst>
          </p:cNvPr>
          <p:cNvSpPr txBox="1"/>
          <p:nvPr/>
        </p:nvSpPr>
        <p:spPr>
          <a:xfrm>
            <a:off x="1462604" y="486115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9342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717FB9A-6DDA-494F-A429-B4A96023F2B8}"/>
              </a:ext>
            </a:extLst>
          </p:cNvPr>
          <p:cNvSpPr/>
          <p:nvPr/>
        </p:nvSpPr>
        <p:spPr>
          <a:xfrm>
            <a:off x="622564" y="2775602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CD5818C-C8F0-43C0-B54A-F2769864F874}"/>
              </a:ext>
            </a:extLst>
          </p:cNvPr>
          <p:cNvSpPr/>
          <p:nvPr/>
        </p:nvSpPr>
        <p:spPr>
          <a:xfrm>
            <a:off x="622564" y="35850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2ECEDE-75D2-44BE-8C8A-01968D77880A}"/>
              </a:ext>
            </a:extLst>
          </p:cNvPr>
          <p:cNvSpPr/>
          <p:nvPr/>
        </p:nvSpPr>
        <p:spPr>
          <a:xfrm>
            <a:off x="5676747" y="35850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CFFDF8-B8E5-436D-A9D3-AF46AC862B98}"/>
              </a:ext>
            </a:extLst>
          </p:cNvPr>
          <p:cNvCxnSpPr>
            <a:stCxn id="83" idx="6"/>
            <a:endCxn id="84" idx="2"/>
          </p:cNvCxnSpPr>
          <p:nvPr/>
        </p:nvCxnSpPr>
        <p:spPr>
          <a:xfrm>
            <a:off x="1522564" y="4035077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EAE935-D2C4-4196-AA09-D7C0A4751496}"/>
              </a:ext>
            </a:extLst>
          </p:cNvPr>
          <p:cNvCxnSpPr>
            <a:cxnSpLocks/>
          </p:cNvCxnSpPr>
          <p:nvPr/>
        </p:nvCxnSpPr>
        <p:spPr>
          <a:xfrm>
            <a:off x="2016650" y="37540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4D03FC2-F9A3-4A94-A147-823AB019068C}"/>
              </a:ext>
            </a:extLst>
          </p:cNvPr>
          <p:cNvCxnSpPr>
            <a:cxnSpLocks/>
          </p:cNvCxnSpPr>
          <p:nvPr/>
        </p:nvCxnSpPr>
        <p:spPr>
          <a:xfrm>
            <a:off x="5182073" y="3741813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EB7FFD4-57E1-4EE3-A083-F5F26F7CEC10}"/>
              </a:ext>
            </a:extLst>
          </p:cNvPr>
          <p:cNvCxnSpPr>
            <a:cxnSpLocks/>
          </p:cNvCxnSpPr>
          <p:nvPr/>
        </p:nvCxnSpPr>
        <p:spPr>
          <a:xfrm>
            <a:off x="4412578" y="374181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2067EA3-D0CC-4CB2-AA52-579339FB9F9D}"/>
              </a:ext>
            </a:extLst>
          </p:cNvPr>
          <p:cNvCxnSpPr>
            <a:cxnSpLocks/>
          </p:cNvCxnSpPr>
          <p:nvPr/>
        </p:nvCxnSpPr>
        <p:spPr>
          <a:xfrm>
            <a:off x="2726185" y="37249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D4A87B-BF12-4E3F-A19F-A3B4079AFE7A}"/>
              </a:ext>
            </a:extLst>
          </p:cNvPr>
          <p:cNvCxnSpPr>
            <a:cxnSpLocks/>
          </p:cNvCxnSpPr>
          <p:nvPr/>
        </p:nvCxnSpPr>
        <p:spPr>
          <a:xfrm>
            <a:off x="3555158" y="37418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29401ABB-E2E2-4581-A2EB-5B2F8A1C5B88}"/>
              </a:ext>
            </a:extLst>
          </p:cNvPr>
          <p:cNvSpPr/>
          <p:nvPr/>
        </p:nvSpPr>
        <p:spPr>
          <a:xfrm rot="5400000">
            <a:off x="3265830" y="3427906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2407C1-9418-4923-9F6D-FF4A9841F1A1}"/>
              </a:ext>
            </a:extLst>
          </p:cNvPr>
          <p:cNvSpPr txBox="1"/>
          <p:nvPr/>
        </p:nvSpPr>
        <p:spPr>
          <a:xfrm>
            <a:off x="1522568" y="27756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Sleep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6AFF58B-8CC6-4FFF-8B0B-B3622D2C9A7B}"/>
              </a:ext>
            </a:extLst>
          </p:cNvPr>
          <p:cNvSpPr/>
          <p:nvPr/>
        </p:nvSpPr>
        <p:spPr>
          <a:xfrm>
            <a:off x="622564" y="4575002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EC2B640-874E-4187-BAD2-AD6BCE44021B}"/>
              </a:ext>
            </a:extLst>
          </p:cNvPr>
          <p:cNvSpPr/>
          <p:nvPr/>
        </p:nvSpPr>
        <p:spPr>
          <a:xfrm>
            <a:off x="622564" y="53844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3EA54B1-CD07-476C-94C3-72399DC82143}"/>
              </a:ext>
            </a:extLst>
          </p:cNvPr>
          <p:cNvSpPr/>
          <p:nvPr/>
        </p:nvSpPr>
        <p:spPr>
          <a:xfrm>
            <a:off x="5676747" y="53844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364E210-971A-4405-83D6-1F78AA11E33B}"/>
              </a:ext>
            </a:extLst>
          </p:cNvPr>
          <p:cNvCxnSpPr>
            <a:stCxn id="94" idx="6"/>
            <a:endCxn id="95" idx="2"/>
          </p:cNvCxnSpPr>
          <p:nvPr/>
        </p:nvCxnSpPr>
        <p:spPr>
          <a:xfrm>
            <a:off x="1522564" y="5834477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DC8436-6A63-47EB-8D73-6606DEE740B4}"/>
              </a:ext>
            </a:extLst>
          </p:cNvPr>
          <p:cNvCxnSpPr>
            <a:cxnSpLocks/>
          </p:cNvCxnSpPr>
          <p:nvPr/>
        </p:nvCxnSpPr>
        <p:spPr>
          <a:xfrm>
            <a:off x="2016650" y="55534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84A674-B0DE-4245-91F6-02385C1DEB20}"/>
              </a:ext>
            </a:extLst>
          </p:cNvPr>
          <p:cNvCxnSpPr>
            <a:cxnSpLocks/>
          </p:cNvCxnSpPr>
          <p:nvPr/>
        </p:nvCxnSpPr>
        <p:spPr>
          <a:xfrm>
            <a:off x="5182073" y="5541213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A183880-B97B-40B9-9823-FE12D3C21064}"/>
              </a:ext>
            </a:extLst>
          </p:cNvPr>
          <p:cNvCxnSpPr>
            <a:cxnSpLocks/>
          </p:cNvCxnSpPr>
          <p:nvPr/>
        </p:nvCxnSpPr>
        <p:spPr>
          <a:xfrm>
            <a:off x="4412578" y="554121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DF8FE6-611C-413B-884D-B4563C1F95EE}"/>
              </a:ext>
            </a:extLst>
          </p:cNvPr>
          <p:cNvCxnSpPr>
            <a:cxnSpLocks/>
          </p:cNvCxnSpPr>
          <p:nvPr/>
        </p:nvCxnSpPr>
        <p:spPr>
          <a:xfrm>
            <a:off x="2726185" y="55243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00445A-999E-42D4-80C7-9410300D62DB}"/>
              </a:ext>
            </a:extLst>
          </p:cNvPr>
          <p:cNvCxnSpPr>
            <a:cxnSpLocks/>
          </p:cNvCxnSpPr>
          <p:nvPr/>
        </p:nvCxnSpPr>
        <p:spPr>
          <a:xfrm>
            <a:off x="3555158" y="55412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6DFAA2F-48FD-433D-94F7-1C91715B0FD7}"/>
              </a:ext>
            </a:extLst>
          </p:cNvPr>
          <p:cNvSpPr/>
          <p:nvPr/>
        </p:nvSpPr>
        <p:spPr>
          <a:xfrm rot="5400000">
            <a:off x="3265830" y="5227306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9682134-AF7A-49C6-9E05-C6F79F33404C}"/>
              </a:ext>
            </a:extLst>
          </p:cNvPr>
          <p:cNvSpPr txBox="1"/>
          <p:nvPr/>
        </p:nvSpPr>
        <p:spPr>
          <a:xfrm>
            <a:off x="1522568" y="45750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Movement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6736BD-263E-49B2-B834-27BB4C14F130}"/>
              </a:ext>
            </a:extLst>
          </p:cNvPr>
          <p:cNvSpPr/>
          <p:nvPr/>
        </p:nvSpPr>
        <p:spPr>
          <a:xfrm>
            <a:off x="622564" y="6391241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76A783F-C42C-4302-933C-1D668B3BA780}"/>
              </a:ext>
            </a:extLst>
          </p:cNvPr>
          <p:cNvSpPr/>
          <p:nvPr/>
        </p:nvSpPr>
        <p:spPr>
          <a:xfrm>
            <a:off x="622564" y="720071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320F3FC-EC6F-45C0-96B6-32CDD9B1A825}"/>
              </a:ext>
            </a:extLst>
          </p:cNvPr>
          <p:cNvSpPr/>
          <p:nvPr/>
        </p:nvSpPr>
        <p:spPr>
          <a:xfrm>
            <a:off x="5676747" y="720071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9C9472-A8E4-4E56-AC9C-3C166EF15EBF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>
            <a:off x="1522564" y="7650716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0212C8B-FC61-48CC-AB91-0225485BFB58}"/>
              </a:ext>
            </a:extLst>
          </p:cNvPr>
          <p:cNvCxnSpPr>
            <a:cxnSpLocks/>
          </p:cNvCxnSpPr>
          <p:nvPr/>
        </p:nvCxnSpPr>
        <p:spPr>
          <a:xfrm>
            <a:off x="2016650" y="73696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3CCB55-80EA-4D4E-AA52-63CDCD58240D}"/>
              </a:ext>
            </a:extLst>
          </p:cNvPr>
          <p:cNvCxnSpPr>
            <a:cxnSpLocks/>
          </p:cNvCxnSpPr>
          <p:nvPr/>
        </p:nvCxnSpPr>
        <p:spPr>
          <a:xfrm>
            <a:off x="5182073" y="735745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B67F9DF-A23E-416A-A2B3-9F5D87E9AB02}"/>
              </a:ext>
            </a:extLst>
          </p:cNvPr>
          <p:cNvCxnSpPr>
            <a:cxnSpLocks/>
          </p:cNvCxnSpPr>
          <p:nvPr/>
        </p:nvCxnSpPr>
        <p:spPr>
          <a:xfrm>
            <a:off x="4412578" y="735745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7433967-8311-4867-805E-8E1755733356}"/>
              </a:ext>
            </a:extLst>
          </p:cNvPr>
          <p:cNvCxnSpPr>
            <a:cxnSpLocks/>
          </p:cNvCxnSpPr>
          <p:nvPr/>
        </p:nvCxnSpPr>
        <p:spPr>
          <a:xfrm>
            <a:off x="2726185" y="73405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4758EF0-DAA0-4EE9-AEEA-FC57370A6AF7}"/>
              </a:ext>
            </a:extLst>
          </p:cNvPr>
          <p:cNvCxnSpPr>
            <a:cxnSpLocks/>
          </p:cNvCxnSpPr>
          <p:nvPr/>
        </p:nvCxnSpPr>
        <p:spPr>
          <a:xfrm>
            <a:off x="3555158" y="73574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8475F752-78EC-49A1-8D99-A9AD75F54904}"/>
              </a:ext>
            </a:extLst>
          </p:cNvPr>
          <p:cNvSpPr/>
          <p:nvPr/>
        </p:nvSpPr>
        <p:spPr>
          <a:xfrm rot="5400000">
            <a:off x="3265830" y="7043545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BFED37-1F83-4AAF-8F2D-83D4FCDCFA7A}"/>
              </a:ext>
            </a:extLst>
          </p:cNvPr>
          <p:cNvSpPr txBox="1"/>
          <p:nvPr/>
        </p:nvSpPr>
        <p:spPr>
          <a:xfrm>
            <a:off x="1522568" y="6391241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Food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31B5B6-2956-43B8-9C2A-B796F7615BF6}"/>
              </a:ext>
            </a:extLst>
          </p:cNvPr>
          <p:cNvSpPr/>
          <p:nvPr/>
        </p:nvSpPr>
        <p:spPr>
          <a:xfrm>
            <a:off x="622564" y="8207480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258C7E3-54D1-4C23-9A16-BCD70BDFB33D}"/>
              </a:ext>
            </a:extLst>
          </p:cNvPr>
          <p:cNvSpPr/>
          <p:nvPr/>
        </p:nvSpPr>
        <p:spPr>
          <a:xfrm>
            <a:off x="622564" y="901695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3DEAE77-BD45-431B-B2F4-5D2C4FA46CB2}"/>
              </a:ext>
            </a:extLst>
          </p:cNvPr>
          <p:cNvSpPr/>
          <p:nvPr/>
        </p:nvSpPr>
        <p:spPr>
          <a:xfrm>
            <a:off x="5676747" y="901695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661E972-1E30-4613-8693-9A2E62C7DD0C}"/>
              </a:ext>
            </a:extLst>
          </p:cNvPr>
          <p:cNvCxnSpPr>
            <a:stCxn id="136" idx="6"/>
            <a:endCxn id="137" idx="2"/>
          </p:cNvCxnSpPr>
          <p:nvPr/>
        </p:nvCxnSpPr>
        <p:spPr>
          <a:xfrm>
            <a:off x="1522564" y="9466955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43A415-7CF4-45A4-8466-C4566F20F8CB}"/>
              </a:ext>
            </a:extLst>
          </p:cNvPr>
          <p:cNvCxnSpPr>
            <a:cxnSpLocks/>
          </p:cNvCxnSpPr>
          <p:nvPr/>
        </p:nvCxnSpPr>
        <p:spPr>
          <a:xfrm>
            <a:off x="2016650" y="918588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228A744-BFDB-40A6-85D2-6ED7DE899309}"/>
              </a:ext>
            </a:extLst>
          </p:cNvPr>
          <p:cNvCxnSpPr>
            <a:cxnSpLocks/>
          </p:cNvCxnSpPr>
          <p:nvPr/>
        </p:nvCxnSpPr>
        <p:spPr>
          <a:xfrm>
            <a:off x="5182073" y="917369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CD717B-42F9-4E3E-9433-192969AFE456}"/>
              </a:ext>
            </a:extLst>
          </p:cNvPr>
          <p:cNvCxnSpPr>
            <a:cxnSpLocks/>
          </p:cNvCxnSpPr>
          <p:nvPr/>
        </p:nvCxnSpPr>
        <p:spPr>
          <a:xfrm>
            <a:off x="4412578" y="917369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5B09E86-1A8A-4F9B-9CFF-25AFFBE0EA17}"/>
              </a:ext>
            </a:extLst>
          </p:cNvPr>
          <p:cNvCxnSpPr>
            <a:cxnSpLocks/>
          </p:cNvCxnSpPr>
          <p:nvPr/>
        </p:nvCxnSpPr>
        <p:spPr>
          <a:xfrm>
            <a:off x="2726185" y="915678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56E50D6-04FF-4688-B321-310CEBC95E00}"/>
              </a:ext>
            </a:extLst>
          </p:cNvPr>
          <p:cNvCxnSpPr>
            <a:cxnSpLocks/>
          </p:cNvCxnSpPr>
          <p:nvPr/>
        </p:nvCxnSpPr>
        <p:spPr>
          <a:xfrm>
            <a:off x="3555158" y="917368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69CD0908-99DB-43E5-AE81-55D36E35A156}"/>
              </a:ext>
            </a:extLst>
          </p:cNvPr>
          <p:cNvSpPr/>
          <p:nvPr/>
        </p:nvSpPr>
        <p:spPr>
          <a:xfrm rot="5400000">
            <a:off x="3265830" y="8859784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9F76BB-CA54-439C-8BC8-A579971E4C1F}"/>
              </a:ext>
            </a:extLst>
          </p:cNvPr>
          <p:cNvSpPr txBox="1"/>
          <p:nvPr/>
        </p:nvSpPr>
        <p:spPr>
          <a:xfrm>
            <a:off x="1522568" y="8207480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Social</a:t>
            </a:r>
          </a:p>
        </p:txBody>
      </p:sp>
      <p:sp>
        <p:nvSpPr>
          <p:cNvPr id="146" name="Rectangle 145">
            <a:hlinkClick r:id="rId3" action="ppaction://hlinksldjump"/>
            <a:extLst>
              <a:ext uri="{FF2B5EF4-FFF2-40B4-BE49-F238E27FC236}">
                <a16:creationId xmlns:a16="http://schemas.microsoft.com/office/drawing/2014/main" id="{A4364AD3-E157-4666-9CE0-B2218902F109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hlinkClick r:id="rId3" action="ppaction://hlinksldjump"/>
            <a:extLst>
              <a:ext uri="{FF2B5EF4-FFF2-40B4-BE49-F238E27FC236}">
                <a16:creationId xmlns:a16="http://schemas.microsoft.com/office/drawing/2014/main" id="{3E154F54-F301-4D0C-A154-07EA2BCD6FE5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Next</a:t>
            </a:r>
          </a:p>
        </p:txBody>
      </p:sp>
      <p:sp>
        <p:nvSpPr>
          <p:cNvPr id="150" name="Rectangle 149">
            <a:hlinkClick r:id="rId4" action="ppaction://hlinksldjump"/>
            <a:extLst>
              <a:ext uri="{FF2B5EF4-FFF2-40B4-BE49-F238E27FC236}">
                <a16:creationId xmlns:a16="http://schemas.microsoft.com/office/drawing/2014/main" id="{7FF5D918-E295-4D51-A999-F0D4365C60A6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TextBox 150">
            <a:hlinkClick r:id="rId4" action="ppaction://hlinksldjump"/>
            <a:extLst>
              <a:ext uri="{FF2B5EF4-FFF2-40B4-BE49-F238E27FC236}">
                <a16:creationId xmlns:a16="http://schemas.microsoft.com/office/drawing/2014/main" id="{4C9AA2AF-5B06-430D-9141-E8B561D1193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2A7A01C-EC5F-4B42-A1EC-88AA7358017A}"/>
              </a:ext>
            </a:extLst>
          </p:cNvPr>
          <p:cNvSpPr txBox="1"/>
          <p:nvPr/>
        </p:nvSpPr>
        <p:spPr>
          <a:xfrm>
            <a:off x="768533" y="187361"/>
            <a:ext cx="567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Rate needs fulfilled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F1942E-1BA5-4B21-B54A-058257E1C5F8}"/>
              </a:ext>
            </a:extLst>
          </p:cNvPr>
          <p:cNvSpPr/>
          <p:nvPr/>
        </p:nvSpPr>
        <p:spPr>
          <a:xfrm>
            <a:off x="6843010" y="959363"/>
            <a:ext cx="227823" cy="9054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DC6FA-EE2D-4C19-B7AE-8202AF3313B2}"/>
              </a:ext>
            </a:extLst>
          </p:cNvPr>
          <p:cNvSpPr/>
          <p:nvPr/>
        </p:nvSpPr>
        <p:spPr>
          <a:xfrm>
            <a:off x="6846999" y="1133556"/>
            <a:ext cx="219844" cy="2065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3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40E7D39-64C0-4504-B499-E5908874AF45}"/>
              </a:ext>
            </a:extLst>
          </p:cNvPr>
          <p:cNvSpPr txBox="1">
            <a:spLocks/>
          </p:cNvSpPr>
          <p:nvPr/>
        </p:nvSpPr>
        <p:spPr>
          <a:xfrm>
            <a:off x="495299" y="1652905"/>
            <a:ext cx="6208713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Personalize Importance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0A900-37B2-4EE2-99B1-DF29A3818F0E}"/>
              </a:ext>
            </a:extLst>
          </p:cNvPr>
          <p:cNvSpPr/>
          <p:nvPr/>
        </p:nvSpPr>
        <p:spPr>
          <a:xfrm>
            <a:off x="520699" y="2471087"/>
            <a:ext cx="6208713" cy="28331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0E36A-87F8-46C2-9079-7F0F89DED43F}"/>
              </a:ext>
            </a:extLst>
          </p:cNvPr>
          <p:cNvSpPr txBox="1"/>
          <p:nvPr/>
        </p:nvSpPr>
        <p:spPr>
          <a:xfrm>
            <a:off x="642414" y="4771325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5D9E-9D9F-448A-BCB0-CFE05EFD713C}"/>
              </a:ext>
            </a:extLst>
          </p:cNvPr>
          <p:cNvSpPr txBox="1"/>
          <p:nvPr/>
        </p:nvSpPr>
        <p:spPr>
          <a:xfrm>
            <a:off x="1577337" y="4768860"/>
            <a:ext cx="12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7F1EB-A1C6-427D-B4C3-8DB7C802C351}"/>
              </a:ext>
            </a:extLst>
          </p:cNvPr>
          <p:cNvSpPr txBox="1"/>
          <p:nvPr/>
        </p:nvSpPr>
        <p:spPr>
          <a:xfrm>
            <a:off x="2741614" y="4770312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B3FC6-97DF-451C-B9DB-D997C8268B7A}"/>
              </a:ext>
            </a:extLst>
          </p:cNvPr>
          <p:cNvSpPr txBox="1"/>
          <p:nvPr/>
        </p:nvSpPr>
        <p:spPr>
          <a:xfrm>
            <a:off x="3805123" y="4768860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7A17B-E0E3-48A4-B031-DA9B9D4D49CF}"/>
              </a:ext>
            </a:extLst>
          </p:cNvPr>
          <p:cNvSpPr txBox="1"/>
          <p:nvPr/>
        </p:nvSpPr>
        <p:spPr>
          <a:xfrm>
            <a:off x="4773316" y="4768860"/>
            <a:ext cx="12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Recreation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A4864-C0E6-48CE-9397-9737140F614B}"/>
              </a:ext>
            </a:extLst>
          </p:cNvPr>
          <p:cNvCxnSpPr/>
          <p:nvPr/>
        </p:nvCxnSpPr>
        <p:spPr>
          <a:xfrm>
            <a:off x="816964" y="3814997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84C170-35EC-44C3-8FE4-A2A6C3DF9866}"/>
              </a:ext>
            </a:extLst>
          </p:cNvPr>
          <p:cNvCxnSpPr/>
          <p:nvPr/>
        </p:nvCxnSpPr>
        <p:spPr>
          <a:xfrm>
            <a:off x="774494" y="4319662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1A0290-5ABD-43DC-9124-631FE9AF98B3}"/>
              </a:ext>
            </a:extLst>
          </p:cNvPr>
          <p:cNvCxnSpPr/>
          <p:nvPr/>
        </p:nvCxnSpPr>
        <p:spPr>
          <a:xfrm>
            <a:off x="867697" y="3385275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80A70-9CC2-4B55-8DAE-453A8E38F31E}"/>
              </a:ext>
            </a:extLst>
          </p:cNvPr>
          <p:cNvCxnSpPr/>
          <p:nvPr/>
        </p:nvCxnSpPr>
        <p:spPr>
          <a:xfrm>
            <a:off x="867697" y="2928076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4B498-C33F-4749-B664-BD308B901171}"/>
              </a:ext>
            </a:extLst>
          </p:cNvPr>
          <p:cNvSpPr/>
          <p:nvPr/>
        </p:nvSpPr>
        <p:spPr>
          <a:xfrm>
            <a:off x="1977909" y="3357884"/>
            <a:ext cx="419725" cy="12590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B8773-4388-4265-9A02-9F9EA25A9C58}"/>
              </a:ext>
            </a:extLst>
          </p:cNvPr>
          <p:cNvSpPr/>
          <p:nvPr/>
        </p:nvSpPr>
        <p:spPr>
          <a:xfrm>
            <a:off x="914400" y="4208780"/>
            <a:ext cx="419725" cy="40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4C529F-EC01-4671-93F7-A323E47259F8}"/>
              </a:ext>
            </a:extLst>
          </p:cNvPr>
          <p:cNvSpPr/>
          <p:nvPr/>
        </p:nvSpPr>
        <p:spPr>
          <a:xfrm>
            <a:off x="3041418" y="4107182"/>
            <a:ext cx="419725" cy="509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0F09A4-6B0B-42C3-A059-90FA0B2DB196}"/>
              </a:ext>
            </a:extLst>
          </p:cNvPr>
          <p:cNvSpPr/>
          <p:nvPr/>
        </p:nvSpPr>
        <p:spPr>
          <a:xfrm>
            <a:off x="4103144" y="3677923"/>
            <a:ext cx="419725" cy="948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013D4D-FAF0-48DD-B88A-CC0A948993A5}"/>
              </a:ext>
            </a:extLst>
          </p:cNvPr>
          <p:cNvSpPr/>
          <p:nvPr/>
        </p:nvSpPr>
        <p:spPr>
          <a:xfrm>
            <a:off x="5171162" y="3942082"/>
            <a:ext cx="419725" cy="6844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B51A35-6C1C-41E8-803A-1ED28A2448A1}"/>
              </a:ext>
            </a:extLst>
          </p:cNvPr>
          <p:cNvSpPr/>
          <p:nvPr/>
        </p:nvSpPr>
        <p:spPr>
          <a:xfrm>
            <a:off x="0" y="10099747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B3D64E7-1A73-41DB-9276-258436DAF436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45145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2B3381-2DC3-474B-9F5B-6C7B63ECEFC2}"/>
              </a:ext>
            </a:extLst>
          </p:cNvPr>
          <p:cNvSpPr/>
          <p:nvPr/>
        </p:nvSpPr>
        <p:spPr>
          <a:xfrm>
            <a:off x="1379095" y="7877333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6BC47-92C7-473C-86EF-B9450BA4D402}"/>
              </a:ext>
            </a:extLst>
          </p:cNvPr>
          <p:cNvSpPr txBox="1"/>
          <p:nvPr/>
        </p:nvSpPr>
        <p:spPr>
          <a:xfrm>
            <a:off x="1516802" y="80309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Add Need</a:t>
            </a:r>
          </a:p>
        </p:txBody>
      </p:sp>
      <p:sp>
        <p:nvSpPr>
          <p:cNvPr id="15" name="Rectangle 1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C77232-8E69-433E-80F6-8528D17DE184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FEFD2A-A4A6-438D-8397-43B201F61EC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7213EB-9641-4888-BE90-3B416F0898AA}"/>
              </a:ext>
            </a:extLst>
          </p:cNvPr>
          <p:cNvSpPr/>
          <p:nvPr/>
        </p:nvSpPr>
        <p:spPr>
          <a:xfrm>
            <a:off x="1384859" y="6462678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ED0FA-2DF9-4F54-945D-03A3C2FC21A7}"/>
              </a:ext>
            </a:extLst>
          </p:cNvPr>
          <p:cNvSpPr txBox="1"/>
          <p:nvPr/>
        </p:nvSpPr>
        <p:spPr>
          <a:xfrm>
            <a:off x="1522566" y="6616247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Opt</a:t>
            </a: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 in share data</a:t>
            </a:r>
          </a:p>
        </p:txBody>
      </p:sp>
    </p:spTree>
    <p:extLst>
      <p:ext uri="{BB962C8B-B14F-4D97-AF65-F5344CB8AC3E}">
        <p14:creationId xmlns:p14="http://schemas.microsoft.com/office/powerpoint/2010/main" val="261875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AA6C9-2EE3-4790-8024-F6F9D5DDE9CB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6753B-7504-47ED-8ADD-2445A5A0ED90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15B3C-C34E-4565-9965-A5FEC74EC04C}"/>
              </a:ext>
            </a:extLst>
          </p:cNvPr>
          <p:cNvSpPr txBox="1"/>
          <p:nvPr/>
        </p:nvSpPr>
        <p:spPr>
          <a:xfrm>
            <a:off x="1602216" y="2049810"/>
            <a:ext cx="399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app was made as by Runar Reve as his Major Project for his degree</a:t>
            </a:r>
          </a:p>
        </p:txBody>
      </p:sp>
    </p:spTree>
    <p:extLst>
      <p:ext uri="{BB962C8B-B14F-4D97-AF65-F5344CB8AC3E}">
        <p14:creationId xmlns:p14="http://schemas.microsoft.com/office/powerpoint/2010/main" val="290337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67</Words>
  <Application>Microsoft Office PowerPoint</Application>
  <PresentationFormat>Custom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Statistics</vt:lpstr>
      <vt:lpstr>Settings</vt:lpstr>
      <vt:lpstr>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Runar Reve</dc:creator>
  <cp:lastModifiedBy>Runar Reve</cp:lastModifiedBy>
  <cp:revision>10</cp:revision>
  <dcterms:created xsi:type="dcterms:W3CDTF">2021-02-02T12:52:53Z</dcterms:created>
  <dcterms:modified xsi:type="dcterms:W3CDTF">2021-02-05T14:08:54Z</dcterms:modified>
</cp:coreProperties>
</file>