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2" r:id="rId2"/>
    <p:sldId id="265" r:id="rId3"/>
    <p:sldId id="264" r:id="rId4"/>
    <p:sldId id="256" r:id="rId5"/>
    <p:sldId id="261" r:id="rId6"/>
    <p:sldId id="257" r:id="rId7"/>
    <p:sldId id="260" r:id="rId8"/>
    <p:sldId id="259" r:id="rId9"/>
    <p:sldId id="266" r:id="rId10"/>
    <p:sldId id="258" r:id="rId11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178691-2D57-4963-A4F3-8CFF6431AE3C}">
          <p14:sldIdLst>
            <p14:sldId id="262"/>
            <p14:sldId id="265"/>
            <p14:sldId id="264"/>
            <p14:sldId id="256"/>
            <p14:sldId id="261"/>
            <p14:sldId id="257"/>
            <p14:sldId id="260"/>
            <p14:sldId id="259"/>
            <p14:sldId id="26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61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CF22-5DE7-4573-B2C7-F2FD6A1B0721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AF91-7CEE-4C0C-A9A6-6056F437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0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1pPr>
    <a:lvl2pPr marL="443255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2pPr>
    <a:lvl3pPr marL="886511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3pPr>
    <a:lvl4pPr marL="1329766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4pPr>
    <a:lvl5pPr marL="177302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5pPr>
    <a:lvl6pPr marL="2216277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6pPr>
    <a:lvl7pPr marL="265953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7pPr>
    <a:lvl8pPr marL="3102788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8pPr>
    <a:lvl9pPr marL="3546043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4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33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408F-BD63-4741-B54F-A0ABC6703005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453DD-1F68-4410-9610-277972A84832}"/>
              </a:ext>
            </a:extLst>
          </p:cNvPr>
          <p:cNvSpPr txBox="1"/>
          <p:nvPr/>
        </p:nvSpPr>
        <p:spPr>
          <a:xfrm>
            <a:off x="1286199" y="4902529"/>
            <a:ext cx="476060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CA7EA-D785-4778-9B2D-A74EB325B73E}"/>
              </a:ext>
            </a:extLst>
          </p:cNvPr>
          <p:cNvSpPr txBox="1"/>
          <p:nvPr/>
        </p:nvSpPr>
        <p:spPr>
          <a:xfrm>
            <a:off x="1286199" y="5572089"/>
            <a:ext cx="476060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Password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D7822459-EE4E-4789-82F7-CDCD30C4A7D1}"/>
              </a:ext>
            </a:extLst>
          </p:cNvPr>
          <p:cNvSpPr/>
          <p:nvPr/>
        </p:nvSpPr>
        <p:spPr>
          <a:xfrm>
            <a:off x="1286200" y="7405144"/>
            <a:ext cx="4760600" cy="824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91762BC1-ECCA-4D56-9AEB-C0B6B0F401A5}"/>
              </a:ext>
            </a:extLst>
          </p:cNvPr>
          <p:cNvSpPr txBox="1"/>
          <p:nvPr/>
        </p:nvSpPr>
        <p:spPr>
          <a:xfrm>
            <a:off x="1437962" y="7558713"/>
            <a:ext cx="4464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1DF8F-F4D0-4E91-98EF-49FBCFE41C17}"/>
              </a:ext>
            </a:extLst>
          </p:cNvPr>
          <p:cNvSpPr txBox="1"/>
          <p:nvPr/>
        </p:nvSpPr>
        <p:spPr>
          <a:xfrm>
            <a:off x="1286200" y="6183443"/>
            <a:ext cx="298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not have an account?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8FE7A-A0B0-4E9D-B040-1CC58FC4B52E}"/>
              </a:ext>
            </a:extLst>
          </p:cNvPr>
          <p:cNvSpPr txBox="1"/>
          <p:nvPr/>
        </p:nvSpPr>
        <p:spPr>
          <a:xfrm>
            <a:off x="4270466" y="6165451"/>
            <a:ext cx="1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Go to 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C708E-92D6-4DC0-9E71-4364255AA478}"/>
              </a:ext>
            </a:extLst>
          </p:cNvPr>
          <p:cNvSpPr txBox="1"/>
          <p:nvPr/>
        </p:nvSpPr>
        <p:spPr>
          <a:xfrm>
            <a:off x="1827069" y="3668338"/>
            <a:ext cx="35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790F9CE-5842-4E5D-BF99-889653116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03" y="510648"/>
            <a:ext cx="3097104" cy="3091841"/>
          </a:xfrm>
          <a:prstGeom prst="ellipse">
            <a:avLst/>
          </a:prstGeom>
          <a:ln w="381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3E795B-03A1-4932-864F-EBDE2F04EE78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5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AA6C9-2EE3-4790-8024-F6F9D5DDE9CB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6753B-7504-47ED-8ADD-2445A5A0ED90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15B3C-C34E-4565-9965-A5FEC74EC04C}"/>
              </a:ext>
            </a:extLst>
          </p:cNvPr>
          <p:cNvSpPr txBox="1"/>
          <p:nvPr/>
        </p:nvSpPr>
        <p:spPr>
          <a:xfrm>
            <a:off x="1602216" y="2049810"/>
            <a:ext cx="399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app was made as by Runar Reve as his Major Project for his degree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2030C-D2CE-4359-AF0C-CEC78FA47228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453DD-1F68-4410-9610-277972A84832}"/>
              </a:ext>
            </a:extLst>
          </p:cNvPr>
          <p:cNvSpPr txBox="1"/>
          <p:nvPr/>
        </p:nvSpPr>
        <p:spPr>
          <a:xfrm>
            <a:off x="1286199" y="4902529"/>
            <a:ext cx="476060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CA7EA-D785-4778-9B2D-A74EB325B73E}"/>
              </a:ext>
            </a:extLst>
          </p:cNvPr>
          <p:cNvSpPr txBox="1"/>
          <p:nvPr/>
        </p:nvSpPr>
        <p:spPr>
          <a:xfrm>
            <a:off x="1286199" y="5572089"/>
            <a:ext cx="476060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i="1" dirty="0"/>
              <a:t>Password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D7822459-EE4E-4789-82F7-CDCD30C4A7D1}"/>
              </a:ext>
            </a:extLst>
          </p:cNvPr>
          <p:cNvSpPr/>
          <p:nvPr/>
        </p:nvSpPr>
        <p:spPr>
          <a:xfrm>
            <a:off x="1286200" y="7405144"/>
            <a:ext cx="4760600" cy="8244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91762BC1-ECCA-4D56-9AEB-C0B6B0F401A5}"/>
              </a:ext>
            </a:extLst>
          </p:cNvPr>
          <p:cNvSpPr txBox="1"/>
          <p:nvPr/>
        </p:nvSpPr>
        <p:spPr>
          <a:xfrm>
            <a:off x="1437962" y="7558713"/>
            <a:ext cx="4464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1DF8F-F4D0-4E91-98EF-49FBCFE41C17}"/>
              </a:ext>
            </a:extLst>
          </p:cNvPr>
          <p:cNvSpPr txBox="1"/>
          <p:nvPr/>
        </p:nvSpPr>
        <p:spPr>
          <a:xfrm>
            <a:off x="1286200" y="6183443"/>
            <a:ext cx="298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8FE7A-A0B0-4E9D-B040-1CC58FC4B52E}"/>
              </a:ext>
            </a:extLst>
          </p:cNvPr>
          <p:cNvSpPr txBox="1"/>
          <p:nvPr/>
        </p:nvSpPr>
        <p:spPr>
          <a:xfrm>
            <a:off x="4270466" y="6165451"/>
            <a:ext cx="15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Go to 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C708E-92D6-4DC0-9E71-4364255AA478}"/>
              </a:ext>
            </a:extLst>
          </p:cNvPr>
          <p:cNvSpPr txBox="1"/>
          <p:nvPr/>
        </p:nvSpPr>
        <p:spPr>
          <a:xfrm>
            <a:off x="1827069" y="3668338"/>
            <a:ext cx="35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Register User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790F9CE-5842-4E5D-BF99-889653116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03" y="510648"/>
            <a:ext cx="3097104" cy="3091841"/>
          </a:xfrm>
          <a:prstGeom prst="ellipse">
            <a:avLst/>
          </a:prstGeom>
          <a:ln w="381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742305-A5E8-46DD-90CB-5D244015DC68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0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9A9DA5-4200-4D24-B5FF-D9FEDC62D040}"/>
              </a:ext>
            </a:extLst>
          </p:cNvPr>
          <p:cNvSpPr txBox="1"/>
          <p:nvPr/>
        </p:nvSpPr>
        <p:spPr>
          <a:xfrm>
            <a:off x="1763030" y="314370"/>
            <a:ext cx="35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User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8D7387-67A7-4818-AD48-91A56BF48787}"/>
              </a:ext>
            </a:extLst>
          </p:cNvPr>
          <p:cNvSpPr/>
          <p:nvPr/>
        </p:nvSpPr>
        <p:spPr>
          <a:xfrm>
            <a:off x="743397" y="2315492"/>
            <a:ext cx="5996065" cy="12666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FA663694-07E3-4192-9D94-6833560FA0A7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7B883D03-538A-48DF-A14C-866B7B4BF33F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96945B-F2DB-42E9-AADA-250A868449A9}"/>
              </a:ext>
            </a:extLst>
          </p:cNvPr>
          <p:cNvSpPr/>
          <p:nvPr/>
        </p:nvSpPr>
        <p:spPr>
          <a:xfrm>
            <a:off x="1230899" y="3186301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3CDC20-68AF-48D8-B091-2D65502958CD}"/>
              </a:ext>
            </a:extLst>
          </p:cNvPr>
          <p:cNvSpPr/>
          <p:nvPr/>
        </p:nvSpPr>
        <p:spPr>
          <a:xfrm>
            <a:off x="2749747" y="3182874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E4230D-3F40-4FE2-A35C-8C0F717D3172}"/>
              </a:ext>
            </a:extLst>
          </p:cNvPr>
          <p:cNvSpPr/>
          <p:nvPr/>
        </p:nvSpPr>
        <p:spPr>
          <a:xfrm>
            <a:off x="5652663" y="3189865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4E50D-7C73-4BA0-A8D5-51CAAA85F870}"/>
              </a:ext>
            </a:extLst>
          </p:cNvPr>
          <p:cNvSpPr txBox="1"/>
          <p:nvPr/>
        </p:nvSpPr>
        <p:spPr>
          <a:xfrm>
            <a:off x="2875747" y="2309750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Gender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DCE8C-0A97-422B-AFB1-0CA51247C219}"/>
              </a:ext>
            </a:extLst>
          </p:cNvPr>
          <p:cNvSpPr txBox="1"/>
          <p:nvPr/>
        </p:nvSpPr>
        <p:spPr>
          <a:xfrm>
            <a:off x="892203" y="2816969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746E3-EBFF-4CBB-872B-20797E452EF1}"/>
              </a:ext>
            </a:extLst>
          </p:cNvPr>
          <p:cNvSpPr txBox="1"/>
          <p:nvPr/>
        </p:nvSpPr>
        <p:spPr>
          <a:xfrm>
            <a:off x="2354033" y="2835149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8B224-2B76-4D28-9AF9-B8378745FEE0}"/>
              </a:ext>
            </a:extLst>
          </p:cNvPr>
          <p:cNvSpPr txBox="1"/>
          <p:nvPr/>
        </p:nvSpPr>
        <p:spPr>
          <a:xfrm>
            <a:off x="5237783" y="2592942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1751D3-F484-466A-BFD1-63E2DEDE7287}"/>
              </a:ext>
            </a:extLst>
          </p:cNvPr>
          <p:cNvSpPr/>
          <p:nvPr/>
        </p:nvSpPr>
        <p:spPr>
          <a:xfrm>
            <a:off x="744032" y="3910813"/>
            <a:ext cx="5996065" cy="11953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06319F-75F1-467A-9F6C-C258939F4114}"/>
              </a:ext>
            </a:extLst>
          </p:cNvPr>
          <p:cNvSpPr/>
          <p:nvPr/>
        </p:nvSpPr>
        <p:spPr>
          <a:xfrm>
            <a:off x="1231534" y="4710268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B32813-048E-4A93-9783-0EC86D021E3E}"/>
              </a:ext>
            </a:extLst>
          </p:cNvPr>
          <p:cNvSpPr/>
          <p:nvPr/>
        </p:nvSpPr>
        <p:spPr>
          <a:xfrm>
            <a:off x="2697143" y="4708541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0DFCA-4294-4E68-ACB7-DE6BE27E1AE7}"/>
              </a:ext>
            </a:extLst>
          </p:cNvPr>
          <p:cNvSpPr txBox="1"/>
          <p:nvPr/>
        </p:nvSpPr>
        <p:spPr>
          <a:xfrm>
            <a:off x="2821898" y="3960706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Ethnicity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26A7E5-FCAC-496A-AA0C-EA2C88D9F06C}"/>
              </a:ext>
            </a:extLst>
          </p:cNvPr>
          <p:cNvSpPr txBox="1"/>
          <p:nvPr/>
        </p:nvSpPr>
        <p:spPr>
          <a:xfrm>
            <a:off x="892838" y="4340936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5BD98-80BB-462F-893D-D3D3C4E153FA}"/>
              </a:ext>
            </a:extLst>
          </p:cNvPr>
          <p:cNvSpPr txBox="1"/>
          <p:nvPr/>
        </p:nvSpPr>
        <p:spPr>
          <a:xfrm>
            <a:off x="2301429" y="4360816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8624C-DDCA-4F8F-8D16-C46630390FB5}"/>
              </a:ext>
            </a:extLst>
          </p:cNvPr>
          <p:cNvSpPr txBox="1"/>
          <p:nvPr/>
        </p:nvSpPr>
        <p:spPr>
          <a:xfrm>
            <a:off x="5176011" y="4129477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51485C-E5BA-4603-9DF0-622BB6831F86}"/>
              </a:ext>
            </a:extLst>
          </p:cNvPr>
          <p:cNvSpPr/>
          <p:nvPr/>
        </p:nvSpPr>
        <p:spPr>
          <a:xfrm>
            <a:off x="4137144" y="4640855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B95B6-6DA4-4ECD-847D-79A1EE77DFDD}"/>
              </a:ext>
            </a:extLst>
          </p:cNvPr>
          <p:cNvSpPr txBox="1"/>
          <p:nvPr/>
        </p:nvSpPr>
        <p:spPr>
          <a:xfrm>
            <a:off x="3741430" y="4293130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Asian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E18529-87A0-4E1A-A9CF-E15CCAF97A68}"/>
              </a:ext>
            </a:extLst>
          </p:cNvPr>
          <p:cNvSpPr/>
          <p:nvPr/>
        </p:nvSpPr>
        <p:spPr>
          <a:xfrm>
            <a:off x="689548" y="5479184"/>
            <a:ext cx="5996065" cy="11959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B05D2E-803E-4AFE-9C95-3D0A0400442C}"/>
              </a:ext>
            </a:extLst>
          </p:cNvPr>
          <p:cNvSpPr/>
          <p:nvPr/>
        </p:nvSpPr>
        <p:spPr>
          <a:xfrm>
            <a:off x="1177050" y="6279264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CAFB55-7BD5-47B8-BC3C-909DC41E38E9}"/>
              </a:ext>
            </a:extLst>
          </p:cNvPr>
          <p:cNvSpPr/>
          <p:nvPr/>
        </p:nvSpPr>
        <p:spPr>
          <a:xfrm>
            <a:off x="2195027" y="6249099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4DF105-7BD8-426D-977C-3F4DA0544215}"/>
              </a:ext>
            </a:extLst>
          </p:cNvPr>
          <p:cNvSpPr/>
          <p:nvPr/>
        </p:nvSpPr>
        <p:spPr>
          <a:xfrm>
            <a:off x="5617251" y="6199691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4A125-1823-4755-81F9-FEF3B651AB5F}"/>
              </a:ext>
            </a:extLst>
          </p:cNvPr>
          <p:cNvSpPr txBox="1"/>
          <p:nvPr/>
        </p:nvSpPr>
        <p:spPr>
          <a:xfrm>
            <a:off x="2821898" y="5492706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Age Group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1B07F7-CC58-43FC-AC13-A2B762AAB5D3}"/>
              </a:ext>
            </a:extLst>
          </p:cNvPr>
          <p:cNvSpPr txBox="1"/>
          <p:nvPr/>
        </p:nvSpPr>
        <p:spPr>
          <a:xfrm>
            <a:off x="838354" y="5909932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C55292-D52D-4B39-B60C-F40A29B31F25}"/>
              </a:ext>
            </a:extLst>
          </p:cNvPr>
          <p:cNvSpPr txBox="1"/>
          <p:nvPr/>
        </p:nvSpPr>
        <p:spPr>
          <a:xfrm>
            <a:off x="1799313" y="5901374"/>
            <a:ext cx="105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Teenager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E626D-F348-4959-B48D-E2C83847A1D5}"/>
              </a:ext>
            </a:extLst>
          </p:cNvPr>
          <p:cNvSpPr txBox="1"/>
          <p:nvPr/>
        </p:nvSpPr>
        <p:spPr>
          <a:xfrm>
            <a:off x="5202371" y="5602768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A487DC-A893-40C3-8268-2D0F1816ED71}"/>
              </a:ext>
            </a:extLst>
          </p:cNvPr>
          <p:cNvSpPr/>
          <p:nvPr/>
        </p:nvSpPr>
        <p:spPr>
          <a:xfrm>
            <a:off x="3429161" y="6259939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317C3-5F1C-46E3-BB75-804ED2A9E706}"/>
              </a:ext>
            </a:extLst>
          </p:cNvPr>
          <p:cNvSpPr txBox="1"/>
          <p:nvPr/>
        </p:nvSpPr>
        <p:spPr>
          <a:xfrm>
            <a:off x="3033447" y="5912214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Adult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917541-EE29-4829-92EE-2965344DACCC}"/>
              </a:ext>
            </a:extLst>
          </p:cNvPr>
          <p:cNvSpPr/>
          <p:nvPr/>
        </p:nvSpPr>
        <p:spPr>
          <a:xfrm>
            <a:off x="4746694" y="6258829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4702F6-99DB-4DE1-A8F9-5F0155DB6386}"/>
              </a:ext>
            </a:extLst>
          </p:cNvPr>
          <p:cNvSpPr txBox="1"/>
          <p:nvPr/>
        </p:nvSpPr>
        <p:spPr>
          <a:xfrm>
            <a:off x="4350980" y="5911104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Old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DEB49C-016F-4676-88D1-8633C9240A6A}"/>
              </a:ext>
            </a:extLst>
          </p:cNvPr>
          <p:cNvSpPr/>
          <p:nvPr/>
        </p:nvSpPr>
        <p:spPr>
          <a:xfrm>
            <a:off x="744032" y="7084360"/>
            <a:ext cx="5996065" cy="1113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7DC1A83-84C4-44FA-9470-37751A1F9D60}"/>
              </a:ext>
            </a:extLst>
          </p:cNvPr>
          <p:cNvSpPr/>
          <p:nvPr/>
        </p:nvSpPr>
        <p:spPr>
          <a:xfrm>
            <a:off x="5671735" y="7797057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3038FD-42F4-4F4B-A991-18E1D3490EDB}"/>
              </a:ext>
            </a:extLst>
          </p:cNvPr>
          <p:cNvSpPr txBox="1"/>
          <p:nvPr/>
        </p:nvSpPr>
        <p:spPr>
          <a:xfrm>
            <a:off x="2818157" y="7071006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Nationality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5E7B5-46CB-484D-B4A2-C6141CE27A41}"/>
              </a:ext>
            </a:extLst>
          </p:cNvPr>
          <p:cNvSpPr txBox="1"/>
          <p:nvPr/>
        </p:nvSpPr>
        <p:spPr>
          <a:xfrm>
            <a:off x="5256855" y="7200134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500B06-F0B3-4000-9844-3F9B55D1BC18}"/>
              </a:ext>
            </a:extLst>
          </p:cNvPr>
          <p:cNvSpPr/>
          <p:nvPr/>
        </p:nvSpPr>
        <p:spPr>
          <a:xfrm>
            <a:off x="1177628" y="7461827"/>
            <a:ext cx="3978465" cy="588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36CB56-D1D9-4896-BD2C-71A4ECBBD3DD}"/>
              </a:ext>
            </a:extLst>
          </p:cNvPr>
          <p:cNvSpPr txBox="1"/>
          <p:nvPr/>
        </p:nvSpPr>
        <p:spPr>
          <a:xfrm>
            <a:off x="1264409" y="7577492"/>
            <a:ext cx="340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Nationality: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0128898-4984-40D4-A207-3B71B57F5916}"/>
              </a:ext>
            </a:extLst>
          </p:cNvPr>
          <p:cNvSpPr/>
          <p:nvPr/>
        </p:nvSpPr>
        <p:spPr>
          <a:xfrm>
            <a:off x="708324" y="8603650"/>
            <a:ext cx="5996065" cy="11688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788C4C-528B-424F-9B3E-132A8B6A23DE}"/>
              </a:ext>
            </a:extLst>
          </p:cNvPr>
          <p:cNvSpPr/>
          <p:nvPr/>
        </p:nvSpPr>
        <p:spPr>
          <a:xfrm>
            <a:off x="5636027" y="9350101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0F69A7-E6E7-4D34-9E73-F805DAAFC205}"/>
              </a:ext>
            </a:extLst>
          </p:cNvPr>
          <p:cNvSpPr txBox="1"/>
          <p:nvPr/>
        </p:nvSpPr>
        <p:spPr>
          <a:xfrm>
            <a:off x="2840674" y="8613318"/>
            <a:ext cx="1731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Post Number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4641D3-794B-48AA-A183-37B31798247E}"/>
              </a:ext>
            </a:extLst>
          </p:cNvPr>
          <p:cNvSpPr txBox="1"/>
          <p:nvPr/>
        </p:nvSpPr>
        <p:spPr>
          <a:xfrm>
            <a:off x="5221147" y="8753178"/>
            <a:ext cx="11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Preferer not to say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FBD3E3-05F5-47EB-B042-1CC58BC08358}"/>
              </a:ext>
            </a:extLst>
          </p:cNvPr>
          <p:cNvSpPr/>
          <p:nvPr/>
        </p:nvSpPr>
        <p:spPr>
          <a:xfrm>
            <a:off x="1141920" y="9014871"/>
            <a:ext cx="3978465" cy="588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E2FD66-64C9-4B30-BCF2-E856FCD0C5AD}"/>
              </a:ext>
            </a:extLst>
          </p:cNvPr>
          <p:cNvSpPr txBox="1"/>
          <p:nvPr/>
        </p:nvSpPr>
        <p:spPr>
          <a:xfrm>
            <a:off x="1228701" y="9130536"/>
            <a:ext cx="340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Post Number :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E3388C-B460-476A-89C3-C9249EC362C4}"/>
              </a:ext>
            </a:extLst>
          </p:cNvPr>
          <p:cNvSpPr/>
          <p:nvPr/>
        </p:nvSpPr>
        <p:spPr>
          <a:xfrm>
            <a:off x="5717088" y="3252248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672841B-5DFD-4546-BA54-2926D5A532A8}"/>
              </a:ext>
            </a:extLst>
          </p:cNvPr>
          <p:cNvSpPr/>
          <p:nvPr/>
        </p:nvSpPr>
        <p:spPr>
          <a:xfrm>
            <a:off x="4098902" y="3185865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6C8B52-4ABE-4B7D-A936-D4639B6CB474}"/>
              </a:ext>
            </a:extLst>
          </p:cNvPr>
          <p:cNvSpPr txBox="1"/>
          <p:nvPr/>
        </p:nvSpPr>
        <p:spPr>
          <a:xfrm>
            <a:off x="3760206" y="2816533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Other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8591146-741D-4D28-9445-BCF883389963}"/>
              </a:ext>
            </a:extLst>
          </p:cNvPr>
          <p:cNvSpPr/>
          <p:nvPr/>
        </p:nvSpPr>
        <p:spPr>
          <a:xfrm>
            <a:off x="5598814" y="4726596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828593-6F85-4DBD-9AF9-EB18C82F20BD}"/>
              </a:ext>
            </a:extLst>
          </p:cNvPr>
          <p:cNvSpPr/>
          <p:nvPr/>
        </p:nvSpPr>
        <p:spPr>
          <a:xfrm>
            <a:off x="5617251" y="6198535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AB95E9-A619-4011-AEEE-1CCC14DA4624}"/>
              </a:ext>
            </a:extLst>
          </p:cNvPr>
          <p:cNvSpPr/>
          <p:nvPr/>
        </p:nvSpPr>
        <p:spPr>
          <a:xfrm>
            <a:off x="5680251" y="6262074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49AB93-CE17-49D6-B580-DEA1C8470675}"/>
              </a:ext>
            </a:extLst>
          </p:cNvPr>
          <p:cNvSpPr/>
          <p:nvPr/>
        </p:nvSpPr>
        <p:spPr>
          <a:xfrm>
            <a:off x="5668724" y="7799433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440A46-B9B2-4C67-B9C3-B57D8C02714F}"/>
              </a:ext>
            </a:extLst>
          </p:cNvPr>
          <p:cNvSpPr/>
          <p:nvPr/>
        </p:nvSpPr>
        <p:spPr>
          <a:xfrm>
            <a:off x="5731724" y="7862972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62DEA33-A43F-45D5-9FE7-52679662F93A}"/>
              </a:ext>
            </a:extLst>
          </p:cNvPr>
          <p:cNvSpPr/>
          <p:nvPr/>
        </p:nvSpPr>
        <p:spPr>
          <a:xfrm>
            <a:off x="5636064" y="9352477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A85BA03-DE9B-441C-A12E-41670981AE84}"/>
              </a:ext>
            </a:extLst>
          </p:cNvPr>
          <p:cNvSpPr/>
          <p:nvPr/>
        </p:nvSpPr>
        <p:spPr>
          <a:xfrm>
            <a:off x="5699064" y="9416016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395042-325C-441A-A27B-48091D2A56C1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61EDC5D-235D-4FD3-A668-B320B0894649}"/>
              </a:ext>
            </a:extLst>
          </p:cNvPr>
          <p:cNvSpPr/>
          <p:nvPr/>
        </p:nvSpPr>
        <p:spPr>
          <a:xfrm>
            <a:off x="725861" y="1204642"/>
            <a:ext cx="6031138" cy="770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9E0B90-44CE-469A-BC30-4EA29990BFDE}"/>
              </a:ext>
            </a:extLst>
          </p:cNvPr>
          <p:cNvSpPr txBox="1"/>
          <p:nvPr/>
        </p:nvSpPr>
        <p:spPr>
          <a:xfrm>
            <a:off x="776520" y="1259881"/>
            <a:ext cx="213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Allow data used for studies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0BD2FA-9906-412A-9810-8878450AB191}"/>
              </a:ext>
            </a:extLst>
          </p:cNvPr>
          <p:cNvSpPr/>
          <p:nvPr/>
        </p:nvSpPr>
        <p:spPr>
          <a:xfrm>
            <a:off x="4444952" y="1615285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5D2883-EB84-4CAC-9A6A-DF3A9D4221CD}"/>
              </a:ext>
            </a:extLst>
          </p:cNvPr>
          <p:cNvSpPr txBox="1"/>
          <p:nvPr/>
        </p:nvSpPr>
        <p:spPr>
          <a:xfrm>
            <a:off x="4106256" y="1245953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Yes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D8CECD-368E-4E84-A984-9EDF2AD87613}"/>
              </a:ext>
            </a:extLst>
          </p:cNvPr>
          <p:cNvSpPr/>
          <p:nvPr/>
        </p:nvSpPr>
        <p:spPr>
          <a:xfrm>
            <a:off x="5699064" y="1593218"/>
            <a:ext cx="252000" cy="2530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E800CF-CB08-437C-BC3F-0066CA4A7018}"/>
              </a:ext>
            </a:extLst>
          </p:cNvPr>
          <p:cNvSpPr txBox="1"/>
          <p:nvPr/>
        </p:nvSpPr>
        <p:spPr>
          <a:xfrm>
            <a:off x="5360368" y="1223886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684C24F-ADCB-4D0C-8F2E-541810D79317}"/>
              </a:ext>
            </a:extLst>
          </p:cNvPr>
          <p:cNvSpPr/>
          <p:nvPr/>
        </p:nvSpPr>
        <p:spPr>
          <a:xfrm>
            <a:off x="5660095" y="4798929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71CF579-EB16-4812-BE2F-C8ED012B1636}"/>
              </a:ext>
            </a:extLst>
          </p:cNvPr>
          <p:cNvSpPr/>
          <p:nvPr/>
        </p:nvSpPr>
        <p:spPr>
          <a:xfrm>
            <a:off x="5758920" y="1665551"/>
            <a:ext cx="126000" cy="12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BDDD0DB5-6AA5-4593-8BF9-607B33D06404}"/>
              </a:ext>
            </a:extLst>
          </p:cNvPr>
          <p:cNvSpPr/>
          <p:nvPr/>
        </p:nvSpPr>
        <p:spPr>
          <a:xfrm>
            <a:off x="1379095" y="3710066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60B8516B-BB78-489B-9B6E-9A17F34BBB0C}"/>
              </a:ext>
            </a:extLst>
          </p:cNvPr>
          <p:cNvSpPr/>
          <p:nvPr/>
        </p:nvSpPr>
        <p:spPr>
          <a:xfrm>
            <a:off x="1379095" y="5099155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F5F28539-F504-46C5-81B1-975C12E68E2C}"/>
              </a:ext>
            </a:extLst>
          </p:cNvPr>
          <p:cNvSpPr txBox="1"/>
          <p:nvPr/>
        </p:nvSpPr>
        <p:spPr>
          <a:xfrm>
            <a:off x="1516802" y="386363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Fill New Day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C01DD660-BD8C-44C4-92BC-ABB6C25D6D64}"/>
              </a:ext>
            </a:extLst>
          </p:cNvPr>
          <p:cNvSpPr txBox="1"/>
          <p:nvPr/>
        </p:nvSpPr>
        <p:spPr>
          <a:xfrm>
            <a:off x="1516802" y="5252724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View Statistics</a:t>
            </a:r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C73E0B96-689D-4C06-A6E4-3BF36B4933F3}"/>
              </a:ext>
            </a:extLst>
          </p:cNvPr>
          <p:cNvSpPr/>
          <p:nvPr/>
        </p:nvSpPr>
        <p:spPr>
          <a:xfrm>
            <a:off x="1379095" y="7877333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5237677D-C514-4185-B0CC-7A920694BAD1}"/>
              </a:ext>
            </a:extLst>
          </p:cNvPr>
          <p:cNvSpPr txBox="1"/>
          <p:nvPr/>
        </p:nvSpPr>
        <p:spPr>
          <a:xfrm>
            <a:off x="1516802" y="80309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Log Out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2718BC-2432-44C6-AD04-84D616FA9448}"/>
              </a:ext>
            </a:extLst>
          </p:cNvPr>
          <p:cNvSpPr/>
          <p:nvPr/>
        </p:nvSpPr>
        <p:spPr>
          <a:xfrm>
            <a:off x="1943243" y="657733"/>
            <a:ext cx="3312826" cy="25783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3BB53-8F8E-4617-882E-877DBB703507}"/>
              </a:ext>
            </a:extLst>
          </p:cNvPr>
          <p:cNvSpPr txBox="1"/>
          <p:nvPr/>
        </p:nvSpPr>
        <p:spPr>
          <a:xfrm>
            <a:off x="1943243" y="1645477"/>
            <a:ext cx="3221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Number of inputs</a:t>
            </a:r>
          </a:p>
        </p:txBody>
      </p:sp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EA896C57-4E4A-42C6-AF41-77CCB46C84F4}"/>
              </a:ext>
            </a:extLst>
          </p:cNvPr>
          <p:cNvSpPr/>
          <p:nvPr/>
        </p:nvSpPr>
        <p:spPr>
          <a:xfrm>
            <a:off x="1379095" y="6488244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5F7EB2EC-ECD5-412E-8CD6-160E8159C2FA}"/>
              </a:ext>
            </a:extLst>
          </p:cNvPr>
          <p:cNvSpPr txBox="1"/>
          <p:nvPr/>
        </p:nvSpPr>
        <p:spPr>
          <a:xfrm>
            <a:off x="1516802" y="6641813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D71BE-FA6E-4EAB-8772-6EE29299859E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662CBA74-AB45-440E-9AB2-AEA8F030BDA6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0E6C1E09-E200-4565-9509-244D8227F582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46E36EA6-338C-4298-8CE2-65E33E9D8DB7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DDE772DE-1E43-4885-84A1-904F576C0909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1D70-9AEA-4B32-AE4B-6248552F6830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Fulfilment of Wants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4381D-02E3-453B-B1D8-F5C915F844B4}"/>
              </a:ext>
            </a:extLst>
          </p:cNvPr>
          <p:cNvSpPr/>
          <p:nvPr/>
        </p:nvSpPr>
        <p:spPr>
          <a:xfrm>
            <a:off x="562604" y="206114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C5DF2D-0849-44C6-9FAB-DE729CAE58DA}"/>
              </a:ext>
            </a:extLst>
          </p:cNvPr>
          <p:cNvSpPr/>
          <p:nvPr/>
        </p:nvSpPr>
        <p:spPr>
          <a:xfrm>
            <a:off x="562604" y="287061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E6E1F0-E39E-41B8-8D93-09F52EE764AF}"/>
              </a:ext>
            </a:extLst>
          </p:cNvPr>
          <p:cNvSpPr/>
          <p:nvPr/>
        </p:nvSpPr>
        <p:spPr>
          <a:xfrm>
            <a:off x="5616787" y="287061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6080-F42B-49D3-A012-4FA3710F2A6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462604" y="332061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6A1BE-856A-481D-9837-E6635BB3D6C2}"/>
              </a:ext>
            </a:extLst>
          </p:cNvPr>
          <p:cNvCxnSpPr>
            <a:cxnSpLocks/>
          </p:cNvCxnSpPr>
          <p:nvPr/>
        </p:nvCxnSpPr>
        <p:spPr>
          <a:xfrm>
            <a:off x="1956690" y="30395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B77EC-2B23-4D54-BF12-736E9D011C8D}"/>
              </a:ext>
            </a:extLst>
          </p:cNvPr>
          <p:cNvCxnSpPr>
            <a:cxnSpLocks/>
          </p:cNvCxnSpPr>
          <p:nvPr/>
        </p:nvCxnSpPr>
        <p:spPr>
          <a:xfrm>
            <a:off x="5122113" y="302735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41809-AEC2-48D2-831C-6B4A77D37225}"/>
              </a:ext>
            </a:extLst>
          </p:cNvPr>
          <p:cNvCxnSpPr>
            <a:cxnSpLocks/>
          </p:cNvCxnSpPr>
          <p:nvPr/>
        </p:nvCxnSpPr>
        <p:spPr>
          <a:xfrm>
            <a:off x="4352618" y="30273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27521-A3CE-455B-94CA-E993D6FFFF49}"/>
              </a:ext>
            </a:extLst>
          </p:cNvPr>
          <p:cNvCxnSpPr>
            <a:cxnSpLocks/>
          </p:cNvCxnSpPr>
          <p:nvPr/>
        </p:nvCxnSpPr>
        <p:spPr>
          <a:xfrm>
            <a:off x="2666225" y="30104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0336F4-AFF5-4EE9-81C3-7E2EB73A035D}"/>
              </a:ext>
            </a:extLst>
          </p:cNvPr>
          <p:cNvCxnSpPr>
            <a:cxnSpLocks/>
          </p:cNvCxnSpPr>
          <p:nvPr/>
        </p:nvCxnSpPr>
        <p:spPr>
          <a:xfrm>
            <a:off x="3495198" y="30273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AC8047-BCB9-48A2-AE66-EFD39F3FC16A}"/>
              </a:ext>
            </a:extLst>
          </p:cNvPr>
          <p:cNvSpPr/>
          <p:nvPr/>
        </p:nvSpPr>
        <p:spPr>
          <a:xfrm rot="5400000">
            <a:off x="3205870" y="271344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53204-3B88-4A9B-AC7D-5501E11D72D9}"/>
              </a:ext>
            </a:extLst>
          </p:cNvPr>
          <p:cNvSpPr txBox="1"/>
          <p:nvPr/>
        </p:nvSpPr>
        <p:spPr>
          <a:xfrm>
            <a:off x="1462608" y="206114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Happiness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90CF2-EE84-44FD-B2B5-332B5D9FF6F8}"/>
              </a:ext>
            </a:extLst>
          </p:cNvPr>
          <p:cNvSpPr/>
          <p:nvPr/>
        </p:nvSpPr>
        <p:spPr>
          <a:xfrm>
            <a:off x="562600" y="4861155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908903-5D63-45CB-B2E8-6DE8FDFE8331}"/>
              </a:ext>
            </a:extLst>
          </p:cNvPr>
          <p:cNvSpPr/>
          <p:nvPr/>
        </p:nvSpPr>
        <p:spPr>
          <a:xfrm>
            <a:off x="562600" y="5670630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F678F-B8CA-4FE3-94FE-A95F62DA940F}"/>
              </a:ext>
            </a:extLst>
          </p:cNvPr>
          <p:cNvSpPr/>
          <p:nvPr/>
        </p:nvSpPr>
        <p:spPr>
          <a:xfrm>
            <a:off x="5616783" y="5670630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0BDAF-1314-43E4-B9CB-8C34C2D789EA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1462600" y="6120630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F48A94-384D-40A7-BAAE-536D45F0B1E3}"/>
              </a:ext>
            </a:extLst>
          </p:cNvPr>
          <p:cNvCxnSpPr>
            <a:cxnSpLocks/>
          </p:cNvCxnSpPr>
          <p:nvPr/>
        </p:nvCxnSpPr>
        <p:spPr>
          <a:xfrm>
            <a:off x="1956686" y="58395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5CB0F9-7185-4F58-9314-BE10164C40D8}"/>
              </a:ext>
            </a:extLst>
          </p:cNvPr>
          <p:cNvCxnSpPr>
            <a:cxnSpLocks/>
          </p:cNvCxnSpPr>
          <p:nvPr/>
        </p:nvCxnSpPr>
        <p:spPr>
          <a:xfrm>
            <a:off x="5122109" y="5827366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3A9F54-820B-49E5-9562-CD30AF010FE8}"/>
              </a:ext>
            </a:extLst>
          </p:cNvPr>
          <p:cNvCxnSpPr>
            <a:cxnSpLocks/>
          </p:cNvCxnSpPr>
          <p:nvPr/>
        </p:nvCxnSpPr>
        <p:spPr>
          <a:xfrm>
            <a:off x="4352614" y="5827365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790943-FBAE-4840-A962-303D28E12DE1}"/>
              </a:ext>
            </a:extLst>
          </p:cNvPr>
          <p:cNvCxnSpPr>
            <a:cxnSpLocks/>
          </p:cNvCxnSpPr>
          <p:nvPr/>
        </p:nvCxnSpPr>
        <p:spPr>
          <a:xfrm>
            <a:off x="2666221" y="58104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3B744A-81FC-4ED0-A64D-866CC5812D16}"/>
              </a:ext>
            </a:extLst>
          </p:cNvPr>
          <p:cNvCxnSpPr>
            <a:cxnSpLocks/>
          </p:cNvCxnSpPr>
          <p:nvPr/>
        </p:nvCxnSpPr>
        <p:spPr>
          <a:xfrm>
            <a:off x="3495194" y="58273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AC99BC4-49E9-49B0-8D20-AD984F8C0F51}"/>
              </a:ext>
            </a:extLst>
          </p:cNvPr>
          <p:cNvSpPr/>
          <p:nvPr/>
        </p:nvSpPr>
        <p:spPr>
          <a:xfrm rot="5400000">
            <a:off x="3205866" y="5513459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5F8F9-A7F4-4622-940B-6D06F6D7D495}"/>
              </a:ext>
            </a:extLst>
          </p:cNvPr>
          <p:cNvSpPr txBox="1"/>
          <p:nvPr/>
        </p:nvSpPr>
        <p:spPr>
          <a:xfrm>
            <a:off x="1462604" y="486115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8748A-FDF0-4F8D-8850-78FACBFA25FA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717FB9A-6DDA-494F-A429-B4A96023F2B8}"/>
              </a:ext>
            </a:extLst>
          </p:cNvPr>
          <p:cNvSpPr/>
          <p:nvPr/>
        </p:nvSpPr>
        <p:spPr>
          <a:xfrm>
            <a:off x="622562" y="1329051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D5818C-C8F0-43C0-B54A-F2769864F874}"/>
              </a:ext>
            </a:extLst>
          </p:cNvPr>
          <p:cNvSpPr/>
          <p:nvPr/>
        </p:nvSpPr>
        <p:spPr>
          <a:xfrm>
            <a:off x="622562" y="213852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2ECEDE-75D2-44BE-8C8A-01968D77880A}"/>
              </a:ext>
            </a:extLst>
          </p:cNvPr>
          <p:cNvSpPr/>
          <p:nvPr/>
        </p:nvSpPr>
        <p:spPr>
          <a:xfrm>
            <a:off x="5676745" y="213852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CFFDF8-B8E5-436D-A9D3-AF46AC862B98}"/>
              </a:ext>
            </a:extLst>
          </p:cNvPr>
          <p:cNvCxnSpPr>
            <a:stCxn id="83" idx="6"/>
            <a:endCxn id="84" idx="2"/>
          </p:cNvCxnSpPr>
          <p:nvPr/>
        </p:nvCxnSpPr>
        <p:spPr>
          <a:xfrm>
            <a:off x="1522562" y="2588526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EAE935-D2C4-4196-AA09-D7C0A4751496}"/>
              </a:ext>
            </a:extLst>
          </p:cNvPr>
          <p:cNvCxnSpPr>
            <a:cxnSpLocks/>
          </p:cNvCxnSpPr>
          <p:nvPr/>
        </p:nvCxnSpPr>
        <p:spPr>
          <a:xfrm>
            <a:off x="2016648" y="23074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D03FC2-F9A3-4A94-A147-823AB019068C}"/>
              </a:ext>
            </a:extLst>
          </p:cNvPr>
          <p:cNvCxnSpPr>
            <a:cxnSpLocks/>
          </p:cNvCxnSpPr>
          <p:nvPr/>
        </p:nvCxnSpPr>
        <p:spPr>
          <a:xfrm>
            <a:off x="5182071" y="229526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B7FFD4-57E1-4EE3-A083-F5F26F7CEC10}"/>
              </a:ext>
            </a:extLst>
          </p:cNvPr>
          <p:cNvCxnSpPr>
            <a:cxnSpLocks/>
          </p:cNvCxnSpPr>
          <p:nvPr/>
        </p:nvCxnSpPr>
        <p:spPr>
          <a:xfrm>
            <a:off x="4412576" y="229526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067EA3-D0CC-4CB2-AA52-579339FB9F9D}"/>
              </a:ext>
            </a:extLst>
          </p:cNvPr>
          <p:cNvCxnSpPr>
            <a:cxnSpLocks/>
          </p:cNvCxnSpPr>
          <p:nvPr/>
        </p:nvCxnSpPr>
        <p:spPr>
          <a:xfrm>
            <a:off x="2726183" y="22783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D4A87B-BF12-4E3F-A19F-A3B4079AFE7A}"/>
              </a:ext>
            </a:extLst>
          </p:cNvPr>
          <p:cNvCxnSpPr>
            <a:cxnSpLocks/>
          </p:cNvCxnSpPr>
          <p:nvPr/>
        </p:nvCxnSpPr>
        <p:spPr>
          <a:xfrm>
            <a:off x="3555156" y="22952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29401ABB-E2E2-4581-A2EB-5B2F8A1C5B88}"/>
              </a:ext>
            </a:extLst>
          </p:cNvPr>
          <p:cNvSpPr/>
          <p:nvPr/>
        </p:nvSpPr>
        <p:spPr>
          <a:xfrm rot="5400000">
            <a:off x="3265828" y="1981355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2407C1-9418-4923-9F6D-FF4A9841F1A1}"/>
              </a:ext>
            </a:extLst>
          </p:cNvPr>
          <p:cNvSpPr txBox="1"/>
          <p:nvPr/>
        </p:nvSpPr>
        <p:spPr>
          <a:xfrm>
            <a:off x="1522566" y="1329051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6AFF58B-8CC6-4FFF-8B0B-B3622D2C9A7B}"/>
              </a:ext>
            </a:extLst>
          </p:cNvPr>
          <p:cNvSpPr/>
          <p:nvPr/>
        </p:nvSpPr>
        <p:spPr>
          <a:xfrm>
            <a:off x="622562" y="3128451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C2B640-874E-4187-BAD2-AD6BCE44021B}"/>
              </a:ext>
            </a:extLst>
          </p:cNvPr>
          <p:cNvSpPr/>
          <p:nvPr/>
        </p:nvSpPr>
        <p:spPr>
          <a:xfrm>
            <a:off x="622562" y="393792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3EA54B1-CD07-476C-94C3-72399DC82143}"/>
              </a:ext>
            </a:extLst>
          </p:cNvPr>
          <p:cNvSpPr/>
          <p:nvPr/>
        </p:nvSpPr>
        <p:spPr>
          <a:xfrm>
            <a:off x="5676745" y="393792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364E210-971A-4405-83D6-1F78AA11E33B}"/>
              </a:ext>
            </a:extLst>
          </p:cNvPr>
          <p:cNvCxnSpPr>
            <a:stCxn id="94" idx="6"/>
            <a:endCxn id="95" idx="2"/>
          </p:cNvCxnSpPr>
          <p:nvPr/>
        </p:nvCxnSpPr>
        <p:spPr>
          <a:xfrm>
            <a:off x="1522562" y="4387926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DC8436-6A63-47EB-8D73-6606DEE740B4}"/>
              </a:ext>
            </a:extLst>
          </p:cNvPr>
          <p:cNvCxnSpPr>
            <a:cxnSpLocks/>
          </p:cNvCxnSpPr>
          <p:nvPr/>
        </p:nvCxnSpPr>
        <p:spPr>
          <a:xfrm>
            <a:off x="2016648" y="41068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84A674-B0DE-4245-91F6-02385C1DEB20}"/>
              </a:ext>
            </a:extLst>
          </p:cNvPr>
          <p:cNvCxnSpPr>
            <a:cxnSpLocks/>
          </p:cNvCxnSpPr>
          <p:nvPr/>
        </p:nvCxnSpPr>
        <p:spPr>
          <a:xfrm>
            <a:off x="5182071" y="409466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183880-B97B-40B9-9823-FE12D3C21064}"/>
              </a:ext>
            </a:extLst>
          </p:cNvPr>
          <p:cNvCxnSpPr>
            <a:cxnSpLocks/>
          </p:cNvCxnSpPr>
          <p:nvPr/>
        </p:nvCxnSpPr>
        <p:spPr>
          <a:xfrm>
            <a:off x="4412576" y="409466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DF8FE6-611C-413B-884D-B4563C1F95EE}"/>
              </a:ext>
            </a:extLst>
          </p:cNvPr>
          <p:cNvCxnSpPr>
            <a:cxnSpLocks/>
          </p:cNvCxnSpPr>
          <p:nvPr/>
        </p:nvCxnSpPr>
        <p:spPr>
          <a:xfrm>
            <a:off x="2726183" y="40777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00445A-999E-42D4-80C7-9410300D62DB}"/>
              </a:ext>
            </a:extLst>
          </p:cNvPr>
          <p:cNvCxnSpPr>
            <a:cxnSpLocks/>
          </p:cNvCxnSpPr>
          <p:nvPr/>
        </p:nvCxnSpPr>
        <p:spPr>
          <a:xfrm>
            <a:off x="3555156" y="409466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6DFAA2F-48FD-433D-94F7-1C91715B0FD7}"/>
              </a:ext>
            </a:extLst>
          </p:cNvPr>
          <p:cNvSpPr/>
          <p:nvPr/>
        </p:nvSpPr>
        <p:spPr>
          <a:xfrm rot="5400000">
            <a:off x="3265828" y="3780755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9682134-AF7A-49C6-9E05-C6F79F33404C}"/>
              </a:ext>
            </a:extLst>
          </p:cNvPr>
          <p:cNvSpPr txBox="1"/>
          <p:nvPr/>
        </p:nvSpPr>
        <p:spPr>
          <a:xfrm>
            <a:off x="1522566" y="3128451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Movement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6736BD-263E-49B2-B834-27BB4C14F130}"/>
              </a:ext>
            </a:extLst>
          </p:cNvPr>
          <p:cNvSpPr/>
          <p:nvPr/>
        </p:nvSpPr>
        <p:spPr>
          <a:xfrm>
            <a:off x="622562" y="494469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6A783F-C42C-4302-933C-1D668B3BA780}"/>
              </a:ext>
            </a:extLst>
          </p:cNvPr>
          <p:cNvSpPr/>
          <p:nvPr/>
        </p:nvSpPr>
        <p:spPr>
          <a:xfrm>
            <a:off x="622562" y="575416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320F3FC-EC6F-45C0-96B6-32CDD9B1A825}"/>
              </a:ext>
            </a:extLst>
          </p:cNvPr>
          <p:cNvSpPr/>
          <p:nvPr/>
        </p:nvSpPr>
        <p:spPr>
          <a:xfrm>
            <a:off x="5676745" y="575416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9C9472-A8E4-4E56-AC9C-3C166EF15EBF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>
            <a:off x="1522562" y="620416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212C8B-FC61-48CC-AB91-0225485BFB58}"/>
              </a:ext>
            </a:extLst>
          </p:cNvPr>
          <p:cNvCxnSpPr>
            <a:cxnSpLocks/>
          </p:cNvCxnSpPr>
          <p:nvPr/>
        </p:nvCxnSpPr>
        <p:spPr>
          <a:xfrm>
            <a:off x="2016648" y="592309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3CCB55-80EA-4D4E-AA52-63CDCD58240D}"/>
              </a:ext>
            </a:extLst>
          </p:cNvPr>
          <p:cNvCxnSpPr>
            <a:cxnSpLocks/>
          </p:cNvCxnSpPr>
          <p:nvPr/>
        </p:nvCxnSpPr>
        <p:spPr>
          <a:xfrm>
            <a:off x="5182071" y="591090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67F9DF-A23E-416A-A2B3-9F5D87E9AB02}"/>
              </a:ext>
            </a:extLst>
          </p:cNvPr>
          <p:cNvCxnSpPr>
            <a:cxnSpLocks/>
          </p:cNvCxnSpPr>
          <p:nvPr/>
        </p:nvCxnSpPr>
        <p:spPr>
          <a:xfrm>
            <a:off x="4412576" y="591090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7433967-8311-4867-805E-8E1755733356}"/>
              </a:ext>
            </a:extLst>
          </p:cNvPr>
          <p:cNvCxnSpPr>
            <a:cxnSpLocks/>
          </p:cNvCxnSpPr>
          <p:nvPr/>
        </p:nvCxnSpPr>
        <p:spPr>
          <a:xfrm>
            <a:off x="2726183" y="589399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758EF0-DAA0-4EE9-AEEA-FC57370A6AF7}"/>
              </a:ext>
            </a:extLst>
          </p:cNvPr>
          <p:cNvCxnSpPr>
            <a:cxnSpLocks/>
          </p:cNvCxnSpPr>
          <p:nvPr/>
        </p:nvCxnSpPr>
        <p:spPr>
          <a:xfrm>
            <a:off x="3555156" y="591089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475F752-78EC-49A1-8D99-A9AD75F54904}"/>
              </a:ext>
            </a:extLst>
          </p:cNvPr>
          <p:cNvSpPr/>
          <p:nvPr/>
        </p:nvSpPr>
        <p:spPr>
          <a:xfrm rot="5400000">
            <a:off x="3265828" y="559699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BFED37-1F83-4AAF-8F2D-83D4FCDCFA7A}"/>
              </a:ext>
            </a:extLst>
          </p:cNvPr>
          <p:cNvSpPr txBox="1"/>
          <p:nvPr/>
        </p:nvSpPr>
        <p:spPr>
          <a:xfrm>
            <a:off x="1522566" y="494469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Food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31B5B6-2956-43B8-9C2A-B796F7615BF6}"/>
              </a:ext>
            </a:extLst>
          </p:cNvPr>
          <p:cNvSpPr/>
          <p:nvPr/>
        </p:nvSpPr>
        <p:spPr>
          <a:xfrm>
            <a:off x="622562" y="6760929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258C7E3-54D1-4C23-9A16-BCD70BDFB33D}"/>
              </a:ext>
            </a:extLst>
          </p:cNvPr>
          <p:cNvSpPr/>
          <p:nvPr/>
        </p:nvSpPr>
        <p:spPr>
          <a:xfrm>
            <a:off x="622562" y="7570404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DEAE77-BD45-431B-B2F4-5D2C4FA46CB2}"/>
              </a:ext>
            </a:extLst>
          </p:cNvPr>
          <p:cNvSpPr/>
          <p:nvPr/>
        </p:nvSpPr>
        <p:spPr>
          <a:xfrm>
            <a:off x="5676745" y="7570404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661E972-1E30-4613-8693-9A2E62C7DD0C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1522562" y="8020404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43A415-7CF4-45A4-8466-C4566F20F8CB}"/>
              </a:ext>
            </a:extLst>
          </p:cNvPr>
          <p:cNvCxnSpPr>
            <a:cxnSpLocks/>
          </p:cNvCxnSpPr>
          <p:nvPr/>
        </p:nvCxnSpPr>
        <p:spPr>
          <a:xfrm>
            <a:off x="2016648" y="7739338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228A744-BFDB-40A6-85D2-6ED7DE899309}"/>
              </a:ext>
            </a:extLst>
          </p:cNvPr>
          <p:cNvCxnSpPr>
            <a:cxnSpLocks/>
          </p:cNvCxnSpPr>
          <p:nvPr/>
        </p:nvCxnSpPr>
        <p:spPr>
          <a:xfrm>
            <a:off x="5182071" y="772714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CD717B-42F9-4E3E-9433-192969AFE456}"/>
              </a:ext>
            </a:extLst>
          </p:cNvPr>
          <p:cNvCxnSpPr>
            <a:cxnSpLocks/>
          </p:cNvCxnSpPr>
          <p:nvPr/>
        </p:nvCxnSpPr>
        <p:spPr>
          <a:xfrm>
            <a:off x="4412576" y="772713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5B09E86-1A8A-4F9B-9CFF-25AFFBE0EA17}"/>
              </a:ext>
            </a:extLst>
          </p:cNvPr>
          <p:cNvCxnSpPr>
            <a:cxnSpLocks/>
          </p:cNvCxnSpPr>
          <p:nvPr/>
        </p:nvCxnSpPr>
        <p:spPr>
          <a:xfrm>
            <a:off x="2726183" y="7710238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6E50D6-04FF-4688-B321-310CEBC95E00}"/>
              </a:ext>
            </a:extLst>
          </p:cNvPr>
          <p:cNvCxnSpPr>
            <a:cxnSpLocks/>
          </p:cNvCxnSpPr>
          <p:nvPr/>
        </p:nvCxnSpPr>
        <p:spPr>
          <a:xfrm>
            <a:off x="3555156" y="7727138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69CD0908-99DB-43E5-AE81-55D36E35A156}"/>
              </a:ext>
            </a:extLst>
          </p:cNvPr>
          <p:cNvSpPr/>
          <p:nvPr/>
        </p:nvSpPr>
        <p:spPr>
          <a:xfrm rot="5400000">
            <a:off x="3265828" y="7413233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9F76BB-CA54-439C-8BC8-A579971E4C1F}"/>
              </a:ext>
            </a:extLst>
          </p:cNvPr>
          <p:cNvSpPr txBox="1"/>
          <p:nvPr/>
        </p:nvSpPr>
        <p:spPr>
          <a:xfrm>
            <a:off x="1522566" y="6760929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Social</a:t>
            </a:r>
          </a:p>
        </p:txBody>
      </p:sp>
      <p:sp>
        <p:nvSpPr>
          <p:cNvPr id="146" name="Rectangle 145">
            <a:hlinkClick r:id="rId3" action="ppaction://hlinksldjump"/>
            <a:extLst>
              <a:ext uri="{FF2B5EF4-FFF2-40B4-BE49-F238E27FC236}">
                <a16:creationId xmlns:a16="http://schemas.microsoft.com/office/drawing/2014/main" id="{A4364AD3-E157-4666-9CE0-B2218902F109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hlinkClick r:id="rId3" action="ppaction://hlinksldjump"/>
            <a:extLst>
              <a:ext uri="{FF2B5EF4-FFF2-40B4-BE49-F238E27FC236}">
                <a16:creationId xmlns:a16="http://schemas.microsoft.com/office/drawing/2014/main" id="{3E154F54-F301-4D0C-A154-07EA2BCD6FE5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150" name="Rectangle 149">
            <a:hlinkClick r:id="rId4" action="ppaction://hlinksldjump"/>
            <a:extLst>
              <a:ext uri="{FF2B5EF4-FFF2-40B4-BE49-F238E27FC236}">
                <a16:creationId xmlns:a16="http://schemas.microsoft.com/office/drawing/2014/main" id="{7FF5D918-E295-4D51-A999-F0D4365C60A6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>
            <a:hlinkClick r:id="rId4" action="ppaction://hlinksldjump"/>
            <a:extLst>
              <a:ext uri="{FF2B5EF4-FFF2-40B4-BE49-F238E27FC236}">
                <a16:creationId xmlns:a16="http://schemas.microsoft.com/office/drawing/2014/main" id="{4C9AA2AF-5B06-430D-9141-E8B561D1193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2A7A01C-EC5F-4B42-A1EC-88AA7358017A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Fulfilment of Need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2AC013-DC85-4A1F-A55E-AE07AE9EB491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3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40E7D39-64C0-4504-B499-E5908874AF45}"/>
              </a:ext>
            </a:extLst>
          </p:cNvPr>
          <p:cNvSpPr txBox="1">
            <a:spLocks/>
          </p:cNvSpPr>
          <p:nvPr/>
        </p:nvSpPr>
        <p:spPr>
          <a:xfrm>
            <a:off x="495299" y="1652905"/>
            <a:ext cx="6208713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Personalize Importance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0A900-37B2-4EE2-99B1-DF29A3818F0E}"/>
              </a:ext>
            </a:extLst>
          </p:cNvPr>
          <p:cNvSpPr/>
          <p:nvPr/>
        </p:nvSpPr>
        <p:spPr>
          <a:xfrm>
            <a:off x="520699" y="2471087"/>
            <a:ext cx="6208713" cy="28331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E36A-87F8-46C2-9079-7F0F89DED43F}"/>
              </a:ext>
            </a:extLst>
          </p:cNvPr>
          <p:cNvSpPr txBox="1"/>
          <p:nvPr/>
        </p:nvSpPr>
        <p:spPr>
          <a:xfrm>
            <a:off x="642414" y="4771325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5D9E-9D9F-448A-BCB0-CFE05EFD713C}"/>
              </a:ext>
            </a:extLst>
          </p:cNvPr>
          <p:cNvSpPr txBox="1"/>
          <p:nvPr/>
        </p:nvSpPr>
        <p:spPr>
          <a:xfrm>
            <a:off x="1929605" y="4768686"/>
            <a:ext cx="1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B3FC6-97DF-451C-B9DB-D997C8268B7A}"/>
              </a:ext>
            </a:extLst>
          </p:cNvPr>
          <p:cNvSpPr txBox="1"/>
          <p:nvPr/>
        </p:nvSpPr>
        <p:spPr>
          <a:xfrm>
            <a:off x="3585756" y="4768686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Social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A4864-C0E6-48CE-9397-9737140F614B}"/>
              </a:ext>
            </a:extLst>
          </p:cNvPr>
          <p:cNvCxnSpPr/>
          <p:nvPr/>
        </p:nvCxnSpPr>
        <p:spPr>
          <a:xfrm>
            <a:off x="816964" y="3814997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84C170-35EC-44C3-8FE4-A2A6C3DF9866}"/>
              </a:ext>
            </a:extLst>
          </p:cNvPr>
          <p:cNvCxnSpPr/>
          <p:nvPr/>
        </p:nvCxnSpPr>
        <p:spPr>
          <a:xfrm>
            <a:off x="774494" y="4319662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1A0290-5ABD-43DC-9124-631FE9AF98B3}"/>
              </a:ext>
            </a:extLst>
          </p:cNvPr>
          <p:cNvCxnSpPr/>
          <p:nvPr/>
        </p:nvCxnSpPr>
        <p:spPr>
          <a:xfrm>
            <a:off x="867697" y="3385275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80A70-9CC2-4B55-8DAE-453A8E38F31E}"/>
              </a:ext>
            </a:extLst>
          </p:cNvPr>
          <p:cNvCxnSpPr/>
          <p:nvPr/>
        </p:nvCxnSpPr>
        <p:spPr>
          <a:xfrm>
            <a:off x="867697" y="2928076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B51A35-6C1C-41E8-803A-1ED28A2448A1}"/>
              </a:ext>
            </a:extLst>
          </p:cNvPr>
          <p:cNvSpPr/>
          <p:nvPr/>
        </p:nvSpPr>
        <p:spPr>
          <a:xfrm>
            <a:off x="0" y="10099747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3D64E7-1A73-41DB-9276-258436DAF436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232FE-5C49-49F3-A228-04216C26D162}"/>
              </a:ext>
            </a:extLst>
          </p:cNvPr>
          <p:cNvSpPr txBox="1"/>
          <p:nvPr/>
        </p:nvSpPr>
        <p:spPr>
          <a:xfrm>
            <a:off x="4931308" y="4752480"/>
            <a:ext cx="125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Happiness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7B58-4086-48F9-A585-85EBA01B1AD8}"/>
              </a:ext>
            </a:extLst>
          </p:cNvPr>
          <p:cNvCxnSpPr/>
          <p:nvPr/>
        </p:nvCxnSpPr>
        <p:spPr>
          <a:xfrm flipV="1">
            <a:off x="989351" y="3385275"/>
            <a:ext cx="1154242" cy="4297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659DCD-D7C8-4980-B8A0-5B89B885309D}"/>
              </a:ext>
            </a:extLst>
          </p:cNvPr>
          <p:cNvCxnSpPr>
            <a:cxnSpLocks/>
          </p:cNvCxnSpPr>
          <p:nvPr/>
        </p:nvCxnSpPr>
        <p:spPr>
          <a:xfrm flipV="1">
            <a:off x="2143593" y="3385067"/>
            <a:ext cx="1289155" cy="2040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B14072-53B1-4331-B63A-86C308DAF744}"/>
              </a:ext>
            </a:extLst>
          </p:cNvPr>
          <p:cNvCxnSpPr>
            <a:cxnSpLocks/>
          </p:cNvCxnSpPr>
          <p:nvPr/>
        </p:nvCxnSpPr>
        <p:spPr>
          <a:xfrm flipH="1" flipV="1">
            <a:off x="3432748" y="3405475"/>
            <a:ext cx="569626" cy="92121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995708-AEDB-4F7E-95A2-413ADCAF742B}"/>
              </a:ext>
            </a:extLst>
          </p:cNvPr>
          <p:cNvCxnSpPr>
            <a:cxnSpLocks/>
          </p:cNvCxnSpPr>
          <p:nvPr/>
        </p:nvCxnSpPr>
        <p:spPr>
          <a:xfrm flipV="1">
            <a:off x="3966149" y="2943277"/>
            <a:ext cx="979214" cy="13689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A06596-712B-4390-978F-0BA158010D8D}"/>
              </a:ext>
            </a:extLst>
          </p:cNvPr>
          <p:cNvCxnSpPr>
            <a:cxnSpLocks/>
          </p:cNvCxnSpPr>
          <p:nvPr/>
        </p:nvCxnSpPr>
        <p:spPr>
          <a:xfrm>
            <a:off x="4945363" y="2972741"/>
            <a:ext cx="1148139" cy="41232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5943E05-6511-43F6-ABE4-76BCCB9972F6}"/>
              </a:ext>
            </a:extLst>
          </p:cNvPr>
          <p:cNvSpPr/>
          <p:nvPr/>
        </p:nvSpPr>
        <p:spPr>
          <a:xfrm>
            <a:off x="1447223" y="4861019"/>
            <a:ext cx="174676" cy="1846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EB8B1-51FF-49C1-8DAC-FC37448D2A49}"/>
              </a:ext>
            </a:extLst>
          </p:cNvPr>
          <p:cNvSpPr/>
          <p:nvPr/>
        </p:nvSpPr>
        <p:spPr>
          <a:xfrm>
            <a:off x="3190712" y="4852678"/>
            <a:ext cx="174676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6877BE-E89B-4882-8D3D-0EC0744D91F6}"/>
              </a:ext>
            </a:extLst>
          </p:cNvPr>
          <p:cNvSpPr/>
          <p:nvPr/>
        </p:nvSpPr>
        <p:spPr>
          <a:xfrm>
            <a:off x="4451576" y="4861019"/>
            <a:ext cx="174676" cy="18466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105EE-0B3A-4960-8C5A-589ACB508340}"/>
              </a:ext>
            </a:extLst>
          </p:cNvPr>
          <p:cNvSpPr/>
          <p:nvPr/>
        </p:nvSpPr>
        <p:spPr>
          <a:xfrm>
            <a:off x="6070912" y="4877834"/>
            <a:ext cx="174676" cy="184666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C540E5-B826-446C-98FD-FD658FADD4E3}"/>
              </a:ext>
            </a:extLst>
          </p:cNvPr>
          <p:cNvCxnSpPr>
            <a:cxnSpLocks/>
          </p:cNvCxnSpPr>
          <p:nvPr/>
        </p:nvCxnSpPr>
        <p:spPr>
          <a:xfrm flipV="1">
            <a:off x="790107" y="4312178"/>
            <a:ext cx="3176042" cy="77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59A86A-873D-437A-89A3-7CCBA7FDEAB8}"/>
              </a:ext>
            </a:extLst>
          </p:cNvPr>
          <p:cNvCxnSpPr>
            <a:cxnSpLocks/>
          </p:cNvCxnSpPr>
          <p:nvPr/>
        </p:nvCxnSpPr>
        <p:spPr>
          <a:xfrm>
            <a:off x="4945363" y="3814788"/>
            <a:ext cx="1080683" cy="511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AAC9FE-EE73-4AFA-91FB-379ADF6FC445}"/>
              </a:ext>
            </a:extLst>
          </p:cNvPr>
          <p:cNvCxnSpPr>
            <a:cxnSpLocks/>
          </p:cNvCxnSpPr>
          <p:nvPr/>
        </p:nvCxnSpPr>
        <p:spPr>
          <a:xfrm flipV="1">
            <a:off x="3953586" y="3842203"/>
            <a:ext cx="1053129" cy="44933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197BCF-6D02-4488-96C5-D5067E2CCA7A}"/>
              </a:ext>
            </a:extLst>
          </p:cNvPr>
          <p:cNvCxnSpPr>
            <a:cxnSpLocks/>
          </p:cNvCxnSpPr>
          <p:nvPr/>
        </p:nvCxnSpPr>
        <p:spPr>
          <a:xfrm>
            <a:off x="949291" y="2921370"/>
            <a:ext cx="1194302" cy="855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8C6207-6C51-4483-B40E-B69339B32331}"/>
              </a:ext>
            </a:extLst>
          </p:cNvPr>
          <p:cNvCxnSpPr>
            <a:cxnSpLocks/>
          </p:cNvCxnSpPr>
          <p:nvPr/>
        </p:nvCxnSpPr>
        <p:spPr>
          <a:xfrm>
            <a:off x="2120740" y="3790468"/>
            <a:ext cx="1312008" cy="14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174883-BBAB-4E89-AA25-5567B8869F8B}"/>
              </a:ext>
            </a:extLst>
          </p:cNvPr>
          <p:cNvCxnSpPr>
            <a:cxnSpLocks/>
          </p:cNvCxnSpPr>
          <p:nvPr/>
        </p:nvCxnSpPr>
        <p:spPr>
          <a:xfrm flipV="1">
            <a:off x="3432748" y="2937650"/>
            <a:ext cx="569626" cy="84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8EB48-EDA7-4E42-9DD7-11A5E1D0CBCE}"/>
              </a:ext>
            </a:extLst>
          </p:cNvPr>
          <p:cNvCxnSpPr>
            <a:cxnSpLocks/>
          </p:cNvCxnSpPr>
          <p:nvPr/>
        </p:nvCxnSpPr>
        <p:spPr>
          <a:xfrm>
            <a:off x="4002374" y="2942500"/>
            <a:ext cx="942989" cy="437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B38E2E-F49E-4A85-9614-755DBE87A1CD}"/>
              </a:ext>
            </a:extLst>
          </p:cNvPr>
          <p:cNvCxnSpPr>
            <a:cxnSpLocks/>
          </p:cNvCxnSpPr>
          <p:nvPr/>
        </p:nvCxnSpPr>
        <p:spPr>
          <a:xfrm flipV="1">
            <a:off x="4926401" y="2905477"/>
            <a:ext cx="1148988" cy="482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E6C9CE-66F6-4F79-90D5-34F198E76834}"/>
              </a:ext>
            </a:extLst>
          </p:cNvPr>
          <p:cNvCxnSpPr>
            <a:cxnSpLocks/>
          </p:cNvCxnSpPr>
          <p:nvPr/>
        </p:nvCxnSpPr>
        <p:spPr>
          <a:xfrm flipV="1">
            <a:off x="931178" y="2944973"/>
            <a:ext cx="1162137" cy="46050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2253C4-6DBC-4BB0-8565-6A67860BBA99}"/>
              </a:ext>
            </a:extLst>
          </p:cNvPr>
          <p:cNvCxnSpPr>
            <a:cxnSpLocks/>
          </p:cNvCxnSpPr>
          <p:nvPr/>
        </p:nvCxnSpPr>
        <p:spPr>
          <a:xfrm flipV="1">
            <a:off x="2062545" y="2928077"/>
            <a:ext cx="1883098" cy="486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5B0459-6517-45BF-8F09-43CFE3CE6AC2}"/>
              </a:ext>
            </a:extLst>
          </p:cNvPr>
          <p:cNvCxnSpPr>
            <a:cxnSpLocks/>
          </p:cNvCxnSpPr>
          <p:nvPr/>
        </p:nvCxnSpPr>
        <p:spPr>
          <a:xfrm>
            <a:off x="3953586" y="2927299"/>
            <a:ext cx="1051778" cy="82257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FE7FEE-FF73-4CEE-82DF-67A746D670B1}"/>
              </a:ext>
            </a:extLst>
          </p:cNvPr>
          <p:cNvCxnSpPr>
            <a:cxnSpLocks/>
          </p:cNvCxnSpPr>
          <p:nvPr/>
        </p:nvCxnSpPr>
        <p:spPr>
          <a:xfrm flipV="1">
            <a:off x="4957926" y="3412272"/>
            <a:ext cx="1117463" cy="36966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7A7548B-31C9-45DA-862D-EA347FA9DCDD}"/>
              </a:ext>
            </a:extLst>
          </p:cNvPr>
          <p:cNvSpPr/>
          <p:nvPr/>
        </p:nvSpPr>
        <p:spPr>
          <a:xfrm>
            <a:off x="520699" y="5687870"/>
            <a:ext cx="6208713" cy="1199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9841A7-A7C6-4A5F-A24E-77245D19F854}"/>
              </a:ext>
            </a:extLst>
          </p:cNvPr>
          <p:cNvSpPr txBox="1"/>
          <p:nvPr/>
        </p:nvSpPr>
        <p:spPr>
          <a:xfrm>
            <a:off x="2277172" y="5697556"/>
            <a:ext cx="288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Happiness Correlation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70C95F5-1AF8-4428-9129-75ECA74F8F37}"/>
              </a:ext>
            </a:extLst>
          </p:cNvPr>
          <p:cNvSpPr/>
          <p:nvPr/>
        </p:nvSpPr>
        <p:spPr>
          <a:xfrm>
            <a:off x="1046706" y="6122105"/>
            <a:ext cx="1328362" cy="684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DA919D-2AC1-4348-8439-3F18F1DC6243}"/>
              </a:ext>
            </a:extLst>
          </p:cNvPr>
          <p:cNvSpPr/>
          <p:nvPr/>
        </p:nvSpPr>
        <p:spPr>
          <a:xfrm>
            <a:off x="2912126" y="6090864"/>
            <a:ext cx="1328362" cy="684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80911-ACB7-4268-BB20-6745D1FBB080}"/>
              </a:ext>
            </a:extLst>
          </p:cNvPr>
          <p:cNvSpPr/>
          <p:nvPr/>
        </p:nvSpPr>
        <p:spPr>
          <a:xfrm>
            <a:off x="4852476" y="6090864"/>
            <a:ext cx="1328362" cy="684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64FBED-55A7-4576-BDE4-FDD4F7332F40}"/>
              </a:ext>
            </a:extLst>
          </p:cNvPr>
          <p:cNvSpPr txBox="1"/>
          <p:nvPr/>
        </p:nvSpPr>
        <p:spPr>
          <a:xfrm>
            <a:off x="1183909" y="6063546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1463D6-23CB-4C33-B629-BE034F74FB0F}"/>
              </a:ext>
            </a:extLst>
          </p:cNvPr>
          <p:cNvSpPr txBox="1"/>
          <p:nvPr/>
        </p:nvSpPr>
        <p:spPr>
          <a:xfrm>
            <a:off x="4893187" y="6063546"/>
            <a:ext cx="1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Movement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AC02C3-479F-4E7E-B273-878DC91050FA}"/>
              </a:ext>
            </a:extLst>
          </p:cNvPr>
          <p:cNvSpPr txBox="1"/>
          <p:nvPr/>
        </p:nvSpPr>
        <p:spPr>
          <a:xfrm>
            <a:off x="3039255" y="6063546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Social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F0C879-3359-412F-BAF8-80AA87FA8443}"/>
              </a:ext>
            </a:extLst>
          </p:cNvPr>
          <p:cNvSpPr txBox="1"/>
          <p:nvPr/>
        </p:nvSpPr>
        <p:spPr>
          <a:xfrm>
            <a:off x="1467276" y="6425383"/>
            <a:ext cx="6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3B7536-F025-4BD7-90F8-B3FF7D56412F}"/>
              </a:ext>
            </a:extLst>
          </p:cNvPr>
          <p:cNvSpPr txBox="1"/>
          <p:nvPr/>
        </p:nvSpPr>
        <p:spPr>
          <a:xfrm>
            <a:off x="3343546" y="6382912"/>
            <a:ext cx="6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749DEA-60DD-426C-85C7-EDF107A29850}"/>
              </a:ext>
            </a:extLst>
          </p:cNvPr>
          <p:cNvSpPr txBox="1"/>
          <p:nvPr/>
        </p:nvSpPr>
        <p:spPr>
          <a:xfrm>
            <a:off x="5309757" y="6377916"/>
            <a:ext cx="6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5B2A93-5326-4CBE-812B-1AA4D59726AA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5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  <p:sp>
        <p:nvSpPr>
          <p:cNvPr id="15" name="Rectangle 1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C77232-8E69-433E-80F6-8528D17DE184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EFD2A-A4A6-438D-8397-43B201F61EC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7213EB-9641-4888-BE90-3B416F0898AA}"/>
              </a:ext>
            </a:extLst>
          </p:cNvPr>
          <p:cNvSpPr/>
          <p:nvPr/>
        </p:nvSpPr>
        <p:spPr>
          <a:xfrm>
            <a:off x="1552546" y="4381536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ED0FA-2DF9-4F54-945D-03A3C2FC21A7}"/>
              </a:ext>
            </a:extLst>
          </p:cNvPr>
          <p:cNvSpPr txBox="1"/>
          <p:nvPr/>
        </p:nvSpPr>
        <p:spPr>
          <a:xfrm>
            <a:off x="1690253" y="453510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Edit User Info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FE9F9D-CCA9-4440-BB5E-F0E1B268E78D}"/>
              </a:ext>
            </a:extLst>
          </p:cNvPr>
          <p:cNvSpPr/>
          <p:nvPr/>
        </p:nvSpPr>
        <p:spPr>
          <a:xfrm>
            <a:off x="1552546" y="2863178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4A9A1-78FB-4D1B-88AF-2ECAAB272090}"/>
              </a:ext>
            </a:extLst>
          </p:cNvPr>
          <p:cNvSpPr txBox="1"/>
          <p:nvPr/>
        </p:nvSpPr>
        <p:spPr>
          <a:xfrm>
            <a:off x="1690253" y="3016747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Add Need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C9D274-331D-45AC-BE49-0C4AE4F0B976}"/>
              </a:ext>
            </a:extLst>
          </p:cNvPr>
          <p:cNvSpPr/>
          <p:nvPr/>
        </p:nvSpPr>
        <p:spPr>
          <a:xfrm>
            <a:off x="1552546" y="7390774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A299A-C77C-42C3-ACAB-D791F6D50789}"/>
              </a:ext>
            </a:extLst>
          </p:cNvPr>
          <p:cNvSpPr txBox="1"/>
          <p:nvPr/>
        </p:nvSpPr>
        <p:spPr>
          <a:xfrm>
            <a:off x="1690253" y="7544343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Delete User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AE2BA2-DB76-4987-82A6-6AC0C439CD73}"/>
              </a:ext>
            </a:extLst>
          </p:cNvPr>
          <p:cNvSpPr/>
          <p:nvPr/>
        </p:nvSpPr>
        <p:spPr>
          <a:xfrm>
            <a:off x="1552546" y="5886155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80219-87C7-4FAA-9E13-F9F1A7FED86D}"/>
              </a:ext>
            </a:extLst>
          </p:cNvPr>
          <p:cNvSpPr txBox="1"/>
          <p:nvPr/>
        </p:nvSpPr>
        <p:spPr>
          <a:xfrm>
            <a:off x="1690253" y="6039724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Delete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F7033-FFFB-4E5B-8D66-523AC309DD61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Add Need</a:t>
            </a:r>
          </a:p>
        </p:txBody>
      </p:sp>
      <p:sp>
        <p:nvSpPr>
          <p:cNvPr id="15" name="Rectangle 1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C77232-8E69-433E-80F6-8528D17DE184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EFD2A-A4A6-438D-8397-43B201F61EC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D60632-540B-4104-BC43-308CE427204F}"/>
              </a:ext>
            </a:extLst>
          </p:cNvPr>
          <p:cNvSpPr/>
          <p:nvPr/>
        </p:nvSpPr>
        <p:spPr>
          <a:xfrm>
            <a:off x="5343994" y="9211266"/>
            <a:ext cx="1260000" cy="12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60DDB33A-F0C3-4380-AC46-059A72EBE367}"/>
              </a:ext>
            </a:extLst>
          </p:cNvPr>
          <p:cNvSpPr/>
          <p:nvPr/>
        </p:nvSpPr>
        <p:spPr>
          <a:xfrm>
            <a:off x="5469994" y="9337266"/>
            <a:ext cx="1008000" cy="1008000"/>
          </a:xfrm>
          <a:prstGeom prst="mathPlus">
            <a:avLst>
              <a:gd name="adj1" fmla="val 8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D164BF-FD4A-4EB5-ABBA-6189CCF2AECE}"/>
              </a:ext>
            </a:extLst>
          </p:cNvPr>
          <p:cNvSpPr/>
          <p:nvPr/>
        </p:nvSpPr>
        <p:spPr>
          <a:xfrm>
            <a:off x="724878" y="1708879"/>
            <a:ext cx="5749555" cy="14690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0F0AC-97C6-4593-8507-371620D2FD9C}"/>
              </a:ext>
            </a:extLst>
          </p:cNvPr>
          <p:cNvSpPr txBox="1"/>
          <p:nvPr/>
        </p:nvSpPr>
        <p:spPr>
          <a:xfrm>
            <a:off x="1124263" y="2212564"/>
            <a:ext cx="211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Motivation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23C68-B477-487B-AA9E-AFBDC1EB2B43}"/>
              </a:ext>
            </a:extLst>
          </p:cNvPr>
          <p:cNvSpPr txBox="1"/>
          <p:nvPr/>
        </p:nvSpPr>
        <p:spPr>
          <a:xfrm>
            <a:off x="3324356" y="2243341"/>
            <a:ext cx="18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Want</a:t>
            </a:r>
          </a:p>
        </p:txBody>
      </p:sp>
      <p:pic>
        <p:nvPicPr>
          <p:cNvPr id="20" name="Graphic 19" descr="Garbage with solid fill">
            <a:extLst>
              <a:ext uri="{FF2B5EF4-FFF2-40B4-BE49-F238E27FC236}">
                <a16:creationId xmlns:a16="http://schemas.microsoft.com/office/drawing/2014/main" id="{5E4A977F-93D5-4DC2-BB6A-70EA891D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994" y="2052933"/>
            <a:ext cx="771993" cy="77199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767100-8F82-47BD-BF1A-21FBCF2CE2CA}"/>
              </a:ext>
            </a:extLst>
          </p:cNvPr>
          <p:cNvSpPr/>
          <p:nvPr/>
        </p:nvSpPr>
        <p:spPr>
          <a:xfrm>
            <a:off x="724878" y="3785695"/>
            <a:ext cx="5749555" cy="14690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3F3B3F-CDE4-44BB-AD97-74F84492B55A}"/>
              </a:ext>
            </a:extLst>
          </p:cNvPr>
          <p:cNvSpPr txBox="1"/>
          <p:nvPr/>
        </p:nvSpPr>
        <p:spPr>
          <a:xfrm>
            <a:off x="1124263" y="4289380"/>
            <a:ext cx="211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D3655-6A7A-4D05-AF5E-E27B59B419FB}"/>
              </a:ext>
            </a:extLst>
          </p:cNvPr>
          <p:cNvSpPr txBox="1"/>
          <p:nvPr/>
        </p:nvSpPr>
        <p:spPr>
          <a:xfrm>
            <a:off x="3324356" y="4320157"/>
            <a:ext cx="18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Need</a:t>
            </a:r>
          </a:p>
        </p:txBody>
      </p:sp>
      <p:pic>
        <p:nvPicPr>
          <p:cNvPr id="24" name="Graphic 23" descr="Garbage with solid fill">
            <a:extLst>
              <a:ext uri="{FF2B5EF4-FFF2-40B4-BE49-F238E27FC236}">
                <a16:creationId xmlns:a16="http://schemas.microsoft.com/office/drawing/2014/main" id="{7B70E989-F0CC-426D-AC9C-EF2047773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994" y="4129749"/>
            <a:ext cx="771993" cy="771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C904593-DA8B-4014-A4CD-42E5D850AF69}"/>
              </a:ext>
            </a:extLst>
          </p:cNvPr>
          <p:cNvSpPr/>
          <p:nvPr/>
        </p:nvSpPr>
        <p:spPr>
          <a:xfrm>
            <a:off x="-1" y="0"/>
            <a:ext cx="7199313" cy="10799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8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164</Words>
  <Application>Microsoft Office PowerPoint</Application>
  <PresentationFormat>Custom</PresentationFormat>
  <Paragraphs>89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</vt:lpstr>
      <vt:lpstr>Settings</vt:lpstr>
      <vt:lpstr>Add Need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Runar Reve</dc:creator>
  <cp:lastModifiedBy>Runar Reve</cp:lastModifiedBy>
  <cp:revision>20</cp:revision>
  <dcterms:created xsi:type="dcterms:W3CDTF">2021-02-02T12:52:53Z</dcterms:created>
  <dcterms:modified xsi:type="dcterms:W3CDTF">2021-04-29T12:05:06Z</dcterms:modified>
</cp:coreProperties>
</file>