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3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2616" y="26"/>
      </p:cViewPr>
      <p:guideLst>
        <p:guide orient="horz" pos="6803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1F04-EBF6-40E6-909C-34205326E7D7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25B-4216-4FE3-80D9-8BC10C607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9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1F04-EBF6-40E6-909C-34205326E7D7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25B-4216-4FE3-80D9-8BC10C607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82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1F04-EBF6-40E6-909C-34205326E7D7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25B-4216-4FE3-80D9-8BC10C607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96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1F04-EBF6-40E6-909C-34205326E7D7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25B-4216-4FE3-80D9-8BC10C607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52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1F04-EBF6-40E6-909C-34205326E7D7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25B-4216-4FE3-80D9-8BC10C607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35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1F04-EBF6-40E6-909C-34205326E7D7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25B-4216-4FE3-80D9-8BC10C607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4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1F04-EBF6-40E6-909C-34205326E7D7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25B-4216-4FE3-80D9-8BC10C607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8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1F04-EBF6-40E6-909C-34205326E7D7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25B-4216-4FE3-80D9-8BC10C607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1F04-EBF6-40E6-909C-34205326E7D7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25B-4216-4FE3-80D9-8BC10C607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03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1F04-EBF6-40E6-909C-34205326E7D7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25B-4216-4FE3-80D9-8BC10C607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55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1F04-EBF6-40E6-909C-34205326E7D7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25B-4216-4FE3-80D9-8BC10C607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3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1F04-EBF6-40E6-909C-34205326E7D7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7325B-4216-4FE3-80D9-8BC10C607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1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4534CC-545B-4332-8524-9EF7431DC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6" t="9376" r="12550" b="8328"/>
          <a:stretch/>
        </p:blipFill>
        <p:spPr>
          <a:xfrm>
            <a:off x="260597" y="7533"/>
            <a:ext cx="6678118" cy="10792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BEE7B4-FB1A-45BE-B3CC-C19258F43E66}"/>
              </a:ext>
            </a:extLst>
          </p:cNvPr>
          <p:cNvSpPr/>
          <p:nvPr/>
        </p:nvSpPr>
        <p:spPr>
          <a:xfrm>
            <a:off x="0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00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E7D45-23BE-4078-BEF2-B004E37DD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10" t="7229" r="19629" b="7950"/>
          <a:stretch/>
        </p:blipFill>
        <p:spPr>
          <a:xfrm>
            <a:off x="247338" y="0"/>
            <a:ext cx="6676162" cy="107858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36FF59-14F3-4972-838B-ECA317D556B1}"/>
              </a:ext>
            </a:extLst>
          </p:cNvPr>
          <p:cNvSpPr/>
          <p:nvPr/>
        </p:nvSpPr>
        <p:spPr>
          <a:xfrm>
            <a:off x="0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BE2BB-9571-44C7-A22D-77D7F8189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5" t="6782" r="13798" b="2225"/>
          <a:stretch/>
        </p:blipFill>
        <p:spPr>
          <a:xfrm>
            <a:off x="265137" y="13224"/>
            <a:ext cx="6670625" cy="107865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E3B822-D1D2-42A3-B04E-7D4522B0ABC6}"/>
              </a:ext>
            </a:extLst>
          </p:cNvPr>
          <p:cNvSpPr/>
          <p:nvPr/>
        </p:nvSpPr>
        <p:spPr>
          <a:xfrm>
            <a:off x="0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0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ACC946-B274-432E-B7DF-679BC01F3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3" t="6385" r="11689" b="5547"/>
          <a:stretch/>
        </p:blipFill>
        <p:spPr>
          <a:xfrm>
            <a:off x="216419" y="0"/>
            <a:ext cx="6768061" cy="10816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85D331-7F4A-4042-89E6-23113FE0D101}"/>
              </a:ext>
            </a:extLst>
          </p:cNvPr>
          <p:cNvSpPr/>
          <p:nvPr/>
        </p:nvSpPr>
        <p:spPr>
          <a:xfrm>
            <a:off x="0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17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03AD8-2CF4-44AF-94AC-7E84C9D38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7" t="4405" r="20149" b="8968"/>
          <a:stretch/>
        </p:blipFill>
        <p:spPr>
          <a:xfrm>
            <a:off x="157395" y="0"/>
            <a:ext cx="6775556" cy="107906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EB3CBD-14C9-4AEC-BECC-591980D87EA0}"/>
              </a:ext>
            </a:extLst>
          </p:cNvPr>
          <p:cNvSpPr/>
          <p:nvPr/>
        </p:nvSpPr>
        <p:spPr>
          <a:xfrm>
            <a:off x="0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88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4EA08F-FF70-47C7-B88C-BBE4BDF24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" t="6799" r="15645" b="7173"/>
          <a:stretch/>
        </p:blipFill>
        <p:spPr>
          <a:xfrm>
            <a:off x="235158" y="0"/>
            <a:ext cx="6730583" cy="107967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255C99-CF86-42A9-8DF7-7DB45145B3E5}"/>
              </a:ext>
            </a:extLst>
          </p:cNvPr>
          <p:cNvSpPr/>
          <p:nvPr/>
        </p:nvSpPr>
        <p:spPr>
          <a:xfrm>
            <a:off x="0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4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6ED82D-CDFF-4E92-A9B9-51B124E2C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4" t="8095" r="20045" b="12993"/>
          <a:stretch/>
        </p:blipFill>
        <p:spPr>
          <a:xfrm>
            <a:off x="215626" y="-8464"/>
            <a:ext cx="6768059" cy="108082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8316C5-75D0-4D28-8AA1-330743DD4AE8}"/>
              </a:ext>
            </a:extLst>
          </p:cNvPr>
          <p:cNvSpPr/>
          <p:nvPr/>
        </p:nvSpPr>
        <p:spPr>
          <a:xfrm>
            <a:off x="0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2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12D3A8-24DB-4B05-B116-B8A5B1B9D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9" t="9320" r="20993" b="6701"/>
          <a:stretch/>
        </p:blipFill>
        <p:spPr>
          <a:xfrm>
            <a:off x="307298" y="-12068"/>
            <a:ext cx="6745574" cy="108118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F7F721-F3F6-49E1-AB19-591B5E7E54B9}"/>
              </a:ext>
            </a:extLst>
          </p:cNvPr>
          <p:cNvSpPr/>
          <p:nvPr/>
        </p:nvSpPr>
        <p:spPr>
          <a:xfrm>
            <a:off x="0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4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7FE0CD-4393-4AD9-BB19-6E2F65CC7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9" t="7177" r="16921" b="6582"/>
          <a:stretch/>
        </p:blipFill>
        <p:spPr>
          <a:xfrm>
            <a:off x="242653" y="0"/>
            <a:ext cx="6715593" cy="10765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1D17A6-944F-4C00-89AC-920032EB1FD3}"/>
              </a:ext>
            </a:extLst>
          </p:cNvPr>
          <p:cNvSpPr/>
          <p:nvPr/>
        </p:nvSpPr>
        <p:spPr>
          <a:xfrm>
            <a:off x="0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9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Runar Reve</dc:creator>
  <cp:lastModifiedBy>Runar Reve</cp:lastModifiedBy>
  <cp:revision>3</cp:revision>
  <dcterms:created xsi:type="dcterms:W3CDTF">2021-04-29T12:24:19Z</dcterms:created>
  <dcterms:modified xsi:type="dcterms:W3CDTF">2021-04-29T12:48:03Z</dcterms:modified>
</cp:coreProperties>
</file>