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178691-2D57-4963-A4F3-8CFF6431AE3C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61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CF22-5DE7-4573-B2C7-F2FD6A1B0721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AF91-7CEE-4C0C-A9A6-6056F437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0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1pPr>
    <a:lvl2pPr marL="443255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2pPr>
    <a:lvl3pPr marL="886511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3pPr>
    <a:lvl4pPr marL="1329766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4pPr>
    <a:lvl5pPr marL="177302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5pPr>
    <a:lvl6pPr marL="2216277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6pPr>
    <a:lvl7pPr marL="265953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7pPr>
    <a:lvl8pPr marL="3102788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8pPr>
    <a:lvl9pPr marL="3546043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4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2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408F-BD63-4741-B54F-A0ABC6703005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DD0DB5-6AA5-4593-8BF9-607B33D06404}"/>
              </a:ext>
            </a:extLst>
          </p:cNvPr>
          <p:cNvSpPr/>
          <p:nvPr/>
        </p:nvSpPr>
        <p:spPr>
          <a:xfrm>
            <a:off x="1379095" y="3710066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B8516B-BB78-489B-9B6E-9A17F34BBB0C}"/>
              </a:ext>
            </a:extLst>
          </p:cNvPr>
          <p:cNvSpPr/>
          <p:nvPr/>
        </p:nvSpPr>
        <p:spPr>
          <a:xfrm>
            <a:off x="1379095" y="5099155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28539-F504-46C5-81B1-975C12E68E2C}"/>
              </a:ext>
            </a:extLst>
          </p:cNvPr>
          <p:cNvSpPr txBox="1"/>
          <p:nvPr/>
        </p:nvSpPr>
        <p:spPr>
          <a:xfrm>
            <a:off x="1516802" y="386363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Fill New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DD660-BD8C-44C4-92BC-ABB6C25D6D64}"/>
              </a:ext>
            </a:extLst>
          </p:cNvPr>
          <p:cNvSpPr txBox="1"/>
          <p:nvPr/>
        </p:nvSpPr>
        <p:spPr>
          <a:xfrm>
            <a:off x="1516802" y="5252724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View Statistics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3E0B96-689D-4C06-A6E4-3BF36B4933F3}"/>
              </a:ext>
            </a:extLst>
          </p:cNvPr>
          <p:cNvSpPr/>
          <p:nvPr/>
        </p:nvSpPr>
        <p:spPr>
          <a:xfrm>
            <a:off x="1379095" y="6488244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7677D-C514-4185-B0CC-7A920694BAD1}"/>
              </a:ext>
            </a:extLst>
          </p:cNvPr>
          <p:cNvSpPr txBox="1"/>
          <p:nvPr/>
        </p:nvSpPr>
        <p:spPr>
          <a:xfrm>
            <a:off x="1516802" y="6641813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About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6384A4-442A-4061-9287-1F387B68F1F4}"/>
              </a:ext>
            </a:extLst>
          </p:cNvPr>
          <p:cNvSpPr/>
          <p:nvPr/>
        </p:nvSpPr>
        <p:spPr>
          <a:xfrm>
            <a:off x="1379095" y="7877333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70DC7-1C0D-40D4-AEB8-3BF7DEAECFC7}"/>
              </a:ext>
            </a:extLst>
          </p:cNvPr>
          <p:cNvSpPr txBox="1"/>
          <p:nvPr/>
        </p:nvSpPr>
        <p:spPr>
          <a:xfrm>
            <a:off x="1516802" y="80309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2718BC-2432-44C6-AD04-84D616FA9448}"/>
              </a:ext>
            </a:extLst>
          </p:cNvPr>
          <p:cNvSpPr/>
          <p:nvPr/>
        </p:nvSpPr>
        <p:spPr>
          <a:xfrm>
            <a:off x="1943243" y="657733"/>
            <a:ext cx="3312826" cy="25783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3BB53-8F8E-4617-882E-877DBB703507}"/>
              </a:ext>
            </a:extLst>
          </p:cNvPr>
          <p:cNvSpPr txBox="1"/>
          <p:nvPr/>
        </p:nvSpPr>
        <p:spPr>
          <a:xfrm>
            <a:off x="1522566" y="1654499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Avrg</a:t>
            </a: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 Happiness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66B3A-CB00-4155-BEB7-7CECC7CCA7D3}"/>
              </a:ext>
            </a:extLst>
          </p:cNvPr>
          <p:cNvSpPr txBox="1"/>
          <p:nvPr/>
        </p:nvSpPr>
        <p:spPr>
          <a:xfrm>
            <a:off x="1516802" y="2128524"/>
            <a:ext cx="415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or needs to focus on</a:t>
            </a:r>
          </a:p>
        </p:txBody>
      </p:sp>
    </p:spTree>
    <p:extLst>
      <p:ext uri="{BB962C8B-B14F-4D97-AF65-F5344CB8AC3E}">
        <p14:creationId xmlns:p14="http://schemas.microsoft.com/office/powerpoint/2010/main" val="337543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EF122ECE-1445-4D27-971B-ABFE441916A0}"/>
              </a:ext>
            </a:extLst>
          </p:cNvPr>
          <p:cNvSpPr/>
          <p:nvPr/>
        </p:nvSpPr>
        <p:spPr>
          <a:xfrm>
            <a:off x="622564" y="959363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279A27-CFAB-4C00-A93A-7B903A566B51}"/>
              </a:ext>
            </a:extLst>
          </p:cNvPr>
          <p:cNvSpPr/>
          <p:nvPr/>
        </p:nvSpPr>
        <p:spPr>
          <a:xfrm>
            <a:off x="622564" y="1768838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D66515-5226-424A-9EA0-F6228E9192C8}"/>
              </a:ext>
            </a:extLst>
          </p:cNvPr>
          <p:cNvSpPr/>
          <p:nvPr/>
        </p:nvSpPr>
        <p:spPr>
          <a:xfrm>
            <a:off x="5676747" y="1768838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2D94E2-4F57-4E01-8BE8-0EFE89A25D09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1522564" y="2218838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7496F2-F976-45EC-914A-05A6D4182F7D}"/>
              </a:ext>
            </a:extLst>
          </p:cNvPr>
          <p:cNvCxnSpPr>
            <a:cxnSpLocks/>
          </p:cNvCxnSpPr>
          <p:nvPr/>
        </p:nvCxnSpPr>
        <p:spPr>
          <a:xfrm>
            <a:off x="2016650" y="193777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04D869-E34C-4AA7-BEE3-9603B2B61E16}"/>
              </a:ext>
            </a:extLst>
          </p:cNvPr>
          <p:cNvCxnSpPr>
            <a:cxnSpLocks/>
          </p:cNvCxnSpPr>
          <p:nvPr/>
        </p:nvCxnSpPr>
        <p:spPr>
          <a:xfrm>
            <a:off x="5182073" y="192557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A43706-9F53-4BA5-9AAD-F9A861DCDFF1}"/>
              </a:ext>
            </a:extLst>
          </p:cNvPr>
          <p:cNvCxnSpPr>
            <a:cxnSpLocks/>
          </p:cNvCxnSpPr>
          <p:nvPr/>
        </p:nvCxnSpPr>
        <p:spPr>
          <a:xfrm>
            <a:off x="4412578" y="1925573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6EFD07-221B-403A-AB8E-93DC73C87D45}"/>
              </a:ext>
            </a:extLst>
          </p:cNvPr>
          <p:cNvCxnSpPr>
            <a:cxnSpLocks/>
          </p:cNvCxnSpPr>
          <p:nvPr/>
        </p:nvCxnSpPr>
        <p:spPr>
          <a:xfrm>
            <a:off x="2726185" y="190867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787F9-E4E2-4FF8-B50D-98B682F9DFB0}"/>
              </a:ext>
            </a:extLst>
          </p:cNvPr>
          <p:cNvCxnSpPr>
            <a:cxnSpLocks/>
          </p:cNvCxnSpPr>
          <p:nvPr/>
        </p:nvCxnSpPr>
        <p:spPr>
          <a:xfrm>
            <a:off x="3555158" y="192557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26046E6-2C19-45A2-8944-82CE595BFC83}"/>
              </a:ext>
            </a:extLst>
          </p:cNvPr>
          <p:cNvSpPr/>
          <p:nvPr/>
        </p:nvSpPr>
        <p:spPr>
          <a:xfrm rot="5400000">
            <a:off x="3265830" y="1611667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B84738-39F5-4B30-95F3-9F7B10CC74C2}"/>
              </a:ext>
            </a:extLst>
          </p:cNvPr>
          <p:cNvSpPr txBox="1"/>
          <p:nvPr/>
        </p:nvSpPr>
        <p:spPr>
          <a:xfrm>
            <a:off x="1522568" y="959363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Sleep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717FB9A-6DDA-494F-A429-B4A96023F2B8}"/>
              </a:ext>
            </a:extLst>
          </p:cNvPr>
          <p:cNvSpPr/>
          <p:nvPr/>
        </p:nvSpPr>
        <p:spPr>
          <a:xfrm>
            <a:off x="622564" y="2775602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CD5818C-C8F0-43C0-B54A-F2769864F874}"/>
              </a:ext>
            </a:extLst>
          </p:cNvPr>
          <p:cNvSpPr/>
          <p:nvPr/>
        </p:nvSpPr>
        <p:spPr>
          <a:xfrm>
            <a:off x="622564" y="35850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2ECEDE-75D2-44BE-8C8A-01968D77880A}"/>
              </a:ext>
            </a:extLst>
          </p:cNvPr>
          <p:cNvSpPr/>
          <p:nvPr/>
        </p:nvSpPr>
        <p:spPr>
          <a:xfrm>
            <a:off x="5676747" y="35850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CFFDF8-B8E5-436D-A9D3-AF46AC862B98}"/>
              </a:ext>
            </a:extLst>
          </p:cNvPr>
          <p:cNvCxnSpPr>
            <a:stCxn id="83" idx="6"/>
            <a:endCxn id="84" idx="2"/>
          </p:cNvCxnSpPr>
          <p:nvPr/>
        </p:nvCxnSpPr>
        <p:spPr>
          <a:xfrm>
            <a:off x="1522564" y="4035077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EAE935-D2C4-4196-AA09-D7C0A4751496}"/>
              </a:ext>
            </a:extLst>
          </p:cNvPr>
          <p:cNvCxnSpPr>
            <a:cxnSpLocks/>
          </p:cNvCxnSpPr>
          <p:nvPr/>
        </p:nvCxnSpPr>
        <p:spPr>
          <a:xfrm>
            <a:off x="2016650" y="37540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4D03FC2-F9A3-4A94-A147-823AB019068C}"/>
              </a:ext>
            </a:extLst>
          </p:cNvPr>
          <p:cNvCxnSpPr>
            <a:cxnSpLocks/>
          </p:cNvCxnSpPr>
          <p:nvPr/>
        </p:nvCxnSpPr>
        <p:spPr>
          <a:xfrm>
            <a:off x="5182073" y="3741813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B7FFD4-57E1-4EE3-A083-F5F26F7CEC10}"/>
              </a:ext>
            </a:extLst>
          </p:cNvPr>
          <p:cNvCxnSpPr>
            <a:cxnSpLocks/>
          </p:cNvCxnSpPr>
          <p:nvPr/>
        </p:nvCxnSpPr>
        <p:spPr>
          <a:xfrm>
            <a:off x="4412578" y="374181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2067EA3-D0CC-4CB2-AA52-579339FB9F9D}"/>
              </a:ext>
            </a:extLst>
          </p:cNvPr>
          <p:cNvCxnSpPr>
            <a:cxnSpLocks/>
          </p:cNvCxnSpPr>
          <p:nvPr/>
        </p:nvCxnSpPr>
        <p:spPr>
          <a:xfrm>
            <a:off x="2726185" y="37249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D4A87B-BF12-4E3F-A19F-A3B4079AFE7A}"/>
              </a:ext>
            </a:extLst>
          </p:cNvPr>
          <p:cNvCxnSpPr>
            <a:cxnSpLocks/>
          </p:cNvCxnSpPr>
          <p:nvPr/>
        </p:nvCxnSpPr>
        <p:spPr>
          <a:xfrm>
            <a:off x="3555158" y="37418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29401ABB-E2E2-4581-A2EB-5B2F8A1C5B88}"/>
              </a:ext>
            </a:extLst>
          </p:cNvPr>
          <p:cNvSpPr/>
          <p:nvPr/>
        </p:nvSpPr>
        <p:spPr>
          <a:xfrm rot="5400000">
            <a:off x="3265830" y="3427906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2407C1-9418-4923-9F6D-FF4A9841F1A1}"/>
              </a:ext>
            </a:extLst>
          </p:cNvPr>
          <p:cNvSpPr txBox="1"/>
          <p:nvPr/>
        </p:nvSpPr>
        <p:spPr>
          <a:xfrm>
            <a:off x="1522568" y="27756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Sleep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6AFF58B-8CC6-4FFF-8B0B-B3622D2C9A7B}"/>
              </a:ext>
            </a:extLst>
          </p:cNvPr>
          <p:cNvSpPr/>
          <p:nvPr/>
        </p:nvSpPr>
        <p:spPr>
          <a:xfrm>
            <a:off x="622564" y="4575002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EC2B640-874E-4187-BAD2-AD6BCE44021B}"/>
              </a:ext>
            </a:extLst>
          </p:cNvPr>
          <p:cNvSpPr/>
          <p:nvPr/>
        </p:nvSpPr>
        <p:spPr>
          <a:xfrm>
            <a:off x="622564" y="53844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3EA54B1-CD07-476C-94C3-72399DC82143}"/>
              </a:ext>
            </a:extLst>
          </p:cNvPr>
          <p:cNvSpPr/>
          <p:nvPr/>
        </p:nvSpPr>
        <p:spPr>
          <a:xfrm>
            <a:off x="5676747" y="53844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364E210-971A-4405-83D6-1F78AA11E33B}"/>
              </a:ext>
            </a:extLst>
          </p:cNvPr>
          <p:cNvCxnSpPr>
            <a:stCxn id="94" idx="6"/>
            <a:endCxn id="95" idx="2"/>
          </p:cNvCxnSpPr>
          <p:nvPr/>
        </p:nvCxnSpPr>
        <p:spPr>
          <a:xfrm>
            <a:off x="1522564" y="5834477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DC8436-6A63-47EB-8D73-6606DEE740B4}"/>
              </a:ext>
            </a:extLst>
          </p:cNvPr>
          <p:cNvCxnSpPr>
            <a:cxnSpLocks/>
          </p:cNvCxnSpPr>
          <p:nvPr/>
        </p:nvCxnSpPr>
        <p:spPr>
          <a:xfrm>
            <a:off x="2016650" y="55534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84A674-B0DE-4245-91F6-02385C1DEB20}"/>
              </a:ext>
            </a:extLst>
          </p:cNvPr>
          <p:cNvCxnSpPr>
            <a:cxnSpLocks/>
          </p:cNvCxnSpPr>
          <p:nvPr/>
        </p:nvCxnSpPr>
        <p:spPr>
          <a:xfrm>
            <a:off x="5182073" y="5541213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183880-B97B-40B9-9823-FE12D3C21064}"/>
              </a:ext>
            </a:extLst>
          </p:cNvPr>
          <p:cNvCxnSpPr>
            <a:cxnSpLocks/>
          </p:cNvCxnSpPr>
          <p:nvPr/>
        </p:nvCxnSpPr>
        <p:spPr>
          <a:xfrm>
            <a:off x="4412578" y="554121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DF8FE6-611C-413B-884D-B4563C1F95EE}"/>
              </a:ext>
            </a:extLst>
          </p:cNvPr>
          <p:cNvCxnSpPr>
            <a:cxnSpLocks/>
          </p:cNvCxnSpPr>
          <p:nvPr/>
        </p:nvCxnSpPr>
        <p:spPr>
          <a:xfrm>
            <a:off x="2726185" y="55243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00445A-999E-42D4-80C7-9410300D62DB}"/>
              </a:ext>
            </a:extLst>
          </p:cNvPr>
          <p:cNvCxnSpPr>
            <a:cxnSpLocks/>
          </p:cNvCxnSpPr>
          <p:nvPr/>
        </p:nvCxnSpPr>
        <p:spPr>
          <a:xfrm>
            <a:off x="3555158" y="55412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6DFAA2F-48FD-433D-94F7-1C91715B0FD7}"/>
              </a:ext>
            </a:extLst>
          </p:cNvPr>
          <p:cNvSpPr/>
          <p:nvPr/>
        </p:nvSpPr>
        <p:spPr>
          <a:xfrm rot="5400000">
            <a:off x="3265830" y="5227306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9682134-AF7A-49C6-9E05-C6F79F33404C}"/>
              </a:ext>
            </a:extLst>
          </p:cNvPr>
          <p:cNvSpPr txBox="1"/>
          <p:nvPr/>
        </p:nvSpPr>
        <p:spPr>
          <a:xfrm>
            <a:off x="1522568" y="45750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latin typeface="Aharoni" panose="02010803020104030203" pitchFamily="2" charset="-79"/>
                <a:cs typeface="Aharoni" panose="02010803020104030203" pitchFamily="2" charset="-79"/>
              </a:rPr>
              <a:t>Sleep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6736BD-263E-49B2-B834-27BB4C14F130}"/>
              </a:ext>
            </a:extLst>
          </p:cNvPr>
          <p:cNvSpPr/>
          <p:nvPr/>
        </p:nvSpPr>
        <p:spPr>
          <a:xfrm>
            <a:off x="622564" y="6391241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6A783F-C42C-4302-933C-1D668B3BA780}"/>
              </a:ext>
            </a:extLst>
          </p:cNvPr>
          <p:cNvSpPr/>
          <p:nvPr/>
        </p:nvSpPr>
        <p:spPr>
          <a:xfrm>
            <a:off x="622564" y="720071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320F3FC-EC6F-45C0-96B6-32CDD9B1A825}"/>
              </a:ext>
            </a:extLst>
          </p:cNvPr>
          <p:cNvSpPr/>
          <p:nvPr/>
        </p:nvSpPr>
        <p:spPr>
          <a:xfrm>
            <a:off x="5676747" y="720071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9C9472-A8E4-4E56-AC9C-3C166EF15EBF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>
            <a:off x="1522564" y="7650716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212C8B-FC61-48CC-AB91-0225485BFB58}"/>
              </a:ext>
            </a:extLst>
          </p:cNvPr>
          <p:cNvCxnSpPr>
            <a:cxnSpLocks/>
          </p:cNvCxnSpPr>
          <p:nvPr/>
        </p:nvCxnSpPr>
        <p:spPr>
          <a:xfrm>
            <a:off x="2016650" y="73696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3CCB55-80EA-4D4E-AA52-63CDCD58240D}"/>
              </a:ext>
            </a:extLst>
          </p:cNvPr>
          <p:cNvCxnSpPr>
            <a:cxnSpLocks/>
          </p:cNvCxnSpPr>
          <p:nvPr/>
        </p:nvCxnSpPr>
        <p:spPr>
          <a:xfrm>
            <a:off x="5182073" y="735745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B67F9DF-A23E-416A-A2B3-9F5D87E9AB02}"/>
              </a:ext>
            </a:extLst>
          </p:cNvPr>
          <p:cNvCxnSpPr>
            <a:cxnSpLocks/>
          </p:cNvCxnSpPr>
          <p:nvPr/>
        </p:nvCxnSpPr>
        <p:spPr>
          <a:xfrm>
            <a:off x="4412578" y="735745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7433967-8311-4867-805E-8E1755733356}"/>
              </a:ext>
            </a:extLst>
          </p:cNvPr>
          <p:cNvCxnSpPr>
            <a:cxnSpLocks/>
          </p:cNvCxnSpPr>
          <p:nvPr/>
        </p:nvCxnSpPr>
        <p:spPr>
          <a:xfrm>
            <a:off x="2726185" y="73405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758EF0-DAA0-4EE9-AEEA-FC57370A6AF7}"/>
              </a:ext>
            </a:extLst>
          </p:cNvPr>
          <p:cNvCxnSpPr>
            <a:cxnSpLocks/>
          </p:cNvCxnSpPr>
          <p:nvPr/>
        </p:nvCxnSpPr>
        <p:spPr>
          <a:xfrm>
            <a:off x="3555158" y="73574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8475F752-78EC-49A1-8D99-A9AD75F54904}"/>
              </a:ext>
            </a:extLst>
          </p:cNvPr>
          <p:cNvSpPr/>
          <p:nvPr/>
        </p:nvSpPr>
        <p:spPr>
          <a:xfrm rot="5400000">
            <a:off x="3265830" y="7043545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BFED37-1F83-4AAF-8F2D-83D4FCDCFA7A}"/>
              </a:ext>
            </a:extLst>
          </p:cNvPr>
          <p:cNvSpPr txBox="1"/>
          <p:nvPr/>
        </p:nvSpPr>
        <p:spPr>
          <a:xfrm>
            <a:off x="1522568" y="6391241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latin typeface="Aharoni" panose="02010803020104030203" pitchFamily="2" charset="-79"/>
                <a:cs typeface="Aharoni" panose="02010803020104030203" pitchFamily="2" charset="-79"/>
              </a:rPr>
              <a:t>Sleep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31B5B6-2956-43B8-9C2A-B796F7615BF6}"/>
              </a:ext>
            </a:extLst>
          </p:cNvPr>
          <p:cNvSpPr/>
          <p:nvPr/>
        </p:nvSpPr>
        <p:spPr>
          <a:xfrm>
            <a:off x="622564" y="8207480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258C7E3-54D1-4C23-9A16-BCD70BDFB33D}"/>
              </a:ext>
            </a:extLst>
          </p:cNvPr>
          <p:cNvSpPr/>
          <p:nvPr/>
        </p:nvSpPr>
        <p:spPr>
          <a:xfrm>
            <a:off x="622564" y="901695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3DEAE77-BD45-431B-B2F4-5D2C4FA46CB2}"/>
              </a:ext>
            </a:extLst>
          </p:cNvPr>
          <p:cNvSpPr/>
          <p:nvPr/>
        </p:nvSpPr>
        <p:spPr>
          <a:xfrm>
            <a:off x="5676747" y="901695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661E972-1E30-4613-8693-9A2E62C7DD0C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>
            <a:off x="1522564" y="9466955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43A415-7CF4-45A4-8466-C4566F20F8CB}"/>
              </a:ext>
            </a:extLst>
          </p:cNvPr>
          <p:cNvCxnSpPr>
            <a:cxnSpLocks/>
          </p:cNvCxnSpPr>
          <p:nvPr/>
        </p:nvCxnSpPr>
        <p:spPr>
          <a:xfrm>
            <a:off x="2016650" y="918588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228A744-BFDB-40A6-85D2-6ED7DE899309}"/>
              </a:ext>
            </a:extLst>
          </p:cNvPr>
          <p:cNvCxnSpPr>
            <a:cxnSpLocks/>
          </p:cNvCxnSpPr>
          <p:nvPr/>
        </p:nvCxnSpPr>
        <p:spPr>
          <a:xfrm>
            <a:off x="5182073" y="917369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CD717B-42F9-4E3E-9433-192969AFE456}"/>
              </a:ext>
            </a:extLst>
          </p:cNvPr>
          <p:cNvCxnSpPr>
            <a:cxnSpLocks/>
          </p:cNvCxnSpPr>
          <p:nvPr/>
        </p:nvCxnSpPr>
        <p:spPr>
          <a:xfrm>
            <a:off x="4412578" y="917369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5B09E86-1A8A-4F9B-9CFF-25AFFBE0EA17}"/>
              </a:ext>
            </a:extLst>
          </p:cNvPr>
          <p:cNvCxnSpPr>
            <a:cxnSpLocks/>
          </p:cNvCxnSpPr>
          <p:nvPr/>
        </p:nvCxnSpPr>
        <p:spPr>
          <a:xfrm>
            <a:off x="2726185" y="915678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6E50D6-04FF-4688-B321-310CEBC95E00}"/>
              </a:ext>
            </a:extLst>
          </p:cNvPr>
          <p:cNvCxnSpPr>
            <a:cxnSpLocks/>
          </p:cNvCxnSpPr>
          <p:nvPr/>
        </p:nvCxnSpPr>
        <p:spPr>
          <a:xfrm>
            <a:off x="3555158" y="917368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69CD0908-99DB-43E5-AE81-55D36E35A156}"/>
              </a:ext>
            </a:extLst>
          </p:cNvPr>
          <p:cNvSpPr/>
          <p:nvPr/>
        </p:nvSpPr>
        <p:spPr>
          <a:xfrm rot="5400000">
            <a:off x="3265830" y="8859784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9F76BB-CA54-439C-8BC8-A579971E4C1F}"/>
              </a:ext>
            </a:extLst>
          </p:cNvPr>
          <p:cNvSpPr txBox="1"/>
          <p:nvPr/>
        </p:nvSpPr>
        <p:spPr>
          <a:xfrm>
            <a:off x="1522568" y="8207480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latin typeface="Aharoni" panose="02010803020104030203" pitchFamily="2" charset="-79"/>
                <a:cs typeface="Aharoni" panose="02010803020104030203" pitchFamily="2" charset="-79"/>
              </a:rPr>
              <a:t>Sleep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4364AD3-E157-4666-9CE0-B2218902F109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154F54-F301-4D0C-A154-07EA2BCD6FE5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/>
              <a:t>Next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FF5D918-E295-4D51-A999-F0D4365C60A6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C9AA2AF-5B06-430D-9141-E8B561D1193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2A7A01C-EC5F-4B42-A1EC-88AA7358017A}"/>
              </a:ext>
            </a:extLst>
          </p:cNvPr>
          <p:cNvSpPr txBox="1"/>
          <p:nvPr/>
        </p:nvSpPr>
        <p:spPr>
          <a:xfrm>
            <a:off x="768533" y="187361"/>
            <a:ext cx="56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Rate needs fulfilled</a:t>
            </a:r>
          </a:p>
        </p:txBody>
      </p:sp>
    </p:spTree>
    <p:extLst>
      <p:ext uri="{BB962C8B-B14F-4D97-AF65-F5344CB8AC3E}">
        <p14:creationId xmlns:p14="http://schemas.microsoft.com/office/powerpoint/2010/main" val="404763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9CD3-B5DE-4554-B40A-DCB7EDB3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4514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9CD3-B5DE-4554-B40A-DCB7EDB3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0337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9CD3-B5DE-4554-B40A-DCB7EDB3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26187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28</Words>
  <Application>Microsoft Office PowerPoint</Application>
  <PresentationFormat>Custom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Statistics</vt:lpstr>
      <vt:lpstr>About</vt:lpstr>
      <vt:lpstr>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Runar Reve</dc:creator>
  <cp:lastModifiedBy>Runar Reve</cp:lastModifiedBy>
  <cp:revision>4</cp:revision>
  <dcterms:created xsi:type="dcterms:W3CDTF">2021-02-02T12:52:53Z</dcterms:created>
  <dcterms:modified xsi:type="dcterms:W3CDTF">2021-02-02T16:16:30Z</dcterms:modified>
</cp:coreProperties>
</file>