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59C932-91D2-4742-9B17-35493300B0E8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99D0DF-DD67-46F2-B890-6AF0F5D34226}">
      <dgm:prSet phldrT="[Text]" custT="1"/>
      <dgm:spPr>
        <a:scene3d>
          <a:camera prst="perspectiveRelaxed"/>
          <a:lightRig rig="threePt" dir="t"/>
        </a:scene3d>
      </dgm:spPr>
      <dgm:t>
        <a:bodyPr/>
        <a:lstStyle/>
        <a:p>
          <a:r>
            <a:rPr lang="en-US" sz="2800" dirty="0">
              <a:solidFill>
                <a:schemeClr val="tx1">
                  <a:lumMod val="95000"/>
                  <a:lumOff val="5000"/>
                </a:schemeClr>
              </a:solidFill>
            </a:rPr>
            <a:t>Breakfast</a:t>
          </a:r>
        </a:p>
        <a:p>
          <a:endParaRPr lang="en-US" sz="1700" dirty="0"/>
        </a:p>
        <a:p>
          <a:r>
            <a:rPr lang="en-US" sz="1700" dirty="0"/>
            <a:t>11:00 am</a:t>
          </a:r>
        </a:p>
        <a:p>
          <a:endParaRPr lang="en-US" sz="1700" dirty="0"/>
        </a:p>
        <a:p>
          <a:endParaRPr lang="en-US" sz="1700" dirty="0"/>
        </a:p>
        <a:p>
          <a:endParaRPr lang="en-US" sz="1700" dirty="0"/>
        </a:p>
        <a:p>
          <a:endParaRPr lang="en-US" sz="1700" dirty="0"/>
        </a:p>
        <a:p>
          <a:endParaRPr lang="en-US" sz="1700" dirty="0"/>
        </a:p>
      </dgm:t>
    </dgm:pt>
    <dgm:pt modelId="{0E6E3B26-2197-488F-BCEA-D0069A36640A}" cxnId="{C3297A46-7D6F-483E-8999-8E91AE59C855}" type="parTrans">
      <dgm:prSet/>
      <dgm:spPr/>
      <dgm:t>
        <a:bodyPr/>
        <a:lstStyle/>
        <a:p>
          <a:endParaRPr lang="en-US"/>
        </a:p>
      </dgm:t>
    </dgm:pt>
    <dgm:pt modelId="{B9842FB8-97FA-4624-A6EA-06DF400188A4}" cxnId="{C3297A46-7D6F-483E-8999-8E91AE59C855}" type="sibTrans">
      <dgm:prSet/>
      <dgm:spPr/>
      <dgm:t>
        <a:bodyPr/>
        <a:lstStyle/>
        <a:p>
          <a:endParaRPr lang="en-US"/>
        </a:p>
      </dgm:t>
    </dgm:pt>
    <dgm:pt modelId="{A24AE383-272C-4810-B9EF-BB42DDAC6F83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cene3d>
          <a:camera prst="perspectiveRelaxed"/>
          <a:lightRig rig="threePt" dir="t"/>
        </a:scene3d>
      </dgm:spPr>
      <dgm:t>
        <a:bodyPr/>
        <a:lstStyle/>
        <a:p>
          <a:r>
            <a:rPr lang="en-US" sz="2800" b="0" dirty="0">
              <a:solidFill>
                <a:schemeClr val="tx1">
                  <a:lumMod val="95000"/>
                  <a:lumOff val="5000"/>
                </a:schemeClr>
              </a:solidFill>
            </a:rPr>
            <a:t>Studying</a:t>
          </a:r>
        </a:p>
        <a:p>
          <a:r>
            <a:rPr lang="en-US" sz="1700" dirty="0"/>
            <a:t>5:30 am</a:t>
          </a:r>
        </a:p>
        <a:p>
          <a:r>
            <a:rPr lang="en-US" sz="1700" dirty="0"/>
            <a:t>To 7:30 am</a:t>
          </a:r>
        </a:p>
      </dgm:t>
    </dgm:pt>
    <dgm:pt modelId="{E39AFEE3-9835-4FB4-8165-14E194551C9C}" cxnId="{0DB66C61-8E50-4581-B36E-71FBE8C2E975}" type="sibTrans">
      <dgm:prSet/>
      <dgm:spPr/>
      <dgm:t>
        <a:bodyPr/>
        <a:lstStyle/>
        <a:p>
          <a:endParaRPr lang="en-US"/>
        </a:p>
      </dgm:t>
    </dgm:pt>
    <dgm:pt modelId="{731CF416-7206-4B6D-8030-8B6474F4F8CE}" cxnId="{0DB66C61-8E50-4581-B36E-71FBE8C2E975}" type="parTrans">
      <dgm:prSet/>
      <dgm:spPr/>
      <dgm:t>
        <a:bodyPr/>
        <a:lstStyle/>
        <a:p>
          <a:endParaRPr lang="en-US"/>
        </a:p>
      </dgm:t>
    </dgm:pt>
    <dgm:pt modelId="{61E131CB-1E5E-4075-88EB-6088376A9BE6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cene3d>
          <a:camera prst="perspectiveRelaxed"/>
          <a:lightRig rig="threePt" dir="t"/>
        </a:scene3d>
      </dgm:spPr>
      <dgm:t>
        <a:bodyPr/>
        <a:lstStyle/>
        <a:p>
          <a:r>
            <a:rPr lang="en-US" sz="2800" dirty="0">
              <a:solidFill>
                <a:schemeClr val="tx1">
                  <a:lumMod val="95000"/>
                  <a:lumOff val="5000"/>
                </a:schemeClr>
              </a:solidFill>
            </a:rPr>
            <a:t>Coaching</a:t>
          </a:r>
        </a:p>
        <a:p>
          <a:endParaRPr lang="en-US" sz="1700" dirty="0"/>
        </a:p>
        <a:p>
          <a:r>
            <a:rPr lang="en-US" sz="1700" dirty="0"/>
            <a:t>8:30 am to 10:30 am</a:t>
          </a:r>
        </a:p>
        <a:p>
          <a:endParaRPr lang="en-US" sz="1700" dirty="0"/>
        </a:p>
        <a:p>
          <a:endParaRPr lang="en-US" sz="1700" dirty="0"/>
        </a:p>
        <a:p>
          <a:endParaRPr lang="en-US" sz="1700" dirty="0"/>
        </a:p>
      </dgm:t>
    </dgm:pt>
    <dgm:pt modelId="{189C84B9-FCEB-4088-9357-93386D78E496}" cxnId="{F382557F-BB1F-4C7B-9146-45088AD0ED7C}" type="sibTrans">
      <dgm:prSet/>
      <dgm:spPr/>
      <dgm:t>
        <a:bodyPr/>
        <a:lstStyle/>
        <a:p>
          <a:endParaRPr lang="en-US"/>
        </a:p>
      </dgm:t>
    </dgm:pt>
    <dgm:pt modelId="{5230BF81-A0BF-459A-9628-3201CE90D843}" cxnId="{F382557F-BB1F-4C7B-9146-45088AD0ED7C}" type="parTrans">
      <dgm:prSet/>
      <dgm:spPr/>
      <dgm:t>
        <a:bodyPr/>
        <a:lstStyle/>
        <a:p>
          <a:endParaRPr lang="en-US"/>
        </a:p>
      </dgm:t>
    </dgm:pt>
    <dgm:pt modelId="{68972C86-88EC-4E02-B379-E98C5520950A}" type="pres">
      <dgm:prSet presAssocID="{5859C932-91D2-4742-9B17-35493300B0E8}" presName="Name0" presStyleCnt="0">
        <dgm:presLayoutVars>
          <dgm:dir/>
          <dgm:resizeHandles val="exact"/>
        </dgm:presLayoutVars>
      </dgm:prSet>
      <dgm:spPr/>
    </dgm:pt>
    <dgm:pt modelId="{D82A1246-6A4B-4A64-BBF9-21BEEE7202C5}" type="pres">
      <dgm:prSet presAssocID="{A24AE383-272C-4810-B9EF-BB42DDAC6F83}" presName="node" presStyleLbl="node1" presStyleIdx="0" presStyleCnt="3" custScaleX="124982" custLinFactX="338" custLinFactNeighborX="100000" custLinFactNeighborY="3125">
        <dgm:presLayoutVars>
          <dgm:bulletEnabled val="1"/>
        </dgm:presLayoutVars>
      </dgm:prSet>
      <dgm:spPr/>
    </dgm:pt>
    <dgm:pt modelId="{16FB5007-CA7D-48DA-BD47-B8F55B4F7D95}" type="pres">
      <dgm:prSet presAssocID="{E39AFEE3-9835-4FB4-8165-14E194551C9C}" presName="sibTrans" presStyleCnt="0"/>
      <dgm:spPr/>
    </dgm:pt>
    <dgm:pt modelId="{5CD518C0-BC0F-4CD5-8A97-B9611C1F5AA1}" type="pres">
      <dgm:prSet presAssocID="{61E131CB-1E5E-4075-88EB-6088376A9BE6}" presName="node" presStyleLbl="node1" presStyleIdx="1" presStyleCnt="3">
        <dgm:presLayoutVars>
          <dgm:bulletEnabled val="1"/>
        </dgm:presLayoutVars>
      </dgm:prSet>
      <dgm:spPr/>
    </dgm:pt>
    <dgm:pt modelId="{B40DA865-AB8B-4DB4-9B53-E45A3394FDDE}" type="pres">
      <dgm:prSet presAssocID="{189C84B9-FCEB-4088-9357-93386D78E496}" presName="sibTrans" presStyleCnt="0"/>
      <dgm:spPr/>
    </dgm:pt>
    <dgm:pt modelId="{2C74D06F-5521-44A9-B9A4-B6DC42D27FB7}" type="pres">
      <dgm:prSet presAssocID="{5899D0DF-DD67-46F2-B890-6AF0F5D34226}" presName="node" presStyleLbl="node1" presStyleIdx="2" presStyleCnt="3" custLinFactNeighborX="21026" custLinFactNeighborY="-625">
        <dgm:presLayoutVars>
          <dgm:bulletEnabled val="1"/>
        </dgm:presLayoutVars>
      </dgm:prSet>
      <dgm:spPr/>
    </dgm:pt>
  </dgm:ptLst>
  <dgm:cxnLst>
    <dgm:cxn modelId="{3AAAEF3A-C899-4309-80B4-1A4A34FEB41D}" type="presOf" srcId="{61E131CB-1E5E-4075-88EB-6088376A9BE6}" destId="{5CD518C0-BC0F-4CD5-8A97-B9611C1F5AA1}" srcOrd="0" destOrd="0" presId="urn:microsoft.com/office/officeart/2005/8/layout/hList6"/>
    <dgm:cxn modelId="{0DB66C61-8E50-4581-B36E-71FBE8C2E975}" srcId="{5859C932-91D2-4742-9B17-35493300B0E8}" destId="{A24AE383-272C-4810-B9EF-BB42DDAC6F83}" srcOrd="0" destOrd="0" parTransId="{731CF416-7206-4B6D-8030-8B6474F4F8CE}" sibTransId="{E39AFEE3-9835-4FB4-8165-14E194551C9C}"/>
    <dgm:cxn modelId="{C3297A46-7D6F-483E-8999-8E91AE59C855}" srcId="{5859C932-91D2-4742-9B17-35493300B0E8}" destId="{5899D0DF-DD67-46F2-B890-6AF0F5D34226}" srcOrd="2" destOrd="0" parTransId="{0E6E3B26-2197-488F-BCEA-D0069A36640A}" sibTransId="{B9842FB8-97FA-4624-A6EA-06DF400188A4}"/>
    <dgm:cxn modelId="{BFE1DF56-0403-4A2A-B9F4-01558F88C9CC}" type="presOf" srcId="{A24AE383-272C-4810-B9EF-BB42DDAC6F83}" destId="{D82A1246-6A4B-4A64-BBF9-21BEEE7202C5}" srcOrd="0" destOrd="0" presId="urn:microsoft.com/office/officeart/2005/8/layout/hList6"/>
    <dgm:cxn modelId="{F382557F-BB1F-4C7B-9146-45088AD0ED7C}" srcId="{5859C932-91D2-4742-9B17-35493300B0E8}" destId="{61E131CB-1E5E-4075-88EB-6088376A9BE6}" srcOrd="1" destOrd="0" parTransId="{5230BF81-A0BF-459A-9628-3201CE90D843}" sibTransId="{189C84B9-FCEB-4088-9357-93386D78E496}"/>
    <dgm:cxn modelId="{109C4290-528C-4DB6-913B-BBFDB60D1F38}" type="presOf" srcId="{5859C932-91D2-4742-9B17-35493300B0E8}" destId="{68972C86-88EC-4E02-B379-E98C5520950A}" srcOrd="0" destOrd="0" presId="urn:microsoft.com/office/officeart/2005/8/layout/hList6"/>
    <dgm:cxn modelId="{FC51C996-7972-4338-B3A2-44F6DB532FD3}" type="presOf" srcId="{5899D0DF-DD67-46F2-B890-6AF0F5D34226}" destId="{2C74D06F-5521-44A9-B9A4-B6DC42D27FB7}" srcOrd="0" destOrd="0" presId="urn:microsoft.com/office/officeart/2005/8/layout/hList6"/>
    <dgm:cxn modelId="{C8FBC4EC-5D32-42D6-A22D-E575C6D85BD9}" type="presParOf" srcId="{68972C86-88EC-4E02-B379-E98C5520950A}" destId="{D82A1246-6A4B-4A64-BBF9-21BEEE7202C5}" srcOrd="0" destOrd="0" presId="urn:microsoft.com/office/officeart/2005/8/layout/hList6"/>
    <dgm:cxn modelId="{FCBC916D-0699-47D4-AB74-BB17C01B6855}" type="presParOf" srcId="{68972C86-88EC-4E02-B379-E98C5520950A}" destId="{16FB5007-CA7D-48DA-BD47-B8F55B4F7D95}" srcOrd="1" destOrd="0" presId="urn:microsoft.com/office/officeart/2005/8/layout/hList6"/>
    <dgm:cxn modelId="{37D67B2C-6302-4325-B08A-F1A7DD2E2CD7}" type="presParOf" srcId="{68972C86-88EC-4E02-B379-E98C5520950A}" destId="{5CD518C0-BC0F-4CD5-8A97-B9611C1F5AA1}" srcOrd="2" destOrd="0" presId="urn:microsoft.com/office/officeart/2005/8/layout/hList6"/>
    <dgm:cxn modelId="{C98E74BA-F1EB-4360-8BA3-6D475828CE99}" type="presParOf" srcId="{68972C86-88EC-4E02-B379-E98C5520950A}" destId="{B40DA865-AB8B-4DB4-9B53-E45A3394FDDE}" srcOrd="3" destOrd="0" presId="urn:microsoft.com/office/officeart/2005/8/layout/hList6"/>
    <dgm:cxn modelId="{E3F2A7B1-2825-4CB7-A1D3-788E99391208}" type="presParOf" srcId="{68972C86-88EC-4E02-B379-E98C5520950A}" destId="{2C74D06F-5521-44A9-B9A4-B6DC42D27FB7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31B679-513B-4CDA-9F59-88DED48D24B8}" type="doc">
      <dgm:prSet loTypeId="urn:microsoft.com/office/officeart/2005/8/layout/vList5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08AD3CE0-6745-4B44-A491-F58B4FF1E14C}">
      <dgm:prSet phldrT="[Text]">
        <dgm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rgbClr val="A50021"/>
              </a:solidFill>
            </a:rPr>
            <a:t>12:00 pm to 3:00 pm</a:t>
          </a:r>
        </a:p>
      </dgm:t>
    </dgm:pt>
    <dgm:pt modelId="{DDE1C196-D2EC-413D-A42E-9429B47ED5E3}" cxnId="{82BAFB6B-5B54-491A-9390-98D597990995}" type="parTrans">
      <dgm:prSet/>
      <dgm:spPr/>
      <dgm:t>
        <a:bodyPr/>
        <a:lstStyle/>
        <a:p>
          <a:endParaRPr lang="en-US"/>
        </a:p>
      </dgm:t>
    </dgm:pt>
    <dgm:pt modelId="{B32B5D1A-2927-42F3-9702-0FDBF81CB2CE}" cxnId="{82BAFB6B-5B54-491A-9390-98D597990995}" type="sibTrans">
      <dgm:prSet/>
      <dgm:spPr/>
      <dgm:t>
        <a:bodyPr/>
        <a:lstStyle/>
        <a:p>
          <a:endParaRPr lang="en-US"/>
        </a:p>
      </dgm:t>
    </dgm:pt>
    <dgm:pt modelId="{A83353C5-6B0F-43DC-A59B-210160C6A0E2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400" dirty="0"/>
            <a:t>Class</a:t>
          </a:r>
        </a:p>
      </dgm:t>
    </dgm:pt>
    <dgm:pt modelId="{EFA89C47-2AE7-4D47-BB7F-A273924CF79E}" cxnId="{AB0DFB69-E5DA-48EE-9316-1D5C8F919349}" type="parTrans">
      <dgm:prSet/>
      <dgm:spPr/>
      <dgm:t>
        <a:bodyPr/>
        <a:lstStyle/>
        <a:p>
          <a:endParaRPr lang="en-US"/>
        </a:p>
      </dgm:t>
    </dgm:pt>
    <dgm:pt modelId="{CDDBA7A8-B097-4805-B8B9-C66387113267}" cxnId="{AB0DFB69-E5DA-48EE-9316-1D5C8F919349}" type="sibTrans">
      <dgm:prSet/>
      <dgm:spPr/>
      <dgm:t>
        <a:bodyPr/>
        <a:lstStyle/>
        <a:p>
          <a:endParaRPr lang="en-US"/>
        </a:p>
      </dgm:t>
    </dgm:pt>
    <dgm:pt modelId="{9736E47A-1FBF-4B9A-972C-570FA13676DA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rgbClr val="C00000"/>
              </a:solidFill>
            </a:rPr>
            <a:t>3:30 PM</a:t>
          </a:r>
        </a:p>
      </dgm:t>
    </dgm:pt>
    <dgm:pt modelId="{7797AB3A-C3FC-4680-9D56-762F59DAC275}" cxnId="{3F45729E-4A67-45FC-8C8E-4AB0CB3FAE1D}" type="parTrans">
      <dgm:prSet/>
      <dgm:spPr/>
      <dgm:t>
        <a:bodyPr/>
        <a:lstStyle/>
        <a:p>
          <a:endParaRPr lang="en-US"/>
        </a:p>
      </dgm:t>
    </dgm:pt>
    <dgm:pt modelId="{93A13585-E66F-41FC-97D1-41699CB4CE55}" cxnId="{3F45729E-4A67-45FC-8C8E-4AB0CB3FAE1D}" type="sibTrans">
      <dgm:prSet/>
      <dgm:spPr/>
      <dgm:t>
        <a:bodyPr/>
        <a:lstStyle/>
        <a:p>
          <a:endParaRPr lang="en-US"/>
        </a:p>
      </dgm:t>
    </dgm:pt>
    <dgm:pt modelId="{DE4A0B9B-048E-4FD0-B0C0-A70A8B7C3DF2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5400" dirty="0"/>
            <a:t>Lunch</a:t>
          </a:r>
        </a:p>
      </dgm:t>
    </dgm:pt>
    <dgm:pt modelId="{2B573306-7E43-46BF-B9F6-F7093EA5DE8A}" cxnId="{F7A6B2FB-43D9-44E6-9D65-43CE194E736F}" type="parTrans">
      <dgm:prSet/>
      <dgm:spPr/>
      <dgm:t>
        <a:bodyPr/>
        <a:lstStyle/>
        <a:p>
          <a:endParaRPr lang="en-US"/>
        </a:p>
      </dgm:t>
    </dgm:pt>
    <dgm:pt modelId="{E0D3E2C9-7473-41DE-B24C-EC9A02EAF4DA}" cxnId="{F7A6B2FB-43D9-44E6-9D65-43CE194E736F}" type="sibTrans">
      <dgm:prSet/>
      <dgm:spPr/>
      <dgm:t>
        <a:bodyPr/>
        <a:lstStyle/>
        <a:p>
          <a:endParaRPr lang="en-US"/>
        </a:p>
      </dgm:t>
    </dgm:pt>
    <dgm:pt modelId="{DEB0F8C7-DD97-4C8C-A61F-A43074FA6628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rgbClr val="C00000"/>
              </a:solidFill>
            </a:rPr>
            <a:t>4:00 PM</a:t>
          </a:r>
        </a:p>
      </dgm:t>
    </dgm:pt>
    <dgm:pt modelId="{618F7EB6-0AAF-42C4-A312-F5E79026B75B}" cxnId="{176992A2-3122-4720-AC25-D4682667A4DC}" type="parTrans">
      <dgm:prSet/>
      <dgm:spPr/>
      <dgm:t>
        <a:bodyPr/>
        <a:lstStyle/>
        <a:p>
          <a:endParaRPr lang="en-US"/>
        </a:p>
      </dgm:t>
    </dgm:pt>
    <dgm:pt modelId="{0E17E8D9-B576-4C6D-946C-426A25B0C407}" cxnId="{176992A2-3122-4720-AC25-D4682667A4DC}" type="sibTrans">
      <dgm:prSet/>
      <dgm:spPr/>
      <dgm:t>
        <a:bodyPr/>
        <a:lstStyle/>
        <a:p>
          <a:endParaRPr lang="en-US"/>
        </a:p>
      </dgm:t>
    </dgm:pt>
    <dgm:pt modelId="{64569703-75FA-442B-8D42-471CDAEE6F6B}">
      <dgm:prSet phldrT="[Text]" custT="1">
        <dgm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5400" dirty="0"/>
            <a:t>Nap</a:t>
          </a:r>
        </a:p>
      </dgm:t>
    </dgm:pt>
    <dgm:pt modelId="{416E4854-3428-4B40-8835-635C80369D74}" cxnId="{996DD756-D10D-4492-8ABE-2560D1EDDA7A}" type="parTrans">
      <dgm:prSet/>
      <dgm:spPr/>
      <dgm:t>
        <a:bodyPr/>
        <a:lstStyle/>
        <a:p>
          <a:endParaRPr lang="en-US"/>
        </a:p>
      </dgm:t>
    </dgm:pt>
    <dgm:pt modelId="{9992FF21-5938-4D9D-93C5-8CF4EFEC244E}" cxnId="{996DD756-D10D-4492-8ABE-2560D1EDDA7A}" type="sibTrans">
      <dgm:prSet/>
      <dgm:spPr/>
      <dgm:t>
        <a:bodyPr/>
        <a:lstStyle/>
        <a:p>
          <a:endParaRPr lang="en-US"/>
        </a:p>
      </dgm:t>
    </dgm:pt>
    <dgm:pt modelId="{19600A34-6511-4244-A6A2-87ADE6619C97}" type="pres">
      <dgm:prSet presAssocID="{5F31B679-513B-4CDA-9F59-88DED48D24B8}" presName="Name0" presStyleCnt="0">
        <dgm:presLayoutVars>
          <dgm:dir/>
          <dgm:animLvl val="lvl"/>
          <dgm:resizeHandles val="exact"/>
        </dgm:presLayoutVars>
      </dgm:prSet>
      <dgm:spPr/>
    </dgm:pt>
    <dgm:pt modelId="{9BF20D59-E3A9-4217-A53C-7029A729E21C}" type="pres">
      <dgm:prSet presAssocID="{08AD3CE0-6745-4B44-A491-F58B4FF1E14C}" presName="linNode" presStyleCnt="0"/>
      <dgm:spPr/>
    </dgm:pt>
    <dgm:pt modelId="{9D11CFC2-D49F-4A52-AD72-A5C40D31520F}" type="pres">
      <dgm:prSet presAssocID="{08AD3CE0-6745-4B44-A491-F58B4FF1E14C}" presName="parentText" presStyleLbl="node1" presStyleIdx="0" presStyleCnt="3" custLinFactNeighborX="-49543" custLinFactNeighborY="-3606">
        <dgm:presLayoutVars>
          <dgm:chMax val="1"/>
          <dgm:bulletEnabled val="1"/>
        </dgm:presLayoutVars>
      </dgm:prSet>
      <dgm:spPr/>
    </dgm:pt>
    <dgm:pt modelId="{9555AE35-A2FF-4FB3-80B4-9D86E8A6B2E9}" type="pres">
      <dgm:prSet presAssocID="{08AD3CE0-6745-4B44-A491-F58B4FF1E14C}" presName="descendantText" presStyleLbl="alignAccFollowNode1" presStyleIdx="0" presStyleCnt="3">
        <dgm:presLayoutVars>
          <dgm:bulletEnabled val="1"/>
        </dgm:presLayoutVars>
      </dgm:prSet>
      <dgm:spPr/>
    </dgm:pt>
    <dgm:pt modelId="{72209683-BE24-4470-9E33-89DE68EA1715}" type="pres">
      <dgm:prSet presAssocID="{B32B5D1A-2927-42F3-9702-0FDBF81CB2CE}" presName="sp" presStyleCnt="0"/>
      <dgm:spPr/>
    </dgm:pt>
    <dgm:pt modelId="{50FAF373-2B76-4128-B938-4D43EA480082}" type="pres">
      <dgm:prSet presAssocID="{9736E47A-1FBF-4B9A-972C-570FA13676DA}" presName="linNode" presStyleCnt="0"/>
      <dgm:spPr/>
    </dgm:pt>
    <dgm:pt modelId="{C0C2540A-E19D-4F4B-B620-3AF03C02C9B1}" type="pres">
      <dgm:prSet presAssocID="{9736E47A-1FBF-4B9A-972C-570FA13676DA}" presName="parentText" presStyleLbl="node1" presStyleIdx="1" presStyleCnt="3" custLinFactNeighborY="-1109">
        <dgm:presLayoutVars>
          <dgm:chMax val="1"/>
          <dgm:bulletEnabled val="1"/>
        </dgm:presLayoutVars>
      </dgm:prSet>
      <dgm:spPr/>
    </dgm:pt>
    <dgm:pt modelId="{C56BE20E-D002-4C94-BA5A-3D370C1FD82A}" type="pres">
      <dgm:prSet presAssocID="{9736E47A-1FBF-4B9A-972C-570FA13676DA}" presName="descendantText" presStyleLbl="alignAccFollowNode1" presStyleIdx="1" presStyleCnt="3">
        <dgm:presLayoutVars>
          <dgm:bulletEnabled val="1"/>
        </dgm:presLayoutVars>
      </dgm:prSet>
      <dgm:spPr/>
    </dgm:pt>
    <dgm:pt modelId="{ECFBAC49-ED06-4D4C-8716-1AA493D204E4}" type="pres">
      <dgm:prSet presAssocID="{93A13585-E66F-41FC-97D1-41699CB4CE55}" presName="sp" presStyleCnt="0"/>
      <dgm:spPr/>
    </dgm:pt>
    <dgm:pt modelId="{A4D9E5A7-16EF-4B65-A766-9A0082FC478D}" type="pres">
      <dgm:prSet presAssocID="{DEB0F8C7-DD97-4C8C-A61F-A43074FA6628}" presName="linNode" presStyleCnt="0"/>
      <dgm:spPr/>
    </dgm:pt>
    <dgm:pt modelId="{78C7D189-3834-4854-956C-0377B812439D}" type="pres">
      <dgm:prSet presAssocID="{DEB0F8C7-DD97-4C8C-A61F-A43074FA662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F86CB84-0438-4A09-B107-2E03BA6A3014}" type="pres">
      <dgm:prSet presAssocID="{DEB0F8C7-DD97-4C8C-A61F-A43074FA6628}" presName="descendantText" presStyleLbl="alignAccFollowNode1" presStyleIdx="2" presStyleCnt="3" custLinFactNeighborX="1626" custLinFactNeighborY="2790">
        <dgm:presLayoutVars>
          <dgm:bulletEnabled val="1"/>
        </dgm:presLayoutVars>
      </dgm:prSet>
      <dgm:spPr/>
    </dgm:pt>
  </dgm:ptLst>
  <dgm:cxnLst>
    <dgm:cxn modelId="{3858385E-2B42-4282-87B4-F01C149488D3}" type="presOf" srcId="{9736E47A-1FBF-4B9A-972C-570FA13676DA}" destId="{C0C2540A-E19D-4F4B-B620-3AF03C02C9B1}" srcOrd="0" destOrd="0" presId="urn:microsoft.com/office/officeart/2005/8/layout/vList5"/>
    <dgm:cxn modelId="{AB0DFB69-E5DA-48EE-9316-1D5C8F919349}" srcId="{08AD3CE0-6745-4B44-A491-F58B4FF1E14C}" destId="{A83353C5-6B0F-43DC-A59B-210160C6A0E2}" srcOrd="0" destOrd="0" parTransId="{EFA89C47-2AE7-4D47-BB7F-A273924CF79E}" sibTransId="{CDDBA7A8-B097-4805-B8B9-C66387113267}"/>
    <dgm:cxn modelId="{345A6B6A-636A-4947-A12B-A1AE80D2656E}" type="presOf" srcId="{64569703-75FA-442B-8D42-471CDAEE6F6B}" destId="{DF86CB84-0438-4A09-B107-2E03BA6A3014}" srcOrd="0" destOrd="0" presId="urn:microsoft.com/office/officeart/2005/8/layout/vList5"/>
    <dgm:cxn modelId="{82BAFB6B-5B54-491A-9390-98D597990995}" srcId="{5F31B679-513B-4CDA-9F59-88DED48D24B8}" destId="{08AD3CE0-6745-4B44-A491-F58B4FF1E14C}" srcOrd="0" destOrd="0" parTransId="{DDE1C196-D2EC-413D-A42E-9429B47ED5E3}" sibTransId="{B32B5D1A-2927-42F3-9702-0FDBF81CB2CE}"/>
    <dgm:cxn modelId="{DCAAC04C-780B-47C3-B726-0735C40006A1}" type="presOf" srcId="{08AD3CE0-6745-4B44-A491-F58B4FF1E14C}" destId="{9D11CFC2-D49F-4A52-AD72-A5C40D31520F}" srcOrd="0" destOrd="0" presId="urn:microsoft.com/office/officeart/2005/8/layout/vList5"/>
    <dgm:cxn modelId="{996DD756-D10D-4492-8ABE-2560D1EDDA7A}" srcId="{DEB0F8C7-DD97-4C8C-A61F-A43074FA6628}" destId="{64569703-75FA-442B-8D42-471CDAEE6F6B}" srcOrd="0" destOrd="0" parTransId="{416E4854-3428-4B40-8835-635C80369D74}" sibTransId="{9992FF21-5938-4D9D-93C5-8CF4EFEC244E}"/>
    <dgm:cxn modelId="{6A04A688-4BE3-4868-B4D5-C30DC4C38E4D}" type="presOf" srcId="{DE4A0B9B-048E-4FD0-B0C0-A70A8B7C3DF2}" destId="{C56BE20E-D002-4C94-BA5A-3D370C1FD82A}" srcOrd="0" destOrd="0" presId="urn:microsoft.com/office/officeart/2005/8/layout/vList5"/>
    <dgm:cxn modelId="{C9C17092-C167-4BC7-8D2A-33340BAA75B2}" type="presOf" srcId="{DEB0F8C7-DD97-4C8C-A61F-A43074FA6628}" destId="{78C7D189-3834-4854-956C-0377B812439D}" srcOrd="0" destOrd="0" presId="urn:microsoft.com/office/officeart/2005/8/layout/vList5"/>
    <dgm:cxn modelId="{3F45729E-4A67-45FC-8C8E-4AB0CB3FAE1D}" srcId="{5F31B679-513B-4CDA-9F59-88DED48D24B8}" destId="{9736E47A-1FBF-4B9A-972C-570FA13676DA}" srcOrd="1" destOrd="0" parTransId="{7797AB3A-C3FC-4680-9D56-762F59DAC275}" sibTransId="{93A13585-E66F-41FC-97D1-41699CB4CE55}"/>
    <dgm:cxn modelId="{176992A2-3122-4720-AC25-D4682667A4DC}" srcId="{5F31B679-513B-4CDA-9F59-88DED48D24B8}" destId="{DEB0F8C7-DD97-4C8C-A61F-A43074FA6628}" srcOrd="2" destOrd="0" parTransId="{618F7EB6-0AAF-42C4-A312-F5E79026B75B}" sibTransId="{0E17E8D9-B576-4C6D-946C-426A25B0C407}"/>
    <dgm:cxn modelId="{48FFEEA9-3CD6-442F-9508-1E96F4BA8D4F}" type="presOf" srcId="{5F31B679-513B-4CDA-9F59-88DED48D24B8}" destId="{19600A34-6511-4244-A6A2-87ADE6619C97}" srcOrd="0" destOrd="0" presId="urn:microsoft.com/office/officeart/2005/8/layout/vList5"/>
    <dgm:cxn modelId="{CD2A54AC-1792-4840-85FC-C28DDA8CD17B}" type="presOf" srcId="{A83353C5-6B0F-43DC-A59B-210160C6A0E2}" destId="{9555AE35-A2FF-4FB3-80B4-9D86E8A6B2E9}" srcOrd="0" destOrd="0" presId="urn:microsoft.com/office/officeart/2005/8/layout/vList5"/>
    <dgm:cxn modelId="{F7A6B2FB-43D9-44E6-9D65-43CE194E736F}" srcId="{9736E47A-1FBF-4B9A-972C-570FA13676DA}" destId="{DE4A0B9B-048E-4FD0-B0C0-A70A8B7C3DF2}" srcOrd="0" destOrd="0" parTransId="{2B573306-7E43-46BF-B9F6-F7093EA5DE8A}" sibTransId="{E0D3E2C9-7473-41DE-B24C-EC9A02EAF4DA}"/>
    <dgm:cxn modelId="{88A606C5-B87C-48BF-875C-998440C92682}" type="presParOf" srcId="{19600A34-6511-4244-A6A2-87ADE6619C97}" destId="{9BF20D59-E3A9-4217-A53C-7029A729E21C}" srcOrd="0" destOrd="0" presId="urn:microsoft.com/office/officeart/2005/8/layout/vList5"/>
    <dgm:cxn modelId="{3DD151D1-C599-433D-ADED-ABB4CCA7D23B}" type="presParOf" srcId="{9BF20D59-E3A9-4217-A53C-7029A729E21C}" destId="{9D11CFC2-D49F-4A52-AD72-A5C40D31520F}" srcOrd="0" destOrd="0" presId="urn:microsoft.com/office/officeart/2005/8/layout/vList5"/>
    <dgm:cxn modelId="{54705960-83FB-445A-9C1B-283CD286C477}" type="presParOf" srcId="{9BF20D59-E3A9-4217-A53C-7029A729E21C}" destId="{9555AE35-A2FF-4FB3-80B4-9D86E8A6B2E9}" srcOrd="1" destOrd="0" presId="urn:microsoft.com/office/officeart/2005/8/layout/vList5"/>
    <dgm:cxn modelId="{0BEBFFA0-AF74-4C60-9285-02ACE3878667}" type="presParOf" srcId="{19600A34-6511-4244-A6A2-87ADE6619C97}" destId="{72209683-BE24-4470-9E33-89DE68EA1715}" srcOrd="1" destOrd="0" presId="urn:microsoft.com/office/officeart/2005/8/layout/vList5"/>
    <dgm:cxn modelId="{5AF86D2A-09EB-46E7-9272-C644083F772F}" type="presParOf" srcId="{19600A34-6511-4244-A6A2-87ADE6619C97}" destId="{50FAF373-2B76-4128-B938-4D43EA480082}" srcOrd="2" destOrd="0" presId="urn:microsoft.com/office/officeart/2005/8/layout/vList5"/>
    <dgm:cxn modelId="{1E260E81-84A7-4E6F-A88A-919CD9D8A8CF}" type="presParOf" srcId="{50FAF373-2B76-4128-B938-4D43EA480082}" destId="{C0C2540A-E19D-4F4B-B620-3AF03C02C9B1}" srcOrd="0" destOrd="0" presId="urn:microsoft.com/office/officeart/2005/8/layout/vList5"/>
    <dgm:cxn modelId="{0193AF5D-B049-45A8-8AF4-D178D607C496}" type="presParOf" srcId="{50FAF373-2B76-4128-B938-4D43EA480082}" destId="{C56BE20E-D002-4C94-BA5A-3D370C1FD82A}" srcOrd="1" destOrd="0" presId="urn:microsoft.com/office/officeart/2005/8/layout/vList5"/>
    <dgm:cxn modelId="{9C1A9E50-BC16-4BAC-944C-248DD5DA444B}" type="presParOf" srcId="{19600A34-6511-4244-A6A2-87ADE6619C97}" destId="{ECFBAC49-ED06-4D4C-8716-1AA493D204E4}" srcOrd="3" destOrd="0" presId="urn:microsoft.com/office/officeart/2005/8/layout/vList5"/>
    <dgm:cxn modelId="{19A99B53-F1F9-4FCB-A02A-91DE8EA18E48}" type="presParOf" srcId="{19600A34-6511-4244-A6A2-87ADE6619C97}" destId="{A4D9E5A7-16EF-4B65-A766-9A0082FC478D}" srcOrd="4" destOrd="0" presId="urn:microsoft.com/office/officeart/2005/8/layout/vList5"/>
    <dgm:cxn modelId="{47FF42F1-4ABB-4B57-BE48-366F172D0041}" type="presParOf" srcId="{A4D9E5A7-16EF-4B65-A766-9A0082FC478D}" destId="{78C7D189-3834-4854-956C-0377B812439D}" srcOrd="0" destOrd="0" presId="urn:microsoft.com/office/officeart/2005/8/layout/vList5"/>
    <dgm:cxn modelId="{9BE51775-6E03-4240-83B3-95567F5A2A38}" type="presParOf" srcId="{A4D9E5A7-16EF-4B65-A766-9A0082FC478D}" destId="{DF86CB84-0438-4A09-B107-2E03BA6A301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924800" cy="4267200"/>
        <a:chOff x="0" y="0"/>
        <a:chExt cx="7924800" cy="4267200"/>
      </a:xfrm>
    </dsp:grpSpPr>
    <dsp:sp modelId="{D82A1246-6A4B-4A64-BBF9-21BEEE7202C5}">
      <dsp:nvSpPr>
        <dsp:cNvPr id="3" name="Flowchart: Manual Operation 2"/>
        <dsp:cNvSpPr/>
      </dsp:nvSpPr>
      <dsp:spPr bwMode="white">
        <a:xfrm rot="-5400000">
          <a:off x="-494268" y="676968"/>
          <a:ext cx="4267200" cy="2913264"/>
        </a:xfrm>
        <a:prstGeom prst="flowChartManualOperation">
          <a:avLst/>
        </a:prstGeom>
        <a:scene3d>
          <a:camera prst="perspectiveRelaxed"/>
          <a:lightRig rig="threePt" dir="t"/>
        </a:scene3d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rot="5400000" lIns="177800" tIns="0" rIns="355600" bIns="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dirty="0">
              <a:solidFill>
                <a:schemeClr val="tx1">
                  <a:lumMod val="95000"/>
                  <a:lumOff val="5000"/>
                </a:schemeClr>
              </a:solidFill>
            </a:rPr>
            <a:t>Studying</a:t>
          </a:r>
          <a:endParaRPr lang="en-US" sz="2800" b="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dirty="0"/>
            <a:t>5:30 am</a:t>
          </a:r>
          <a:endParaRPr lang="en-US" sz="1700" dirty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dirty="0"/>
            <a:t>To 7:30 am</a:t>
          </a:r>
        </a:p>
      </dsp:txBody>
      <dsp:txXfrm rot="-5400000">
        <a:off x="-494268" y="676968"/>
        <a:ext cx="4267200" cy="2913264"/>
      </dsp:txXfrm>
    </dsp:sp>
    <dsp:sp modelId="{5CD518C0-BC0F-4CD5-8A97-B9611C1F5AA1}">
      <dsp:nvSpPr>
        <dsp:cNvPr id="4" name="Flowchart: Manual Operation 3"/>
        <dsp:cNvSpPr/>
      </dsp:nvSpPr>
      <dsp:spPr bwMode="white">
        <a:xfrm rot="-5400000">
          <a:off x="2119959" y="968127"/>
          <a:ext cx="4267200" cy="2330947"/>
        </a:xfrm>
        <a:prstGeom prst="flowChartManualOperation">
          <a:avLst/>
        </a:prstGeom>
        <a:scene3d>
          <a:camera prst="perspectiveRelaxed"/>
          <a:lightRig rig="threePt" dir="t"/>
        </a:scene3d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rot="5400000" lIns="177800" tIns="0" rIns="355600" bIns="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>
              <a:solidFill>
                <a:schemeClr val="tx1">
                  <a:lumMod val="95000"/>
                  <a:lumOff val="5000"/>
                </a:schemeClr>
              </a:solidFill>
            </a:rPr>
            <a:t>Coaching</a:t>
          </a:r>
          <a:endParaRPr lang="en-US" sz="28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700" dirty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dirty="0"/>
            <a:t>8:30 am to 10:30 am</a:t>
          </a:r>
          <a:endParaRPr lang="en-US" sz="1700" dirty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700" dirty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700" dirty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700" dirty="0"/>
        </a:p>
      </dsp:txBody>
      <dsp:txXfrm rot="-5400000">
        <a:off x="2119959" y="968127"/>
        <a:ext cx="4267200" cy="2330947"/>
      </dsp:txXfrm>
    </dsp:sp>
    <dsp:sp modelId="{2C74D06F-5521-44A9-B9A4-B6DC42D27FB7}">
      <dsp:nvSpPr>
        <dsp:cNvPr id="5" name="Flowchart: Manual Operation 4"/>
        <dsp:cNvSpPr/>
      </dsp:nvSpPr>
      <dsp:spPr bwMode="white">
        <a:xfrm rot="-5400000">
          <a:off x="4625727" y="968127"/>
          <a:ext cx="4267200" cy="2330947"/>
        </a:xfrm>
        <a:prstGeom prst="flowChartManualOperation">
          <a:avLst/>
        </a:prstGeom>
        <a:scene3d>
          <a:camera prst="perspectiveRelaxed"/>
          <a:lightRig rig="threePt" dir="t"/>
        </a:scene3d>
      </dsp:spPr>
      <dsp:style>
        <a:lnRef idx="2">
          <a:schemeClr val="lt1"/>
        </a:lnRef>
        <a:fillRef idx="1">
          <a:schemeClr val="accent2">
            <a:hueOff val="0"/>
            <a:satOff val="-27058"/>
            <a:lumOff val="-666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5400000" lIns="177800" tIns="0" rIns="355600" bIns="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>
              <a:solidFill>
                <a:schemeClr val="tx1">
                  <a:lumMod val="95000"/>
                  <a:lumOff val="5000"/>
                </a:schemeClr>
              </a:solidFill>
            </a:rPr>
            <a:t>Breakfast</a:t>
          </a:r>
          <a:endParaRPr lang="en-US" sz="28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700" dirty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700" dirty="0"/>
            <a:t>11:00 am</a:t>
          </a:r>
          <a:endParaRPr lang="en-US" sz="1700" dirty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700" dirty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700" dirty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700" dirty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700" dirty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700" dirty="0"/>
        </a:p>
      </dsp:txBody>
      <dsp:txXfrm rot="-5400000">
        <a:off x="4625727" y="968127"/>
        <a:ext cx="4267200" cy="23309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248400" cy="4572000"/>
        <a:chOff x="0" y="0"/>
        <a:chExt cx="6248400" cy="4572000"/>
      </a:xfrm>
    </dsp:grpSpPr>
    <dsp:sp modelId="{9555AE35-A2FF-4FB3-80B4-9D86E8A6B2E9}">
      <dsp:nvSpPr>
        <dsp:cNvPr id="4" name="Round Same Side Corner Rectangle 3"/>
        <dsp:cNvSpPr/>
      </dsp:nvSpPr>
      <dsp:spPr bwMode="white">
        <a:xfrm rot="5400000">
          <a:off x="3658977" y="-1262069"/>
          <a:ext cx="1179871" cy="3998976"/>
        </a:xfrm>
        <a:prstGeom prst="round2SameRect">
          <a:avLst/>
        </a:prstGeom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rot="-5400000" lIns="205740" tIns="102870" rIns="205740" bIns="10287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400" dirty="0">
              <a:solidFill>
                <a:schemeClr val="dk1"/>
              </a:solidFill>
            </a:rPr>
            <a:t>Class</a:t>
          </a:r>
          <a:endParaRPr>
            <a:solidFill>
              <a:schemeClr val="dk1"/>
            </a:solidFill>
          </a:endParaRPr>
        </a:p>
      </dsp:txBody>
      <dsp:txXfrm rot="5400000">
        <a:off x="3658977" y="-1262069"/>
        <a:ext cx="1179871" cy="3998976"/>
      </dsp:txXfrm>
    </dsp:sp>
    <dsp:sp modelId="{9D11CFC2-D49F-4A52-AD72-A5C40D31520F}">
      <dsp:nvSpPr>
        <dsp:cNvPr id="3" name="Rounded Rectangle 2"/>
        <dsp:cNvSpPr/>
      </dsp:nvSpPr>
      <dsp:spPr bwMode="white">
        <a:xfrm>
          <a:off x="0" y="0"/>
          <a:ext cx="2249424" cy="1474839"/>
        </a:xfrm>
        <a:prstGeom prst="roundRect">
          <a:avLst/>
        </a:prstGeom>
      </dsp:spPr>
      <dsp:style>
        <a:lnRef idx="2">
          <a:schemeClr val="accent5">
            <a:shade val="15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lIns="121920" tIns="60960" rIns="121920" bIns="6096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rgbClr val="A50021"/>
              </a:solidFill>
            </a:rPr>
            <a:t>12:00 pm to 3:00 pm</a:t>
          </a:r>
        </a:p>
      </dsp:txBody>
      <dsp:txXfrm>
        <a:off x="0" y="0"/>
        <a:ext cx="2249424" cy="1474839"/>
      </dsp:txXfrm>
    </dsp:sp>
    <dsp:sp modelId="{C56BE20E-D002-4C94-BA5A-3D370C1FD82A}">
      <dsp:nvSpPr>
        <dsp:cNvPr id="6" name="Round Same Side Corner Rectangle 5"/>
        <dsp:cNvSpPr/>
      </dsp:nvSpPr>
      <dsp:spPr bwMode="white">
        <a:xfrm rot="5400000">
          <a:off x="3658977" y="286512"/>
          <a:ext cx="1179871" cy="3998976"/>
        </a:xfrm>
        <a:prstGeom prst="round2SameRect">
          <a:avLst/>
        </a:prstGeom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rot="-5400000" lIns="205740" tIns="102870" rIns="205740" bIns="10287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400" dirty="0">
              <a:solidFill>
                <a:schemeClr val="dk1"/>
              </a:solidFill>
            </a:rPr>
            <a:t>Lunch</a:t>
          </a:r>
          <a:endParaRPr>
            <a:solidFill>
              <a:schemeClr val="dk1"/>
            </a:solidFill>
          </a:endParaRPr>
        </a:p>
      </dsp:txBody>
      <dsp:txXfrm rot="5400000">
        <a:off x="3658977" y="286512"/>
        <a:ext cx="1179871" cy="3998976"/>
      </dsp:txXfrm>
    </dsp:sp>
    <dsp:sp modelId="{C0C2540A-E19D-4F4B-B620-3AF03C02C9B1}">
      <dsp:nvSpPr>
        <dsp:cNvPr id="5" name="Rounded Rectangle 4"/>
        <dsp:cNvSpPr/>
      </dsp:nvSpPr>
      <dsp:spPr bwMode="white">
        <a:xfrm>
          <a:off x="0" y="1532225"/>
          <a:ext cx="2249424" cy="1474839"/>
        </a:xfrm>
        <a:prstGeom prst="roundRect">
          <a:avLst/>
        </a:prstGeom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lIns="121920" tIns="60960" rIns="121920" bIns="6096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rgbClr val="C00000"/>
              </a:solidFill>
            </a:rPr>
            <a:t>3:30 PM</a:t>
          </a:r>
        </a:p>
      </dsp:txBody>
      <dsp:txXfrm>
        <a:off x="0" y="1532225"/>
        <a:ext cx="2249424" cy="1474839"/>
      </dsp:txXfrm>
    </dsp:sp>
    <dsp:sp modelId="{DF86CB84-0438-4A09-B107-2E03BA6A3014}">
      <dsp:nvSpPr>
        <dsp:cNvPr id="8" name="Round Same Side Corner Rectangle 7"/>
        <dsp:cNvSpPr/>
      </dsp:nvSpPr>
      <dsp:spPr bwMode="white">
        <a:xfrm rot="5400000">
          <a:off x="3658977" y="1868011"/>
          <a:ext cx="1179871" cy="3998976"/>
        </a:xfrm>
        <a:prstGeom prst="round2SameRect">
          <a:avLst/>
        </a:prstGeom>
      </dsp:spPr>
      <dsp:style>
        <a:lnRef idx="2">
          <a:schemeClr val="accent6">
            <a:shade val="15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rot="-5400000" lIns="205740" tIns="102870" rIns="205740" bIns="10287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400" dirty="0">
              <a:solidFill>
                <a:schemeClr val="dk1"/>
              </a:solidFill>
            </a:rPr>
            <a:t>Nap</a:t>
          </a:r>
          <a:endParaRPr>
            <a:solidFill>
              <a:schemeClr val="dk1"/>
            </a:solidFill>
          </a:endParaRPr>
        </a:p>
      </dsp:txBody>
      <dsp:txXfrm rot="5400000">
        <a:off x="3658977" y="1868011"/>
        <a:ext cx="1179871" cy="3998976"/>
      </dsp:txXfrm>
    </dsp:sp>
    <dsp:sp modelId="{78C7D189-3834-4854-956C-0377B812439D}">
      <dsp:nvSpPr>
        <dsp:cNvPr id="7" name="Rounded Rectangle 6"/>
        <dsp:cNvSpPr/>
      </dsp:nvSpPr>
      <dsp:spPr bwMode="white">
        <a:xfrm>
          <a:off x="0" y="3097161"/>
          <a:ext cx="2249424" cy="1474839"/>
        </a:xfrm>
        <a:prstGeom prst="roundRect">
          <a:avLst/>
        </a:prstGeom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lIns="121920" tIns="60960" rIns="121920" bIns="60960" anchor="ctr"/>
        <a:lstStyle>
          <a:lvl1pPr algn="ctr">
            <a:defRPr sz="32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rgbClr val="C00000"/>
              </a:solidFill>
            </a:rPr>
            <a:t>4:00 PM</a:t>
          </a:r>
        </a:p>
      </dsp:txBody>
      <dsp:txXfrm>
        <a:off x="0" y="3097161"/>
        <a:ext cx="2249424" cy="1474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type="flowChartManualOperation" r:blip="" rot="-90">
              <dgm:adjLst/>
            </dgm:shape>
          </dgm:if>
          <dgm:else name="Name6">
            <dgm:shape xmlns:r="http://schemas.openxmlformats.org/officeDocument/2006/relationships" type="flowChartManualOperation" r:blip="" rot="90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362C-A259-4B95-BD76-DD2752DD24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F2E4-11CF-4BF5-A11B-0279D8F504F6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362C-A259-4B95-BD76-DD2752DD24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F2E4-11CF-4BF5-A11B-0279D8F504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362C-A259-4B95-BD76-DD2752DD24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F2E4-11CF-4BF5-A11B-0279D8F504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362C-A259-4B95-BD76-DD2752DD24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F2E4-11CF-4BF5-A11B-0279D8F504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362C-A259-4B95-BD76-DD2752DD24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F2E4-11CF-4BF5-A11B-0279D8F504F6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362C-A259-4B95-BD76-DD2752DD248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F2E4-11CF-4BF5-A11B-0279D8F504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362C-A259-4B95-BD76-DD2752DD248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F2E4-11CF-4BF5-A11B-0279D8F504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362C-A259-4B95-BD76-DD2752DD248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F2E4-11CF-4BF5-A11B-0279D8F504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362C-A259-4B95-BD76-DD2752DD248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F2E4-11CF-4BF5-A11B-0279D8F504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90C362C-A259-4B95-BD76-DD2752DD248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44F2E4-11CF-4BF5-A11B-0279D8F504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362C-A259-4B95-BD76-DD2752DD248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4F2E4-11CF-4BF5-A11B-0279D8F504F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0C362C-A259-4B95-BD76-DD2752DD248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44F2E4-11CF-4BF5-A11B-0279D8F504F6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524000"/>
            <a:ext cx="67818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My Daily Routine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590800"/>
            <a:ext cx="6553200" cy="2362200"/>
          </a:xfrm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meghna.jf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0600" y="2651821"/>
            <a:ext cx="2914710" cy="22407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0" y="49530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Get up: 5:00 am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5029199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Prayer:5:15 am</a:t>
            </a:r>
            <a:endParaRPr lang="en-US" sz="2000" dirty="0">
              <a:latin typeface="Abadi" panose="020B0604020104020204" pitchFamily="34" charset="0"/>
            </a:endParaRPr>
          </a:p>
        </p:txBody>
      </p:sp>
      <p:pic>
        <p:nvPicPr>
          <p:cNvPr id="9" name="Picture 8" descr="A close-up of a clock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110" y="2642435"/>
            <a:ext cx="3543181" cy="20819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762000" y="1524000"/>
          <a:ext cx="79248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Class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62000" y="2514600"/>
            <a:ext cx="7467600" cy="2286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Barishal_University_Campus,_Bangladesh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2590800"/>
            <a:ext cx="4040212" cy="2057400"/>
          </a:xfrm>
          <a:prstGeom prst="rect">
            <a:avLst/>
          </a:prstGeom>
        </p:spPr>
      </p:pic>
      <p:pic>
        <p:nvPicPr>
          <p:cNvPr id="5" name="Picture 4" descr="gettyimages-1384332902-612x6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590800"/>
            <a:ext cx="3162300" cy="210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5600" y="4800601"/>
            <a:ext cx="31242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12:00 pm to 3:00 pm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524000" y="1143000"/>
          <a:ext cx="6248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1397000"/>
          <a:ext cx="6096000" cy="3926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Tuition</a:t>
                      </a:r>
                      <a:endParaRPr lang="en-US" sz="28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r>
                        <a:rPr lang="en-US" sz="24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7:oo pm to 8:30:pm</a:t>
                      </a:r>
                      <a:endParaRPr lang="en-US" sz="24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Cooking</a:t>
                      </a:r>
                      <a:endParaRPr lang="en-US" sz="2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8:30:pm to 9:30</a:t>
                      </a:r>
                      <a:endParaRPr 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045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Dinner   </a:t>
                      </a:r>
                      <a:endParaRPr lang="en-US" sz="2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9:30 pm</a:t>
                      </a:r>
                      <a:endParaRPr lang="en-US" sz="2400" baseline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Studying</a:t>
                      </a:r>
                      <a:endParaRPr lang="en-US" sz="2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2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10:00 pm to 11.30pm</a:t>
                      </a:r>
                      <a:endParaRPr 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Sleeping</a:t>
                      </a:r>
                      <a:endParaRPr lang="en-US" sz="2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algn="ctr"/>
                      <a:endParaRPr lang="en-US" sz="2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12:pm</a:t>
                      </a:r>
                      <a:endParaRPr 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175</Words>
  <Application>WPS Presentation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Abadi</vt:lpstr>
      <vt:lpstr>Segoe Print</vt:lpstr>
      <vt:lpstr>Calibri Light</vt:lpstr>
      <vt:lpstr>Microsoft YaHei</vt:lpstr>
      <vt:lpstr>Arial Unicode MS</vt:lpstr>
      <vt:lpstr>Times New Roman</vt:lpstr>
      <vt:lpstr>Retrospect</vt:lpstr>
      <vt:lpstr>My Daily Routine</vt:lpstr>
      <vt:lpstr>PowerPoint 演示文稿</vt:lpstr>
      <vt:lpstr>Class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24</cp:revision>
  <dcterms:created xsi:type="dcterms:W3CDTF">2024-09-21T13:18:00Z</dcterms:created>
  <dcterms:modified xsi:type="dcterms:W3CDTF">2024-10-06T18:37:44Z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5C2A462388C241828D5B688C4520C790_12</vt:lpwstr>
  </property>
  <property fmtid="{D5CDD505-2E9C-101B-9397-08002B2CF9AE}" pid="3" name="KSOProductBuildVer">
    <vt:lpwstr>1033-12.2.0.18283</vt:lpwstr>
  </property>
</Properties>
</file>