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89D0-B645-4003-B069-BEDD53FE5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A3070-997E-4FA5-AEB9-D7E73BBD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10A09-3749-4F27-BFA8-6485C3AA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1E98D-9EE0-4CB2-B68F-0C7D869F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01AE6-263D-49FD-BB72-C0CA7F2D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8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971-5933-494B-AB7A-C4D06C68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7587-E762-4E2D-9C55-24D169C87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D0E3-2654-47F1-A6C4-F86C0BCE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3D37-597E-4C5B-8917-2DED66D9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6A261-E0B1-417B-A1AB-E5B848BA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6C31D-1038-4003-AC65-BA37F9ECD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A4F05-4D8E-42C2-80AC-1357580EB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9942-5814-46C4-BAFE-2C910875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83DF-9282-4563-BA4D-76B5FB70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ADFB-587B-4712-86F9-6041526D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77DE-6C10-4C61-9A1F-3EDCACA1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0B24-3D98-44D6-97A1-412C0F53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447-18A2-4F72-8025-E12D20EA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079F-D83E-46F5-9E4D-F7BBF6DF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EB44-7A17-44E5-AF53-C126EEC2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2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7F36-F57F-41C1-9712-EA3D2A77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5C805-27FA-4254-87E5-667D1B1A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69859-F822-492C-BBEB-11A57616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EDA8-DC43-43F8-AA76-5C4E0E2B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64DE-E547-4E83-9680-B0A6E6B2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FC6B-37B7-42BF-BF39-7CFE2D40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8E31-7779-4154-8F55-33F78FB1A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E5CF-B411-4DB6-9451-70C60615D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095E1-40C0-4C28-92F9-352F7E4E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66F70-75FF-4F80-81CB-610B3F87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C712-3366-4274-B827-009AFA8F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57CB-1E55-4BBC-909D-00F2E4E3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15DB-9B96-4190-BA3B-E89614E9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33414-9C57-42DE-B192-475B0682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13AA6-433D-4CA4-9555-1B3D677C2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5B6CD-52B4-4557-BA9E-7F08CCE87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B410B-1390-4014-8F17-34FBB6C7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9607F-FFC3-4B68-BDED-2465A987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28523-9FC1-46A1-9FF1-A7DD1109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4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DB1F-962C-4598-AE31-3BDEB3F5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B20A6-2CC1-4AE2-8999-DE548437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514DE-50D2-450A-B439-55EFE139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31C3A-59A1-44D1-8C75-2275A7A7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59DE1-6547-41BF-8A4F-CDF27414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5BA68-E411-4363-AEAB-1E7E7C1A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77C5-E2CB-4501-B5B5-931B297C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5FA9-7AD5-4869-9B3A-4427B347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D524-F9A6-4FD1-A8CB-478BF29A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E4DB-5651-4B0A-A026-9EC98D4EE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85F9-026C-41DD-923E-83DE98F6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78F1D-34A2-45B3-9348-0113A1C3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DFDE1-87F2-4E87-B431-BCD9D7C0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7A6-8BFF-4CFC-A463-4B762230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C5430-4348-4253-B724-0F1D36FE7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114B0-CF82-4031-8A91-F4B33809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94556-5420-44E1-9A92-27EBB6C5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994E-2B63-4F27-9C02-C9886349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29F8E-E016-4724-9CCA-632668D2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FA56B-B692-4E0E-A812-10D1629E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2C48C-A171-49B2-9E54-AE47F90D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E56AE-9466-4F1D-B65E-8B38C0135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1D8B-0F66-4B5B-9E97-2B166812B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0DB5C-2DFF-4435-AC76-E44E2DCAE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785-4D21-4767-97FF-9C99A968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611" y="361748"/>
            <a:ext cx="4278283" cy="822815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7F225-EFD7-45A5-A7BB-8B70B962A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11" y="1363288"/>
            <a:ext cx="10363200" cy="513296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/>
              <a:t>User Requirement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Functional User Requirement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create a new project and new team.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manage GitHub repositories and team members.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use Kanban board to organize cards among different stage of the development processes.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analysis the development duration, quality and the team work situation of the project by using a variety of agile charts and analytics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organize an online meeting group chat.</a:t>
            </a:r>
          </a:p>
        </p:txBody>
      </p:sp>
    </p:spTree>
    <p:extLst>
      <p:ext uri="{BB962C8B-B14F-4D97-AF65-F5344CB8AC3E}">
        <p14:creationId xmlns:p14="http://schemas.microsoft.com/office/powerpoint/2010/main" val="62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00CD-20C6-44EF-9594-EBA7F447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4" y="1352926"/>
            <a:ext cx="10515600" cy="48801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User Requirement</a:t>
            </a:r>
          </a:p>
          <a:p>
            <a:r>
              <a:rPr lang="en-US" dirty="0"/>
              <a:t> Functional User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application shall be able to make GitHub easy to use, especially friendly for the person who has little development experience such as product manager.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application shall be quickly restored to operational status after a failure occurs.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app shall be reliable to uses with no downtime.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application shall be able to provide maximum security against malicious attack.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C2D87D-EAAD-4CC2-A886-EE294FE20FC8}"/>
              </a:ext>
            </a:extLst>
          </p:cNvPr>
          <p:cNvSpPr txBox="1">
            <a:spLocks/>
          </p:cNvSpPr>
          <p:nvPr/>
        </p:nvSpPr>
        <p:spPr>
          <a:xfrm>
            <a:off x="1137459" y="363117"/>
            <a:ext cx="4278283" cy="822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52221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lychee817@gmail.com</dc:creator>
  <cp:lastModifiedBy>lychee817@gmail.com</cp:lastModifiedBy>
  <cp:revision>2</cp:revision>
  <dcterms:created xsi:type="dcterms:W3CDTF">2018-10-28T16:01:12Z</dcterms:created>
  <dcterms:modified xsi:type="dcterms:W3CDTF">2018-10-28T16:18:52Z</dcterms:modified>
</cp:coreProperties>
</file>