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B636B-CF58-244D-BF12-A77D30F1D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A1E47A-7772-CB44-8D67-D3E5B1D9D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28B86-C45C-F241-8C01-9431907D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75C-CC14-7C49-B413-2BA44E3C9D79}" type="datetimeFigureOut">
              <a:rPr kumimoji="1" lang="zh-CN" altLang="en-US" smtClean="0"/>
              <a:t>2018/10/28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D14B3-678A-D748-A7D5-62EA6BF0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B1907-F146-0B4C-90D5-4648913B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B40F-F216-0B42-8048-F09FC4372A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386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7A57A-A8D4-BD4B-8045-6C4A4758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9E1F80-27D8-B144-B3A7-6291EB3B5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F09A3-2CA0-F341-83F6-603B3E6F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75C-CC14-7C49-B413-2BA44E3C9D79}" type="datetimeFigureOut">
              <a:rPr kumimoji="1" lang="zh-CN" altLang="en-US" smtClean="0"/>
              <a:t>2018/10/28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49759-375A-D740-9F85-C1A214A4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79503-6040-5F40-B442-414EBB25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B40F-F216-0B42-8048-F09FC4372A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19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B85E1B-4A14-6D49-A17F-25BBD7D37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AE93E-8E97-C940-8023-51EAF11B6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8F7FF-9675-274E-923E-E45BC16A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75C-CC14-7C49-B413-2BA44E3C9D79}" type="datetimeFigureOut">
              <a:rPr kumimoji="1" lang="zh-CN" altLang="en-US" smtClean="0"/>
              <a:t>2018/10/28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E962-268F-834A-B8C0-E9D660A3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0A4EF-ABC5-9941-BAF1-5100ECF9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B40F-F216-0B42-8048-F09FC4372A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77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D04BB-2FE5-BF4A-9D4E-923817F8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BFE08-2A06-524F-AC12-7756B630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1C67A-2E1F-8B4C-9B22-56A2B2CD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75C-CC14-7C49-B413-2BA44E3C9D79}" type="datetimeFigureOut">
              <a:rPr kumimoji="1" lang="zh-CN" altLang="en-US" smtClean="0"/>
              <a:t>2018/10/28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9DFD7-8E33-4242-A50E-BD6BFE23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782D3-E0F2-C942-A714-C5B2E7CC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B40F-F216-0B42-8048-F09FC4372A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0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EF075-7DD5-B145-BD31-9A6AD00E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4F4A9-A307-004A-8563-CC66F645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C7A11-BDCD-564E-AF5B-80C3B9E8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75C-CC14-7C49-B413-2BA44E3C9D79}" type="datetimeFigureOut">
              <a:rPr kumimoji="1" lang="zh-CN" altLang="en-US" smtClean="0"/>
              <a:t>2018/10/28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846F3-4F61-6042-83FB-6BAAD3AD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6253C-58CB-A445-9A17-E1DE3B01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B40F-F216-0B42-8048-F09FC4372A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64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7DE0D-5C0A-E244-9C5D-B147D684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8E35F-3039-254D-B5A7-C1F800E8A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54C4FA-9D6B-934B-9CDD-64EE7F98A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531AE-6AD3-8F42-81B6-A1AA3F1B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75C-CC14-7C49-B413-2BA44E3C9D79}" type="datetimeFigureOut">
              <a:rPr kumimoji="1" lang="zh-CN" altLang="en-US" smtClean="0"/>
              <a:t>2018/10/28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1D9188-3BC4-884F-9519-9A01D952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C32ED-D702-9C40-B2B3-B3E921F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B40F-F216-0B42-8048-F09FC4372A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95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93398-A880-A042-9197-BF731CA3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B8F25-844C-A040-8968-7AE80594F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CCDE6-2FB3-2744-A65E-E5F04318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A85C76-E72C-CA4D-AA1B-5E92883CE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7FC78B-8F7A-E248-B9F4-398AE68B3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9F74F6-45A2-2D41-B32B-FAFA10F5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75C-CC14-7C49-B413-2BA44E3C9D79}" type="datetimeFigureOut">
              <a:rPr kumimoji="1" lang="zh-CN" altLang="en-US" smtClean="0"/>
              <a:t>2018/10/28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188D29-A826-0945-9E35-A0AF8018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76C702-B6A0-0242-8EEE-BC369114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B40F-F216-0B42-8048-F09FC4372A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06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5C02D-8F6C-C740-B9E0-9287868C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4AA60F-7FEE-EF49-A9AF-A7729A02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75C-CC14-7C49-B413-2BA44E3C9D79}" type="datetimeFigureOut">
              <a:rPr kumimoji="1" lang="zh-CN" altLang="en-US" smtClean="0"/>
              <a:t>2018/10/28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1AC612-39A8-E044-BFB7-0FD42EE9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41906-DBE4-B740-B845-40D13B9D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B40F-F216-0B42-8048-F09FC4372A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53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53EEC3-CED5-B745-A021-7D233D7E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75C-CC14-7C49-B413-2BA44E3C9D79}" type="datetimeFigureOut">
              <a:rPr kumimoji="1" lang="zh-CN" altLang="en-US" smtClean="0"/>
              <a:t>2018/10/28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4E7B2E-4FBA-C047-ABFC-1697DA26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F3EC9B-6F43-1647-B24F-6C64F5E3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B40F-F216-0B42-8048-F09FC4372A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0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5407D-7402-644C-9A30-F1AD33B8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6CA2-3025-3E4B-B440-75EFF23C4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A137F-BA9B-0140-BB0A-04CD23243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EEF97-44E1-734A-880C-0B9238C6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75C-CC14-7C49-B413-2BA44E3C9D79}" type="datetimeFigureOut">
              <a:rPr kumimoji="1" lang="zh-CN" altLang="en-US" smtClean="0"/>
              <a:t>2018/10/28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1BDE6-D3C7-AB46-89FF-14BA351F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DEBDE-3CF5-1041-B783-741FFA07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B40F-F216-0B42-8048-F09FC4372A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40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03BF7-4085-2449-80E6-B567328A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52213B-8EE8-944F-8F06-CDA493267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225CC-6C58-804C-A3DF-CE98EB30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FC38F-E131-0E48-917E-2BDC98D4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75C-CC14-7C49-B413-2BA44E3C9D79}" type="datetimeFigureOut">
              <a:rPr kumimoji="1" lang="zh-CN" altLang="en-US" smtClean="0"/>
              <a:t>2018/10/28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EBCDB-A5FF-154A-9459-923819D0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8A816-6431-354C-9818-C049F129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B40F-F216-0B42-8048-F09FC4372A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9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AE16DC-58D1-D947-B7C3-B4CE4BF1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170AC-2F50-514A-A560-DC0B021E9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42C33-4939-1C49-8F06-2CA8AD4EF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075C-CC14-7C49-B413-2BA44E3C9D79}" type="datetimeFigureOut">
              <a:rPr kumimoji="1" lang="zh-CN" altLang="en-US" smtClean="0"/>
              <a:t>2018/10/28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4ACDC-9859-F24C-904D-4960944AA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C903-06C3-5F4B-BA53-91D403BFE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B40F-F216-0B42-8048-F09FC4372A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40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A7D4A-0D3C-D94D-B7FB-2E220952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7912"/>
            <a:ext cx="9144000" cy="2387600"/>
          </a:xfrm>
        </p:spPr>
        <p:txBody>
          <a:bodyPr>
            <a:normAutofit fontScale="90000"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br>
              <a:rPr lang="en-US" altLang="zh-CN" spc="20" dirty="0">
                <a:latin typeface="Times New Roman"/>
                <a:cs typeface="Times New Roman"/>
              </a:rPr>
            </a:br>
            <a:r>
              <a:rPr lang="en-US" altLang="zh-CN" sz="6700" spc="20" dirty="0" err="1">
                <a:latin typeface="Times New Roman"/>
                <a:cs typeface="Times New Roman"/>
              </a:rPr>
              <a:t>GitGroup</a:t>
            </a:r>
            <a:r>
              <a:rPr lang="en-US" altLang="zh-CN" sz="6700" spc="20" dirty="0">
                <a:latin typeface="Times New Roman"/>
                <a:cs typeface="Times New Roman"/>
              </a:rPr>
              <a:t> </a:t>
            </a:r>
            <a:br>
              <a:rPr lang="en-US" altLang="zh-CN" sz="3100" spc="-65" dirty="0">
                <a:latin typeface="Times New Roman"/>
                <a:cs typeface="Times New Roman"/>
              </a:rPr>
            </a:br>
            <a:r>
              <a:rPr lang="en-US" altLang="zh-CN" sz="2200" spc="-50" dirty="0">
                <a:latin typeface="Times New Roman"/>
                <a:cs typeface="Times New Roman"/>
              </a:rPr>
              <a:t>A </a:t>
            </a:r>
            <a:r>
              <a:rPr lang="en-US" altLang="zh-CN" sz="2200" spc="-60" dirty="0">
                <a:latin typeface="Times New Roman"/>
                <a:cs typeface="Times New Roman"/>
              </a:rPr>
              <a:t>Web </a:t>
            </a:r>
            <a:r>
              <a:rPr lang="en-US" altLang="zh-CN" sz="2200" spc="-20" dirty="0">
                <a:latin typeface="Times New Roman"/>
                <a:cs typeface="Times New Roman"/>
              </a:rPr>
              <a:t>Based </a:t>
            </a:r>
            <a:r>
              <a:rPr lang="en-US" altLang="zh-C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zh-CN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 </a:t>
            </a:r>
            <a:r>
              <a:rPr lang="en-US" altLang="zh-C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altLang="zh-CN"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i="1" spc="20" dirty="0">
                <a:latin typeface="Times New Roman"/>
                <a:cs typeface="Times New Roman"/>
              </a:rPr>
              <a:t>Course: </a:t>
            </a:r>
            <a:r>
              <a:rPr lang="en-US" altLang="zh-CN" sz="2200" i="1" spc="35" dirty="0">
                <a:latin typeface="Times New Roman"/>
                <a:cs typeface="Times New Roman"/>
              </a:rPr>
              <a:t>CSE </a:t>
            </a:r>
            <a:r>
              <a:rPr lang="en-US" altLang="zh-CN" sz="2200" i="1" spc="-5" dirty="0">
                <a:latin typeface="Times New Roman"/>
                <a:cs typeface="Times New Roman"/>
              </a:rPr>
              <a:t>682 </a:t>
            </a:r>
            <a:r>
              <a:rPr lang="en-US" altLang="zh-CN" sz="2200" i="1" spc="10" dirty="0">
                <a:latin typeface="Times New Roman"/>
                <a:cs typeface="Times New Roman"/>
              </a:rPr>
              <a:t>Software</a:t>
            </a:r>
            <a:r>
              <a:rPr lang="en-US" altLang="zh-CN" sz="2200" i="1" spc="-135" dirty="0">
                <a:latin typeface="Times New Roman"/>
                <a:cs typeface="Times New Roman"/>
              </a:rPr>
              <a:t> </a:t>
            </a:r>
            <a:r>
              <a:rPr lang="en-US" altLang="zh-CN" sz="2200" i="1" spc="20" dirty="0">
                <a:latin typeface="Times New Roman"/>
                <a:cs typeface="Times New Roman"/>
              </a:rPr>
              <a:t>Engineering</a:t>
            </a:r>
            <a:br>
              <a:rPr lang="en-US" altLang="zh-CN" sz="3200" i="1" dirty="0">
                <a:latin typeface="Times New Roman"/>
                <a:cs typeface="Times New Roman"/>
              </a:rPr>
            </a:b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Runbo</a:t>
            </a:r>
            <a:r>
              <a:rPr lang="en-US" altLang="zh-CN"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ZHAO  </a:t>
            </a:r>
            <a:br>
              <a:rPr lang="en-US" altLang="zh-CN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Jingyu</a:t>
            </a:r>
            <a:r>
              <a:rPr lang="en-US" altLang="zh-CN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 </a:t>
            </a:r>
            <a:br>
              <a:rPr lang="en-US" altLang="zh-CN"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Xuying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CAO  </a:t>
            </a:r>
            <a:br>
              <a:rPr lang="en-US" altLang="zh-CN"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Chengxiang</a:t>
            </a:r>
            <a:r>
              <a:rPr lang="en-US" altLang="zh-CN"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</a:t>
            </a:r>
            <a:br>
              <a:rPr lang="en-US" altLang="zh-CN" sz="4000" dirty="0">
                <a:latin typeface="Georgia"/>
                <a:cs typeface="Georgia"/>
              </a:rPr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0266D-C035-3947-AE05-1BF78B99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3822" y="4663623"/>
            <a:ext cx="9144000" cy="1655762"/>
          </a:xfrm>
        </p:spPr>
        <p:txBody>
          <a:bodyPr>
            <a:normAutofit/>
          </a:bodyPr>
          <a:lstStyle/>
          <a:p>
            <a:pPr marL="12700" marR="5080" indent="455295">
              <a:lnSpc>
                <a:spcPct val="135800"/>
              </a:lnSpc>
              <a:spcBef>
                <a:spcPts val="100"/>
              </a:spcBef>
            </a:pPr>
            <a:r>
              <a:rPr lang="en-US" altLang="zh-CN" sz="1600" i="1" spc="-10" dirty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1600" i="1" dirty="0">
              <a:latin typeface="Times New Roman"/>
              <a:cs typeface="Times New Roman"/>
            </a:endParaRPr>
          </a:p>
          <a:p>
            <a:pPr marL="532130">
              <a:lnSpc>
                <a:spcPct val="100000"/>
              </a:lnSpc>
            </a:pPr>
            <a:r>
              <a:rPr lang="en-US" altLang="zh-CN" sz="1600" i="1" spc="-5" dirty="0">
                <a:latin typeface="Georgia"/>
                <a:cs typeface="Georgia"/>
              </a:rPr>
              <a:t>October </a:t>
            </a:r>
            <a:r>
              <a:rPr lang="en-US" altLang="zh-CN" sz="1600" i="1" spc="-70" dirty="0">
                <a:latin typeface="Georgia"/>
                <a:cs typeface="Georgia"/>
              </a:rPr>
              <a:t>28,</a:t>
            </a:r>
            <a:r>
              <a:rPr lang="en-US" altLang="zh-CN" sz="1600" i="1" spc="-80" dirty="0">
                <a:latin typeface="Georgia"/>
                <a:cs typeface="Georgia"/>
              </a:rPr>
              <a:t> </a:t>
            </a:r>
            <a:r>
              <a:rPr lang="en-US" altLang="zh-CN" sz="1600" i="1" spc="-70" dirty="0">
                <a:latin typeface="Georgia"/>
                <a:cs typeface="Georgia"/>
              </a:rPr>
              <a:t>2018</a:t>
            </a:r>
            <a:endParaRPr lang="en-US" altLang="zh-CN" sz="1600" i="1" dirty="0">
              <a:latin typeface="Georgia"/>
              <a:cs typeface="Georgia"/>
            </a:endParaRPr>
          </a:p>
          <a:p>
            <a:endParaRPr kumimoji="1" lang="zh-CN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8F7847-7B5A-5646-94A0-757050B1800E}"/>
              </a:ext>
            </a:extLst>
          </p:cNvPr>
          <p:cNvSpPr/>
          <p:nvPr/>
        </p:nvSpPr>
        <p:spPr>
          <a:xfrm>
            <a:off x="338568" y="326554"/>
            <a:ext cx="1783841" cy="1783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81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D8D43-4600-144A-97A0-92F623BC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4" y="4612392"/>
            <a:ext cx="3932237" cy="1600200"/>
          </a:xfrm>
        </p:spPr>
        <p:txBody>
          <a:bodyPr>
            <a:normAutofit fontScale="90000"/>
          </a:bodyPr>
          <a:lstStyle/>
          <a:p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2.Overalldescription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3.Interface Requirements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4.Requirements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5.System models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6.System architecture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>
                <a:latin typeface="Georgia"/>
                <a:cs typeface="Georgia"/>
              </a:rPr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69401-4FBA-B14C-8608-11772011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03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Macintosh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Georgia</vt:lpstr>
      <vt:lpstr>Times New Roman</vt:lpstr>
      <vt:lpstr>Office 主题​​</vt:lpstr>
      <vt:lpstr> GitGroup  A Web Based Software Development  Management System Course: CSE 682 Software Engineering  Runbo ZHAO   Jingyu BAO   Xuying CAO   Chengxiang YIN </vt:lpstr>
      <vt:lpstr> Contents   1.Introduction  2.Overalldescription  3.Interface Requirements  4.Requirements  5.System models  6.System architecture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GitGroup  A Web Based Software Development  Management System Course: CSE 682 Software Engineering  Runbo ZHAO   Jingyu BAO   Xuying CAO   Chengxiang YIN </dc:title>
  <dc:creator>Jingyu Bao</dc:creator>
  <cp:lastModifiedBy>Jingyu Bao</cp:lastModifiedBy>
  <cp:revision>2</cp:revision>
  <dcterms:created xsi:type="dcterms:W3CDTF">2018-10-28T16:24:53Z</dcterms:created>
  <dcterms:modified xsi:type="dcterms:W3CDTF">2018-10-28T16:50:39Z</dcterms:modified>
</cp:coreProperties>
</file>