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notesMasterIdLst>
    <p:notesMasterId r:id="rId8"/>
  </p:notesMasterIdLst>
  <p:sldIdLst>
    <p:sldId id="260" r:id="rId2"/>
    <p:sldId id="263" r:id="rId3"/>
    <p:sldId id="262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2942F-DF42-4820-BC33-6D3804DC52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FD67AC-BC8A-49F7-8C29-2DC1AB1A35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 </a:t>
          </a:r>
        </a:p>
      </dgm:t>
    </dgm:pt>
    <dgm:pt modelId="{7FBDC707-461A-4C8E-8834-77BFA10E72E8}" type="parTrans" cxnId="{757F876A-D6E8-43F6-A6A7-916C32567C04}">
      <dgm:prSet/>
      <dgm:spPr/>
      <dgm:t>
        <a:bodyPr/>
        <a:lstStyle/>
        <a:p>
          <a:endParaRPr lang="en-US"/>
        </a:p>
      </dgm:t>
    </dgm:pt>
    <dgm:pt modelId="{3A007B15-1F27-42B3-8A59-3EAD4E5CE398}" type="sibTrans" cxnId="{757F876A-D6E8-43F6-A6A7-916C32567C04}">
      <dgm:prSet phldrT="1" phldr="0"/>
      <dgm:spPr/>
      <dgm:t>
        <a:bodyPr/>
        <a:lstStyle/>
        <a:p>
          <a:endParaRPr lang="en-US" dirty="0"/>
        </a:p>
      </dgm:t>
    </dgm:pt>
    <dgm:pt modelId="{2080B684-CC56-4B1F-9C90-3681557A51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Overall description</a:t>
          </a:r>
        </a:p>
      </dgm:t>
    </dgm:pt>
    <dgm:pt modelId="{C94FE19E-D656-411A-9BCB-4776BAFB3BC5}" type="parTrans" cxnId="{C4ECDB5D-F620-46F1-B18E-0A8587E639E7}">
      <dgm:prSet/>
      <dgm:spPr/>
      <dgm:t>
        <a:bodyPr/>
        <a:lstStyle/>
        <a:p>
          <a:endParaRPr lang="en-US"/>
        </a:p>
      </dgm:t>
    </dgm:pt>
    <dgm:pt modelId="{54CA3100-A5BF-4628-9CB7-1F17A7D0DA95}" type="sibTrans" cxnId="{C4ECDB5D-F620-46F1-B18E-0A8587E639E7}">
      <dgm:prSet phldrT="2" phldr="0"/>
      <dgm:spPr/>
      <dgm:t>
        <a:bodyPr/>
        <a:lstStyle/>
        <a:p>
          <a:endParaRPr lang="en-US"/>
        </a:p>
      </dgm:t>
    </dgm:pt>
    <dgm:pt modelId="{694AC611-1829-4F85-A9C2-78686A7A3C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Interface requirements</a:t>
          </a:r>
        </a:p>
      </dgm:t>
    </dgm:pt>
    <dgm:pt modelId="{6B565E34-B5AB-4327-AB3F-4BC4053F4DE4}" type="parTrans" cxnId="{1C3BCB85-2289-43A3-835A-61900DDB7AA1}">
      <dgm:prSet/>
      <dgm:spPr/>
      <dgm:t>
        <a:bodyPr/>
        <a:lstStyle/>
        <a:p>
          <a:endParaRPr lang="en-US"/>
        </a:p>
      </dgm:t>
    </dgm:pt>
    <dgm:pt modelId="{6EA6E465-906C-4770-B43E-664CD2E990F9}" type="sibTrans" cxnId="{1C3BCB85-2289-43A3-835A-61900DDB7AA1}">
      <dgm:prSet phldrT="3" phldr="0"/>
      <dgm:spPr/>
      <dgm:t>
        <a:bodyPr/>
        <a:lstStyle/>
        <a:p>
          <a:endParaRPr lang="en-US"/>
        </a:p>
      </dgm:t>
    </dgm:pt>
    <dgm:pt modelId="{4AD985F4-0766-4BA5-890A-F273EBFC27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REQUIREMENTS</a:t>
          </a:r>
        </a:p>
      </dgm:t>
    </dgm:pt>
    <dgm:pt modelId="{FDF47599-F6EC-443F-9B72-4DF9F1AE2031}" type="parTrans" cxnId="{A96B644C-2652-4068-A749-F719729AA933}">
      <dgm:prSet/>
      <dgm:spPr/>
      <dgm:t>
        <a:bodyPr/>
        <a:lstStyle/>
        <a:p>
          <a:endParaRPr lang="en-US"/>
        </a:p>
      </dgm:t>
    </dgm:pt>
    <dgm:pt modelId="{5CDCFA99-9F0B-4E16-B3DE-E10A6814D703}" type="sibTrans" cxnId="{A96B644C-2652-4068-A749-F719729AA933}">
      <dgm:prSet phldrT="4" phldr="0"/>
      <dgm:spPr/>
      <dgm:t>
        <a:bodyPr/>
        <a:lstStyle/>
        <a:p>
          <a:endParaRPr lang="en-US"/>
        </a:p>
      </dgm:t>
    </dgm:pt>
    <dgm:pt modelId="{612FB3F2-34C7-4B94-BE53-1A9D58FF62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module</a:t>
          </a:r>
        </a:p>
      </dgm:t>
    </dgm:pt>
    <dgm:pt modelId="{8F7748A2-5EF5-4209-806C-3199B8B9B284}" type="parTrans" cxnId="{A9D00F7E-24AA-451E-812E-8961D4991217}">
      <dgm:prSet/>
      <dgm:spPr/>
      <dgm:t>
        <a:bodyPr/>
        <a:lstStyle/>
        <a:p>
          <a:endParaRPr lang="en-US"/>
        </a:p>
      </dgm:t>
    </dgm:pt>
    <dgm:pt modelId="{7792D661-B831-4235-9941-E48BA9783677}" type="sibTrans" cxnId="{A9D00F7E-24AA-451E-812E-8961D4991217}">
      <dgm:prSet phldrT="5" phldr="0"/>
      <dgm:spPr/>
      <dgm:t>
        <a:bodyPr/>
        <a:lstStyle/>
        <a:p>
          <a:endParaRPr lang="en-US"/>
        </a:p>
      </dgm:t>
    </dgm:pt>
    <dgm:pt modelId="{D69035E3-52A4-4710-803D-3DB1BBFCCC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architecture</a:t>
          </a:r>
        </a:p>
      </dgm:t>
    </dgm:pt>
    <dgm:pt modelId="{A0CD8B58-6891-4688-88B0-DA361A8ECBFD}" type="parTrans" cxnId="{385A7E37-EFA0-46D0-B5D5-2618F8B50506}">
      <dgm:prSet/>
      <dgm:spPr/>
      <dgm:t>
        <a:bodyPr/>
        <a:lstStyle/>
        <a:p>
          <a:endParaRPr lang="en-US"/>
        </a:p>
      </dgm:t>
    </dgm:pt>
    <dgm:pt modelId="{30A7BB39-AF5D-403B-85FE-7A3838A92FB2}" type="sibTrans" cxnId="{385A7E37-EFA0-46D0-B5D5-2618F8B50506}">
      <dgm:prSet phldrT="6" phldr="0"/>
      <dgm:spPr/>
      <dgm:t>
        <a:bodyPr/>
        <a:lstStyle/>
        <a:p>
          <a:endParaRPr lang="en-US"/>
        </a:p>
      </dgm:t>
    </dgm:pt>
    <dgm:pt modelId="{3912D24A-EA77-42C1-94AE-3A5407D04B2E}" type="pres">
      <dgm:prSet presAssocID="{F372942F-DF42-4820-BC33-6D3804DC522B}" presName="root" presStyleCnt="0">
        <dgm:presLayoutVars>
          <dgm:dir/>
          <dgm:resizeHandles val="exact"/>
        </dgm:presLayoutVars>
      </dgm:prSet>
      <dgm:spPr/>
    </dgm:pt>
    <dgm:pt modelId="{2849B9DD-4341-42F1-A5FF-79B1B7E18A8C}" type="pres">
      <dgm:prSet presAssocID="{55FD67AC-BC8A-49F7-8C29-2DC1AB1A35EC}" presName="compNode" presStyleCnt="0"/>
      <dgm:spPr/>
    </dgm:pt>
    <dgm:pt modelId="{3AF6615C-5841-4D21-A578-8017A60486A3}" type="pres">
      <dgm:prSet presAssocID="{55FD67AC-BC8A-49F7-8C29-2DC1AB1A35E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6A5D5C6A-F60B-493F-8C04-A284F4F23F0D}" type="pres">
      <dgm:prSet presAssocID="{55FD67AC-BC8A-49F7-8C29-2DC1AB1A35EC}" presName="spaceRect" presStyleCnt="0"/>
      <dgm:spPr/>
    </dgm:pt>
    <dgm:pt modelId="{779A21C2-ACD4-454D-9E57-585C9B6A0708}" type="pres">
      <dgm:prSet presAssocID="{55FD67AC-BC8A-49F7-8C29-2DC1AB1A35EC}" presName="textRect" presStyleLbl="revTx" presStyleIdx="0" presStyleCnt="6">
        <dgm:presLayoutVars>
          <dgm:chMax val="1"/>
          <dgm:chPref val="1"/>
        </dgm:presLayoutVars>
      </dgm:prSet>
      <dgm:spPr/>
    </dgm:pt>
    <dgm:pt modelId="{A9B543F7-AE70-4D64-A618-FC86E19680F1}" type="pres">
      <dgm:prSet presAssocID="{3A007B15-1F27-42B3-8A59-3EAD4E5CE398}" presName="sibTrans" presStyleCnt="0"/>
      <dgm:spPr/>
    </dgm:pt>
    <dgm:pt modelId="{08149A35-356B-41F1-B5FC-6DDAC1E02CBD}" type="pres">
      <dgm:prSet presAssocID="{2080B684-CC56-4B1F-9C90-3681557A510B}" presName="compNode" presStyleCnt="0"/>
      <dgm:spPr/>
    </dgm:pt>
    <dgm:pt modelId="{881FFCA3-3E93-48FB-9462-605A1722EEF9}" type="pres">
      <dgm:prSet presAssocID="{2080B684-CC56-4B1F-9C90-3681557A510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BECFA019-0CD2-4408-B1D3-19B0799B5914}" type="pres">
      <dgm:prSet presAssocID="{2080B684-CC56-4B1F-9C90-3681557A510B}" presName="spaceRect" presStyleCnt="0"/>
      <dgm:spPr/>
    </dgm:pt>
    <dgm:pt modelId="{62415D67-BB19-464A-8666-D5C9301D0B12}" type="pres">
      <dgm:prSet presAssocID="{2080B684-CC56-4B1F-9C90-3681557A510B}" presName="textRect" presStyleLbl="revTx" presStyleIdx="1" presStyleCnt="6">
        <dgm:presLayoutVars>
          <dgm:chMax val="1"/>
          <dgm:chPref val="1"/>
        </dgm:presLayoutVars>
      </dgm:prSet>
      <dgm:spPr/>
    </dgm:pt>
    <dgm:pt modelId="{5B38DD98-57BC-4044-972C-56F61A1C65D7}" type="pres">
      <dgm:prSet presAssocID="{54CA3100-A5BF-4628-9CB7-1F17A7D0DA95}" presName="sibTrans" presStyleCnt="0"/>
      <dgm:spPr/>
    </dgm:pt>
    <dgm:pt modelId="{094ACC41-DFFF-40E9-801A-D94DD5CF2BFE}" type="pres">
      <dgm:prSet presAssocID="{694AC611-1829-4F85-A9C2-78686A7A3C7C}" presName="compNode" presStyleCnt="0"/>
      <dgm:spPr/>
    </dgm:pt>
    <dgm:pt modelId="{DF903D57-A274-4F55-9568-E2EA5DCCA104}" type="pres">
      <dgm:prSet presAssocID="{694AC611-1829-4F85-A9C2-78686A7A3C7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A508EBF-2B36-4833-B09E-55C803E8C235}" type="pres">
      <dgm:prSet presAssocID="{694AC611-1829-4F85-A9C2-78686A7A3C7C}" presName="spaceRect" presStyleCnt="0"/>
      <dgm:spPr/>
    </dgm:pt>
    <dgm:pt modelId="{1A54E8D7-7036-4CE6-B12F-3AEEE2BCA717}" type="pres">
      <dgm:prSet presAssocID="{694AC611-1829-4F85-A9C2-78686A7A3C7C}" presName="textRect" presStyleLbl="revTx" presStyleIdx="2" presStyleCnt="6">
        <dgm:presLayoutVars>
          <dgm:chMax val="1"/>
          <dgm:chPref val="1"/>
        </dgm:presLayoutVars>
      </dgm:prSet>
      <dgm:spPr/>
    </dgm:pt>
    <dgm:pt modelId="{F412C8D4-1983-46C6-9896-568C9F54F89E}" type="pres">
      <dgm:prSet presAssocID="{6EA6E465-906C-4770-B43E-664CD2E990F9}" presName="sibTrans" presStyleCnt="0"/>
      <dgm:spPr/>
    </dgm:pt>
    <dgm:pt modelId="{53E5AACB-F90E-4121-B78A-36844380E403}" type="pres">
      <dgm:prSet presAssocID="{4AD985F4-0766-4BA5-890A-F273EBFC279D}" presName="compNode" presStyleCnt="0"/>
      <dgm:spPr/>
    </dgm:pt>
    <dgm:pt modelId="{E90C0B2E-08B8-4B44-8D33-43F7D2E73B16}" type="pres">
      <dgm:prSet presAssocID="{4AD985F4-0766-4BA5-890A-F273EBFC279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3D15BA0-F05F-41A1-9B12-6082292E2B8C}" type="pres">
      <dgm:prSet presAssocID="{4AD985F4-0766-4BA5-890A-F273EBFC279D}" presName="spaceRect" presStyleCnt="0"/>
      <dgm:spPr/>
    </dgm:pt>
    <dgm:pt modelId="{D9DDDAD9-672E-4860-8218-1F831219A9DC}" type="pres">
      <dgm:prSet presAssocID="{4AD985F4-0766-4BA5-890A-F273EBFC279D}" presName="textRect" presStyleLbl="revTx" presStyleIdx="3" presStyleCnt="6">
        <dgm:presLayoutVars>
          <dgm:chMax val="1"/>
          <dgm:chPref val="1"/>
        </dgm:presLayoutVars>
      </dgm:prSet>
      <dgm:spPr/>
    </dgm:pt>
    <dgm:pt modelId="{AE54111A-B68C-4185-A509-C00182073A63}" type="pres">
      <dgm:prSet presAssocID="{5CDCFA99-9F0B-4E16-B3DE-E10A6814D703}" presName="sibTrans" presStyleCnt="0"/>
      <dgm:spPr/>
    </dgm:pt>
    <dgm:pt modelId="{4E0A80C8-D519-428A-A5E5-C9DE91DF872E}" type="pres">
      <dgm:prSet presAssocID="{612FB3F2-34C7-4B94-BE53-1A9D58FF6259}" presName="compNode" presStyleCnt="0"/>
      <dgm:spPr/>
    </dgm:pt>
    <dgm:pt modelId="{D3E707CC-148D-4968-B89E-C6F06F45FD7C}" type="pres">
      <dgm:prSet presAssocID="{612FB3F2-34C7-4B94-BE53-1A9D58FF625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3025B4C6-1FAF-4ACB-989B-66D3CC9B98B7}" type="pres">
      <dgm:prSet presAssocID="{612FB3F2-34C7-4B94-BE53-1A9D58FF6259}" presName="spaceRect" presStyleCnt="0"/>
      <dgm:spPr/>
    </dgm:pt>
    <dgm:pt modelId="{9E33757F-83A2-4EF2-A834-D3333AE1E923}" type="pres">
      <dgm:prSet presAssocID="{612FB3F2-34C7-4B94-BE53-1A9D58FF6259}" presName="textRect" presStyleLbl="revTx" presStyleIdx="4" presStyleCnt="6">
        <dgm:presLayoutVars>
          <dgm:chMax val="1"/>
          <dgm:chPref val="1"/>
        </dgm:presLayoutVars>
      </dgm:prSet>
      <dgm:spPr/>
    </dgm:pt>
    <dgm:pt modelId="{573DA8ED-2205-4A72-B6C1-5A157442856D}" type="pres">
      <dgm:prSet presAssocID="{7792D661-B831-4235-9941-E48BA9783677}" presName="sibTrans" presStyleCnt="0"/>
      <dgm:spPr/>
    </dgm:pt>
    <dgm:pt modelId="{09998924-D8C1-4C91-8646-A035ED128105}" type="pres">
      <dgm:prSet presAssocID="{D69035E3-52A4-4710-803D-3DB1BBFCCC80}" presName="compNode" presStyleCnt="0"/>
      <dgm:spPr/>
    </dgm:pt>
    <dgm:pt modelId="{2A91953A-3111-4D18-BC12-48D9D226B4B4}" type="pres">
      <dgm:prSet presAssocID="{D69035E3-52A4-4710-803D-3DB1BBFCCC8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16B420-D876-4100-A849-E482C15CAE1A}" type="pres">
      <dgm:prSet presAssocID="{D69035E3-52A4-4710-803D-3DB1BBFCCC80}" presName="spaceRect" presStyleCnt="0"/>
      <dgm:spPr/>
    </dgm:pt>
    <dgm:pt modelId="{F3F69A7A-C473-4C39-9CA4-177D6B31EF57}" type="pres">
      <dgm:prSet presAssocID="{D69035E3-52A4-4710-803D-3DB1BBFCCC8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37BFD05-7D5B-4459-9719-BA8A676DBC7F}" type="presOf" srcId="{612FB3F2-34C7-4B94-BE53-1A9D58FF6259}" destId="{9E33757F-83A2-4EF2-A834-D3333AE1E923}" srcOrd="0" destOrd="0" presId="urn:microsoft.com/office/officeart/2018/2/layout/IconLabelList"/>
    <dgm:cxn modelId="{23513616-0C84-44A6-A332-F0BD1BBA7F6D}" type="presOf" srcId="{2080B684-CC56-4B1F-9C90-3681557A510B}" destId="{62415D67-BB19-464A-8666-D5C9301D0B12}" srcOrd="0" destOrd="0" presId="urn:microsoft.com/office/officeart/2018/2/layout/IconLabelList"/>
    <dgm:cxn modelId="{A697C925-6306-4C5B-BED0-68331FD8A9F2}" type="presOf" srcId="{4AD985F4-0766-4BA5-890A-F273EBFC279D}" destId="{D9DDDAD9-672E-4860-8218-1F831219A9DC}" srcOrd="0" destOrd="0" presId="urn:microsoft.com/office/officeart/2018/2/layout/IconLabelList"/>
    <dgm:cxn modelId="{385A7E37-EFA0-46D0-B5D5-2618F8B50506}" srcId="{F372942F-DF42-4820-BC33-6D3804DC522B}" destId="{D69035E3-52A4-4710-803D-3DB1BBFCCC80}" srcOrd="5" destOrd="0" parTransId="{A0CD8B58-6891-4688-88B0-DA361A8ECBFD}" sibTransId="{30A7BB39-AF5D-403B-85FE-7A3838A92FB2}"/>
    <dgm:cxn modelId="{C4ECDB5D-F620-46F1-B18E-0A8587E639E7}" srcId="{F372942F-DF42-4820-BC33-6D3804DC522B}" destId="{2080B684-CC56-4B1F-9C90-3681557A510B}" srcOrd="1" destOrd="0" parTransId="{C94FE19E-D656-411A-9BCB-4776BAFB3BC5}" sibTransId="{54CA3100-A5BF-4628-9CB7-1F17A7D0DA95}"/>
    <dgm:cxn modelId="{B8234761-83E0-4BCB-A701-56258F907B7F}" type="presOf" srcId="{694AC611-1829-4F85-A9C2-78686A7A3C7C}" destId="{1A54E8D7-7036-4CE6-B12F-3AEEE2BCA717}" srcOrd="0" destOrd="0" presId="urn:microsoft.com/office/officeart/2018/2/layout/IconLabelList"/>
    <dgm:cxn modelId="{BF4D0366-0181-483B-B547-5E2A9582AFE7}" type="presOf" srcId="{F372942F-DF42-4820-BC33-6D3804DC522B}" destId="{3912D24A-EA77-42C1-94AE-3A5407D04B2E}" srcOrd="0" destOrd="0" presId="urn:microsoft.com/office/officeart/2018/2/layout/IconLabelList"/>
    <dgm:cxn modelId="{757F876A-D6E8-43F6-A6A7-916C32567C04}" srcId="{F372942F-DF42-4820-BC33-6D3804DC522B}" destId="{55FD67AC-BC8A-49F7-8C29-2DC1AB1A35EC}" srcOrd="0" destOrd="0" parTransId="{7FBDC707-461A-4C8E-8834-77BFA10E72E8}" sibTransId="{3A007B15-1F27-42B3-8A59-3EAD4E5CE398}"/>
    <dgm:cxn modelId="{917E3E4B-E6A2-46C7-A020-9412069F7B07}" type="presOf" srcId="{55FD67AC-BC8A-49F7-8C29-2DC1AB1A35EC}" destId="{779A21C2-ACD4-454D-9E57-585C9B6A0708}" srcOrd="0" destOrd="0" presId="urn:microsoft.com/office/officeart/2018/2/layout/IconLabelList"/>
    <dgm:cxn modelId="{A96B644C-2652-4068-A749-F719729AA933}" srcId="{F372942F-DF42-4820-BC33-6D3804DC522B}" destId="{4AD985F4-0766-4BA5-890A-F273EBFC279D}" srcOrd="3" destOrd="0" parTransId="{FDF47599-F6EC-443F-9B72-4DF9F1AE2031}" sibTransId="{5CDCFA99-9F0B-4E16-B3DE-E10A6814D703}"/>
    <dgm:cxn modelId="{A9D00F7E-24AA-451E-812E-8961D4991217}" srcId="{F372942F-DF42-4820-BC33-6D3804DC522B}" destId="{612FB3F2-34C7-4B94-BE53-1A9D58FF6259}" srcOrd="4" destOrd="0" parTransId="{8F7748A2-5EF5-4209-806C-3199B8B9B284}" sibTransId="{7792D661-B831-4235-9941-E48BA9783677}"/>
    <dgm:cxn modelId="{1C3BCB85-2289-43A3-835A-61900DDB7AA1}" srcId="{F372942F-DF42-4820-BC33-6D3804DC522B}" destId="{694AC611-1829-4F85-A9C2-78686A7A3C7C}" srcOrd="2" destOrd="0" parTransId="{6B565E34-B5AB-4327-AB3F-4BC4053F4DE4}" sibTransId="{6EA6E465-906C-4770-B43E-664CD2E990F9}"/>
    <dgm:cxn modelId="{E9F3539D-E4A2-426A-84CC-11FC7E1BFFA6}" type="presOf" srcId="{D69035E3-52A4-4710-803D-3DB1BBFCCC80}" destId="{F3F69A7A-C473-4C39-9CA4-177D6B31EF57}" srcOrd="0" destOrd="0" presId="urn:microsoft.com/office/officeart/2018/2/layout/IconLabelList"/>
    <dgm:cxn modelId="{7B4EEA1D-A78D-4292-9450-490397C3A8A8}" type="presParOf" srcId="{3912D24A-EA77-42C1-94AE-3A5407D04B2E}" destId="{2849B9DD-4341-42F1-A5FF-79B1B7E18A8C}" srcOrd="0" destOrd="0" presId="urn:microsoft.com/office/officeart/2018/2/layout/IconLabelList"/>
    <dgm:cxn modelId="{395AF114-75AD-49D9-A29F-F20C437EF0B7}" type="presParOf" srcId="{2849B9DD-4341-42F1-A5FF-79B1B7E18A8C}" destId="{3AF6615C-5841-4D21-A578-8017A60486A3}" srcOrd="0" destOrd="0" presId="urn:microsoft.com/office/officeart/2018/2/layout/IconLabelList"/>
    <dgm:cxn modelId="{951DF911-2F3F-421F-9F76-7615A6F0854B}" type="presParOf" srcId="{2849B9DD-4341-42F1-A5FF-79B1B7E18A8C}" destId="{6A5D5C6A-F60B-493F-8C04-A284F4F23F0D}" srcOrd="1" destOrd="0" presId="urn:microsoft.com/office/officeart/2018/2/layout/IconLabelList"/>
    <dgm:cxn modelId="{BDC25C04-D613-4F6B-BC04-6BC076D1EDC3}" type="presParOf" srcId="{2849B9DD-4341-42F1-A5FF-79B1B7E18A8C}" destId="{779A21C2-ACD4-454D-9E57-585C9B6A0708}" srcOrd="2" destOrd="0" presId="urn:microsoft.com/office/officeart/2018/2/layout/IconLabelList"/>
    <dgm:cxn modelId="{EC4B873E-A547-43DD-BE67-3D4EE2148EAD}" type="presParOf" srcId="{3912D24A-EA77-42C1-94AE-3A5407D04B2E}" destId="{A9B543F7-AE70-4D64-A618-FC86E19680F1}" srcOrd="1" destOrd="0" presId="urn:microsoft.com/office/officeart/2018/2/layout/IconLabelList"/>
    <dgm:cxn modelId="{84AAF988-2AE3-46E7-9D8C-A4747D3610C4}" type="presParOf" srcId="{3912D24A-EA77-42C1-94AE-3A5407D04B2E}" destId="{08149A35-356B-41F1-B5FC-6DDAC1E02CBD}" srcOrd="2" destOrd="0" presId="urn:microsoft.com/office/officeart/2018/2/layout/IconLabelList"/>
    <dgm:cxn modelId="{58044CA2-D2D9-4C54-AE31-7620AE769E1D}" type="presParOf" srcId="{08149A35-356B-41F1-B5FC-6DDAC1E02CBD}" destId="{881FFCA3-3E93-48FB-9462-605A1722EEF9}" srcOrd="0" destOrd="0" presId="urn:microsoft.com/office/officeart/2018/2/layout/IconLabelList"/>
    <dgm:cxn modelId="{FDDD9AE6-66F2-4592-BD60-AB538231C44A}" type="presParOf" srcId="{08149A35-356B-41F1-B5FC-6DDAC1E02CBD}" destId="{BECFA019-0CD2-4408-B1D3-19B0799B5914}" srcOrd="1" destOrd="0" presId="urn:microsoft.com/office/officeart/2018/2/layout/IconLabelList"/>
    <dgm:cxn modelId="{3C74F4B3-DD98-45B3-8F99-60A499291119}" type="presParOf" srcId="{08149A35-356B-41F1-B5FC-6DDAC1E02CBD}" destId="{62415D67-BB19-464A-8666-D5C9301D0B12}" srcOrd="2" destOrd="0" presId="urn:microsoft.com/office/officeart/2018/2/layout/IconLabelList"/>
    <dgm:cxn modelId="{1B05CF3D-9A4C-41C2-BC69-D0D8D05F6B2A}" type="presParOf" srcId="{3912D24A-EA77-42C1-94AE-3A5407D04B2E}" destId="{5B38DD98-57BC-4044-972C-56F61A1C65D7}" srcOrd="3" destOrd="0" presId="urn:microsoft.com/office/officeart/2018/2/layout/IconLabelList"/>
    <dgm:cxn modelId="{6023D86A-654C-42BB-9243-295B5823FABE}" type="presParOf" srcId="{3912D24A-EA77-42C1-94AE-3A5407D04B2E}" destId="{094ACC41-DFFF-40E9-801A-D94DD5CF2BFE}" srcOrd="4" destOrd="0" presId="urn:microsoft.com/office/officeart/2018/2/layout/IconLabelList"/>
    <dgm:cxn modelId="{25B71209-4C2A-413D-9A5C-998EA346544B}" type="presParOf" srcId="{094ACC41-DFFF-40E9-801A-D94DD5CF2BFE}" destId="{DF903D57-A274-4F55-9568-E2EA5DCCA104}" srcOrd="0" destOrd="0" presId="urn:microsoft.com/office/officeart/2018/2/layout/IconLabelList"/>
    <dgm:cxn modelId="{7C0ECE0D-6691-47EF-8A00-7A97ED150175}" type="presParOf" srcId="{094ACC41-DFFF-40E9-801A-D94DD5CF2BFE}" destId="{4A508EBF-2B36-4833-B09E-55C803E8C235}" srcOrd="1" destOrd="0" presId="urn:microsoft.com/office/officeart/2018/2/layout/IconLabelList"/>
    <dgm:cxn modelId="{1A265708-3F38-4D64-A33B-6BE49E5CE00C}" type="presParOf" srcId="{094ACC41-DFFF-40E9-801A-D94DD5CF2BFE}" destId="{1A54E8D7-7036-4CE6-B12F-3AEEE2BCA717}" srcOrd="2" destOrd="0" presId="urn:microsoft.com/office/officeart/2018/2/layout/IconLabelList"/>
    <dgm:cxn modelId="{81BBF171-36AB-4924-A68E-C6008897A3B7}" type="presParOf" srcId="{3912D24A-EA77-42C1-94AE-3A5407D04B2E}" destId="{F412C8D4-1983-46C6-9896-568C9F54F89E}" srcOrd="5" destOrd="0" presId="urn:microsoft.com/office/officeart/2018/2/layout/IconLabelList"/>
    <dgm:cxn modelId="{C8A0E318-C3D2-48AF-97E4-6522A078B7ED}" type="presParOf" srcId="{3912D24A-EA77-42C1-94AE-3A5407D04B2E}" destId="{53E5AACB-F90E-4121-B78A-36844380E403}" srcOrd="6" destOrd="0" presId="urn:microsoft.com/office/officeart/2018/2/layout/IconLabelList"/>
    <dgm:cxn modelId="{BDDFAC3E-4B5E-4AA4-B0D2-E229ACECE4B5}" type="presParOf" srcId="{53E5AACB-F90E-4121-B78A-36844380E403}" destId="{E90C0B2E-08B8-4B44-8D33-43F7D2E73B16}" srcOrd="0" destOrd="0" presId="urn:microsoft.com/office/officeart/2018/2/layout/IconLabelList"/>
    <dgm:cxn modelId="{BB5FF51D-E668-46B9-8C6B-5FC96EAC8979}" type="presParOf" srcId="{53E5AACB-F90E-4121-B78A-36844380E403}" destId="{73D15BA0-F05F-41A1-9B12-6082292E2B8C}" srcOrd="1" destOrd="0" presId="urn:microsoft.com/office/officeart/2018/2/layout/IconLabelList"/>
    <dgm:cxn modelId="{1D456689-691F-42D2-B0F4-76D1C1DA6FBA}" type="presParOf" srcId="{53E5AACB-F90E-4121-B78A-36844380E403}" destId="{D9DDDAD9-672E-4860-8218-1F831219A9DC}" srcOrd="2" destOrd="0" presId="urn:microsoft.com/office/officeart/2018/2/layout/IconLabelList"/>
    <dgm:cxn modelId="{315534AA-AFB4-4C1D-B92D-8CF3344BDF19}" type="presParOf" srcId="{3912D24A-EA77-42C1-94AE-3A5407D04B2E}" destId="{AE54111A-B68C-4185-A509-C00182073A63}" srcOrd="7" destOrd="0" presId="urn:microsoft.com/office/officeart/2018/2/layout/IconLabelList"/>
    <dgm:cxn modelId="{D1327190-0EF5-4046-BBD0-D81CFA52B191}" type="presParOf" srcId="{3912D24A-EA77-42C1-94AE-3A5407D04B2E}" destId="{4E0A80C8-D519-428A-A5E5-C9DE91DF872E}" srcOrd="8" destOrd="0" presId="urn:microsoft.com/office/officeart/2018/2/layout/IconLabelList"/>
    <dgm:cxn modelId="{645DF15C-4B2F-4357-B4DE-E342EF73C44D}" type="presParOf" srcId="{4E0A80C8-D519-428A-A5E5-C9DE91DF872E}" destId="{D3E707CC-148D-4968-B89E-C6F06F45FD7C}" srcOrd="0" destOrd="0" presId="urn:microsoft.com/office/officeart/2018/2/layout/IconLabelList"/>
    <dgm:cxn modelId="{C65BC976-D3C0-4D3C-AD33-29EBD2931B22}" type="presParOf" srcId="{4E0A80C8-D519-428A-A5E5-C9DE91DF872E}" destId="{3025B4C6-1FAF-4ACB-989B-66D3CC9B98B7}" srcOrd="1" destOrd="0" presId="urn:microsoft.com/office/officeart/2018/2/layout/IconLabelList"/>
    <dgm:cxn modelId="{6D77E8B4-3CD3-4D46-8F63-B43C2DCC8EAE}" type="presParOf" srcId="{4E0A80C8-D519-428A-A5E5-C9DE91DF872E}" destId="{9E33757F-83A2-4EF2-A834-D3333AE1E923}" srcOrd="2" destOrd="0" presId="urn:microsoft.com/office/officeart/2018/2/layout/IconLabelList"/>
    <dgm:cxn modelId="{185165D2-4B2D-4171-9103-69EA5F77BF65}" type="presParOf" srcId="{3912D24A-EA77-42C1-94AE-3A5407D04B2E}" destId="{573DA8ED-2205-4A72-B6C1-5A157442856D}" srcOrd="9" destOrd="0" presId="urn:microsoft.com/office/officeart/2018/2/layout/IconLabelList"/>
    <dgm:cxn modelId="{57DE8B1D-C5E0-4F58-9203-46C99B4862BE}" type="presParOf" srcId="{3912D24A-EA77-42C1-94AE-3A5407D04B2E}" destId="{09998924-D8C1-4C91-8646-A035ED128105}" srcOrd="10" destOrd="0" presId="urn:microsoft.com/office/officeart/2018/2/layout/IconLabelList"/>
    <dgm:cxn modelId="{49E75D84-627D-4E4E-80B8-6BB45EFB8186}" type="presParOf" srcId="{09998924-D8C1-4C91-8646-A035ED128105}" destId="{2A91953A-3111-4D18-BC12-48D9D226B4B4}" srcOrd="0" destOrd="0" presId="urn:microsoft.com/office/officeart/2018/2/layout/IconLabelList"/>
    <dgm:cxn modelId="{EF088CE4-A306-41F3-9EE0-13CEE02849EF}" type="presParOf" srcId="{09998924-D8C1-4C91-8646-A035ED128105}" destId="{E416B420-D876-4100-A849-E482C15CAE1A}" srcOrd="1" destOrd="0" presId="urn:microsoft.com/office/officeart/2018/2/layout/IconLabelList"/>
    <dgm:cxn modelId="{AB797F6A-BC37-49B8-8C30-CC80825E4784}" type="presParOf" srcId="{09998924-D8C1-4C91-8646-A035ED128105}" destId="{F3F69A7A-C473-4C39-9CA4-177D6B31EF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72942F-DF42-4820-BC33-6D3804DC52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FD67AC-BC8A-49F7-8C29-2DC1AB1A35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document is an social statement of what the system developers should implement. It includes</a:t>
          </a:r>
        </a:p>
      </dgm:t>
    </dgm:pt>
    <dgm:pt modelId="{7FBDC707-461A-4C8E-8834-77BFA10E72E8}" type="parTrans" cxnId="{757F876A-D6E8-43F6-A6A7-916C32567C04}">
      <dgm:prSet/>
      <dgm:spPr/>
      <dgm:t>
        <a:bodyPr/>
        <a:lstStyle/>
        <a:p>
          <a:endParaRPr lang="en-US"/>
        </a:p>
      </dgm:t>
    </dgm:pt>
    <dgm:pt modelId="{3A007B15-1F27-42B3-8A59-3EAD4E5CE398}" type="sibTrans" cxnId="{757F876A-D6E8-43F6-A6A7-916C32567C04}">
      <dgm:prSet phldrT="1" phldr="0"/>
      <dgm:spPr/>
      <dgm:t>
        <a:bodyPr/>
        <a:lstStyle/>
        <a:p>
          <a:endParaRPr lang="en-US" dirty="0"/>
        </a:p>
      </dgm:t>
    </dgm:pt>
    <dgm:pt modelId="{2080B684-CC56-4B1F-9C90-3681557A51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both the user requirements for a system and a detailed specication of the system requirements.</a:t>
          </a:r>
        </a:p>
      </dgm:t>
    </dgm:pt>
    <dgm:pt modelId="{C94FE19E-D656-411A-9BCB-4776BAFB3BC5}" type="parTrans" cxnId="{C4ECDB5D-F620-46F1-B18E-0A8587E639E7}">
      <dgm:prSet/>
      <dgm:spPr/>
      <dgm:t>
        <a:bodyPr/>
        <a:lstStyle/>
        <a:p>
          <a:endParaRPr lang="en-US"/>
        </a:p>
      </dgm:t>
    </dgm:pt>
    <dgm:pt modelId="{54CA3100-A5BF-4628-9CB7-1F17A7D0DA95}" type="sibTrans" cxnId="{C4ECDB5D-F620-46F1-B18E-0A8587E639E7}">
      <dgm:prSet phldrT="2" phldr="0"/>
      <dgm:spPr/>
      <dgm:t>
        <a:bodyPr/>
        <a:lstStyle/>
        <a:p>
          <a:endParaRPr lang="en-US"/>
        </a:p>
      </dgm:t>
    </dgm:pt>
    <dgm:pt modelId="{694AC611-1829-4F85-A9C2-78686A7A3C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document is essential for outside contractor who developing the software system. It is also</a:t>
          </a:r>
        </a:p>
      </dgm:t>
    </dgm:pt>
    <dgm:pt modelId="{6B565E34-B5AB-4327-AB3F-4BC4053F4DE4}" type="parTrans" cxnId="{1C3BCB85-2289-43A3-835A-61900DDB7AA1}">
      <dgm:prSet/>
      <dgm:spPr/>
      <dgm:t>
        <a:bodyPr/>
        <a:lstStyle/>
        <a:p>
          <a:endParaRPr lang="en-US"/>
        </a:p>
      </dgm:t>
    </dgm:pt>
    <dgm:pt modelId="{6EA6E465-906C-4770-B43E-664CD2E990F9}" type="sibTrans" cxnId="{1C3BCB85-2289-43A3-835A-61900DDB7AA1}">
      <dgm:prSet phldrT="3" phldr="0"/>
      <dgm:spPr/>
      <dgm:t>
        <a:bodyPr/>
        <a:lstStyle/>
        <a:p>
          <a:endParaRPr lang="en-US"/>
        </a:p>
      </dgm:t>
    </dgm:pt>
    <dgm:pt modelId="{4AD985F4-0766-4BA5-890A-F273EBFC27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useful to write a short supporting document that denes the business and dependability require-</a:t>
          </a:r>
        </a:p>
      </dgm:t>
    </dgm:pt>
    <dgm:pt modelId="{FDF47599-F6EC-443F-9B72-4DF9F1AE2031}" type="parTrans" cxnId="{A96B644C-2652-4068-A749-F719729AA933}">
      <dgm:prSet/>
      <dgm:spPr/>
      <dgm:t>
        <a:bodyPr/>
        <a:lstStyle/>
        <a:p>
          <a:endParaRPr lang="en-US"/>
        </a:p>
      </dgm:t>
    </dgm:pt>
    <dgm:pt modelId="{5CDCFA99-9F0B-4E16-B3DE-E10A6814D703}" type="sibTrans" cxnId="{A96B644C-2652-4068-A749-F719729AA933}">
      <dgm:prSet phldrT="4" phldr="0"/>
      <dgm:spPr/>
      <dgm:t>
        <a:bodyPr/>
        <a:lstStyle/>
        <a:p>
          <a:endParaRPr lang="en-US"/>
        </a:p>
      </dgm:t>
    </dgm:pt>
    <dgm:pt modelId="{612FB3F2-34C7-4B94-BE53-1A9D58FF62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ment for the system. The document is for system customers, managers, system engineers, system</a:t>
          </a:r>
        </a:p>
      </dgm:t>
    </dgm:pt>
    <dgm:pt modelId="{8F7748A2-5EF5-4209-806C-3199B8B9B284}" type="parTrans" cxnId="{A9D00F7E-24AA-451E-812E-8961D4991217}">
      <dgm:prSet/>
      <dgm:spPr/>
      <dgm:t>
        <a:bodyPr/>
        <a:lstStyle/>
        <a:p>
          <a:endParaRPr lang="en-US"/>
        </a:p>
      </dgm:t>
    </dgm:pt>
    <dgm:pt modelId="{7792D661-B831-4235-9941-E48BA9783677}" type="sibTrans" cxnId="{A9D00F7E-24AA-451E-812E-8961D4991217}">
      <dgm:prSet phldrT="5" phldr="0"/>
      <dgm:spPr/>
      <dgm:t>
        <a:bodyPr/>
        <a:lstStyle/>
        <a:p>
          <a:endParaRPr lang="en-US"/>
        </a:p>
      </dgm:t>
    </dgm:pt>
    <dgm:pt modelId="{D69035E3-52A4-4710-803D-3DB1BBFCCC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engineers, system maintenance engineers.</a:t>
          </a:r>
        </a:p>
      </dgm:t>
    </dgm:pt>
    <dgm:pt modelId="{A0CD8B58-6891-4688-88B0-DA361A8ECBFD}" type="parTrans" cxnId="{385A7E37-EFA0-46D0-B5D5-2618F8B50506}">
      <dgm:prSet/>
      <dgm:spPr/>
      <dgm:t>
        <a:bodyPr/>
        <a:lstStyle/>
        <a:p>
          <a:endParaRPr lang="en-US"/>
        </a:p>
      </dgm:t>
    </dgm:pt>
    <dgm:pt modelId="{30A7BB39-AF5D-403B-85FE-7A3838A92FB2}" type="sibTrans" cxnId="{385A7E37-EFA0-46D0-B5D5-2618F8B50506}">
      <dgm:prSet phldrT="6" phldr="0"/>
      <dgm:spPr/>
      <dgm:t>
        <a:bodyPr/>
        <a:lstStyle/>
        <a:p>
          <a:endParaRPr lang="en-US"/>
        </a:p>
      </dgm:t>
    </dgm:pt>
    <dgm:pt modelId="{57DCFB89-3EB8-4346-811D-B4583F8DE272}" type="pres">
      <dgm:prSet presAssocID="{F372942F-DF42-4820-BC33-6D3804DC522B}" presName="root" presStyleCnt="0">
        <dgm:presLayoutVars>
          <dgm:dir/>
          <dgm:resizeHandles val="exact"/>
        </dgm:presLayoutVars>
      </dgm:prSet>
      <dgm:spPr/>
    </dgm:pt>
    <dgm:pt modelId="{0ADE50FF-AAD0-46E2-BC1A-069900646197}" type="pres">
      <dgm:prSet presAssocID="{55FD67AC-BC8A-49F7-8C29-2DC1AB1A35EC}" presName="compNode" presStyleCnt="0"/>
      <dgm:spPr/>
    </dgm:pt>
    <dgm:pt modelId="{A3BFF639-4285-4756-86F9-79F6F2C74FE6}" type="pres">
      <dgm:prSet presAssocID="{55FD67AC-BC8A-49F7-8C29-2DC1AB1A35EC}" presName="bgRect" presStyleLbl="bgShp" presStyleIdx="0" presStyleCnt="6"/>
      <dgm:spPr/>
    </dgm:pt>
    <dgm:pt modelId="{D81AA003-6900-4B43-866C-087109DF491D}" type="pres">
      <dgm:prSet presAssocID="{55FD67AC-BC8A-49F7-8C29-2DC1AB1A35E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1648568-D57C-43C1-9795-CA8AE94685B9}" type="pres">
      <dgm:prSet presAssocID="{55FD67AC-BC8A-49F7-8C29-2DC1AB1A35EC}" presName="spaceRect" presStyleCnt="0"/>
      <dgm:spPr/>
    </dgm:pt>
    <dgm:pt modelId="{EE6C614E-383D-4413-AADE-98B67BDFE1F7}" type="pres">
      <dgm:prSet presAssocID="{55FD67AC-BC8A-49F7-8C29-2DC1AB1A35EC}" presName="parTx" presStyleLbl="revTx" presStyleIdx="0" presStyleCnt="6">
        <dgm:presLayoutVars>
          <dgm:chMax val="0"/>
          <dgm:chPref val="0"/>
        </dgm:presLayoutVars>
      </dgm:prSet>
      <dgm:spPr/>
    </dgm:pt>
    <dgm:pt modelId="{B9970DA8-FBED-4E49-A1EA-D28EEDCF1539}" type="pres">
      <dgm:prSet presAssocID="{3A007B15-1F27-42B3-8A59-3EAD4E5CE398}" presName="sibTrans" presStyleCnt="0"/>
      <dgm:spPr/>
    </dgm:pt>
    <dgm:pt modelId="{9315E902-63C7-4B89-BC39-7DA60F15B696}" type="pres">
      <dgm:prSet presAssocID="{2080B684-CC56-4B1F-9C90-3681557A510B}" presName="compNode" presStyleCnt="0"/>
      <dgm:spPr/>
    </dgm:pt>
    <dgm:pt modelId="{51C52DD4-AF74-4602-9B4F-5E4E03121893}" type="pres">
      <dgm:prSet presAssocID="{2080B684-CC56-4B1F-9C90-3681557A510B}" presName="bgRect" presStyleLbl="bgShp" presStyleIdx="1" presStyleCnt="6"/>
      <dgm:spPr/>
    </dgm:pt>
    <dgm:pt modelId="{55E22E50-1124-4A93-A25D-7492371A9A69}" type="pres">
      <dgm:prSet presAssocID="{2080B684-CC56-4B1F-9C90-3681557A510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874FAC2F-4018-42C5-8D9C-721DBDC62B20}" type="pres">
      <dgm:prSet presAssocID="{2080B684-CC56-4B1F-9C90-3681557A510B}" presName="spaceRect" presStyleCnt="0"/>
      <dgm:spPr/>
    </dgm:pt>
    <dgm:pt modelId="{C1ADAFA2-C9EE-43A5-B909-9FC3C1E8280B}" type="pres">
      <dgm:prSet presAssocID="{2080B684-CC56-4B1F-9C90-3681557A510B}" presName="parTx" presStyleLbl="revTx" presStyleIdx="1" presStyleCnt="6">
        <dgm:presLayoutVars>
          <dgm:chMax val="0"/>
          <dgm:chPref val="0"/>
        </dgm:presLayoutVars>
      </dgm:prSet>
      <dgm:spPr/>
    </dgm:pt>
    <dgm:pt modelId="{888C29E4-D0CB-43F6-9D56-91FF1E4E32A1}" type="pres">
      <dgm:prSet presAssocID="{54CA3100-A5BF-4628-9CB7-1F17A7D0DA95}" presName="sibTrans" presStyleCnt="0"/>
      <dgm:spPr/>
    </dgm:pt>
    <dgm:pt modelId="{5842F972-9048-41B6-82E2-8D37AAE91F70}" type="pres">
      <dgm:prSet presAssocID="{694AC611-1829-4F85-A9C2-78686A7A3C7C}" presName="compNode" presStyleCnt="0"/>
      <dgm:spPr/>
    </dgm:pt>
    <dgm:pt modelId="{2AE61FE4-57F3-486B-A72E-DF974CBFA3C3}" type="pres">
      <dgm:prSet presAssocID="{694AC611-1829-4F85-A9C2-78686A7A3C7C}" presName="bgRect" presStyleLbl="bgShp" presStyleIdx="2" presStyleCnt="6"/>
      <dgm:spPr/>
    </dgm:pt>
    <dgm:pt modelId="{28556F4D-6D8C-48AE-A0DB-6BCC435745EE}" type="pres">
      <dgm:prSet presAssocID="{694AC611-1829-4F85-A9C2-78686A7A3C7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9D0954F-CDC2-4AA4-8370-704B865D4A51}" type="pres">
      <dgm:prSet presAssocID="{694AC611-1829-4F85-A9C2-78686A7A3C7C}" presName="spaceRect" presStyleCnt="0"/>
      <dgm:spPr/>
    </dgm:pt>
    <dgm:pt modelId="{7ADC9DAC-2409-4D33-A35A-1088F6EF88A4}" type="pres">
      <dgm:prSet presAssocID="{694AC611-1829-4F85-A9C2-78686A7A3C7C}" presName="parTx" presStyleLbl="revTx" presStyleIdx="2" presStyleCnt="6">
        <dgm:presLayoutVars>
          <dgm:chMax val="0"/>
          <dgm:chPref val="0"/>
        </dgm:presLayoutVars>
      </dgm:prSet>
      <dgm:spPr/>
    </dgm:pt>
    <dgm:pt modelId="{61022F24-A1E5-4536-8A01-5E6F32B4A7B6}" type="pres">
      <dgm:prSet presAssocID="{6EA6E465-906C-4770-B43E-664CD2E990F9}" presName="sibTrans" presStyleCnt="0"/>
      <dgm:spPr/>
    </dgm:pt>
    <dgm:pt modelId="{EF4C103B-D26D-452B-8357-98C94CD160FD}" type="pres">
      <dgm:prSet presAssocID="{4AD985F4-0766-4BA5-890A-F273EBFC279D}" presName="compNode" presStyleCnt="0"/>
      <dgm:spPr/>
    </dgm:pt>
    <dgm:pt modelId="{8087E077-D752-4085-A2B5-58708C83D085}" type="pres">
      <dgm:prSet presAssocID="{4AD985F4-0766-4BA5-890A-F273EBFC279D}" presName="bgRect" presStyleLbl="bgShp" presStyleIdx="3" presStyleCnt="6"/>
      <dgm:spPr/>
    </dgm:pt>
    <dgm:pt modelId="{2973765F-4A41-4DB8-8CA1-CB7F9C0FC197}" type="pres">
      <dgm:prSet presAssocID="{4AD985F4-0766-4BA5-890A-F273EBFC279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B2846F2-4B68-45D1-8117-AE5A5A47CF1D}" type="pres">
      <dgm:prSet presAssocID="{4AD985F4-0766-4BA5-890A-F273EBFC279D}" presName="spaceRect" presStyleCnt="0"/>
      <dgm:spPr/>
    </dgm:pt>
    <dgm:pt modelId="{EEBEE680-77F4-420E-B0C8-DC8A9A5E7F07}" type="pres">
      <dgm:prSet presAssocID="{4AD985F4-0766-4BA5-890A-F273EBFC279D}" presName="parTx" presStyleLbl="revTx" presStyleIdx="3" presStyleCnt="6">
        <dgm:presLayoutVars>
          <dgm:chMax val="0"/>
          <dgm:chPref val="0"/>
        </dgm:presLayoutVars>
      </dgm:prSet>
      <dgm:spPr/>
    </dgm:pt>
    <dgm:pt modelId="{7C29A3FE-3859-420A-AE21-6AB314647DA8}" type="pres">
      <dgm:prSet presAssocID="{5CDCFA99-9F0B-4E16-B3DE-E10A6814D703}" presName="sibTrans" presStyleCnt="0"/>
      <dgm:spPr/>
    </dgm:pt>
    <dgm:pt modelId="{E301ED6E-0F89-4EC6-9AD6-B8598EF851DD}" type="pres">
      <dgm:prSet presAssocID="{612FB3F2-34C7-4B94-BE53-1A9D58FF6259}" presName="compNode" presStyleCnt="0"/>
      <dgm:spPr/>
    </dgm:pt>
    <dgm:pt modelId="{66C49587-2078-451D-B8F2-C00E55301757}" type="pres">
      <dgm:prSet presAssocID="{612FB3F2-34C7-4B94-BE53-1A9D58FF6259}" presName="bgRect" presStyleLbl="bgShp" presStyleIdx="4" presStyleCnt="6"/>
      <dgm:spPr/>
    </dgm:pt>
    <dgm:pt modelId="{B53F6CF5-F078-4DDE-A757-ED5C7C016B8C}" type="pres">
      <dgm:prSet presAssocID="{612FB3F2-34C7-4B94-BE53-1A9D58FF625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D6B41DC-F3D8-4F08-90A2-7D65D759730B}" type="pres">
      <dgm:prSet presAssocID="{612FB3F2-34C7-4B94-BE53-1A9D58FF6259}" presName="spaceRect" presStyleCnt="0"/>
      <dgm:spPr/>
    </dgm:pt>
    <dgm:pt modelId="{BEB32DFA-2ED1-42EE-871A-F0F0727E2016}" type="pres">
      <dgm:prSet presAssocID="{612FB3F2-34C7-4B94-BE53-1A9D58FF6259}" presName="parTx" presStyleLbl="revTx" presStyleIdx="4" presStyleCnt="6">
        <dgm:presLayoutVars>
          <dgm:chMax val="0"/>
          <dgm:chPref val="0"/>
        </dgm:presLayoutVars>
      </dgm:prSet>
      <dgm:spPr/>
    </dgm:pt>
    <dgm:pt modelId="{79996320-16EA-46A5-990D-8E69DA5ED0CB}" type="pres">
      <dgm:prSet presAssocID="{7792D661-B831-4235-9941-E48BA9783677}" presName="sibTrans" presStyleCnt="0"/>
      <dgm:spPr/>
    </dgm:pt>
    <dgm:pt modelId="{3DF12793-CA8F-4097-B28A-5C2C29AB5D1A}" type="pres">
      <dgm:prSet presAssocID="{D69035E3-52A4-4710-803D-3DB1BBFCCC80}" presName="compNode" presStyleCnt="0"/>
      <dgm:spPr/>
    </dgm:pt>
    <dgm:pt modelId="{6603F498-3BAB-4E79-85C2-6FFCC5993464}" type="pres">
      <dgm:prSet presAssocID="{D69035E3-52A4-4710-803D-3DB1BBFCCC80}" presName="bgRect" presStyleLbl="bgShp" presStyleIdx="5" presStyleCnt="6"/>
      <dgm:spPr/>
    </dgm:pt>
    <dgm:pt modelId="{95A73F65-4FB6-4461-B417-4AD2057C45EF}" type="pres">
      <dgm:prSet presAssocID="{D69035E3-52A4-4710-803D-3DB1BBFCCC8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59A5A56-2325-4961-9687-675EDF78DD2F}" type="pres">
      <dgm:prSet presAssocID="{D69035E3-52A4-4710-803D-3DB1BBFCCC80}" presName="spaceRect" presStyleCnt="0"/>
      <dgm:spPr/>
    </dgm:pt>
    <dgm:pt modelId="{D1872EBA-3907-4DFA-A400-B339DFBF0365}" type="pres">
      <dgm:prSet presAssocID="{D69035E3-52A4-4710-803D-3DB1BBFCCC8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EBE5201-2583-4D86-A9A7-4E545E06370E}" type="presOf" srcId="{55FD67AC-BC8A-49F7-8C29-2DC1AB1A35EC}" destId="{EE6C614E-383D-4413-AADE-98B67BDFE1F7}" srcOrd="0" destOrd="0" presId="urn:microsoft.com/office/officeart/2018/2/layout/IconVerticalSolidList"/>
    <dgm:cxn modelId="{50EE030B-B6AE-4E08-BBD1-33D2AABF228D}" type="presOf" srcId="{F372942F-DF42-4820-BC33-6D3804DC522B}" destId="{57DCFB89-3EB8-4346-811D-B4583F8DE272}" srcOrd="0" destOrd="0" presId="urn:microsoft.com/office/officeart/2018/2/layout/IconVerticalSolidList"/>
    <dgm:cxn modelId="{7F8B510D-5C7D-4892-A0AB-3A78A0053E4F}" type="presOf" srcId="{4AD985F4-0766-4BA5-890A-F273EBFC279D}" destId="{EEBEE680-77F4-420E-B0C8-DC8A9A5E7F07}" srcOrd="0" destOrd="0" presId="urn:microsoft.com/office/officeart/2018/2/layout/IconVerticalSolidList"/>
    <dgm:cxn modelId="{01BD5813-1ADB-4784-8BFF-CCF54C2BA80A}" type="presOf" srcId="{694AC611-1829-4F85-A9C2-78686A7A3C7C}" destId="{7ADC9DAC-2409-4D33-A35A-1088F6EF88A4}" srcOrd="0" destOrd="0" presId="urn:microsoft.com/office/officeart/2018/2/layout/IconVerticalSolidList"/>
    <dgm:cxn modelId="{385A7E37-EFA0-46D0-B5D5-2618F8B50506}" srcId="{F372942F-DF42-4820-BC33-6D3804DC522B}" destId="{D69035E3-52A4-4710-803D-3DB1BBFCCC80}" srcOrd="5" destOrd="0" parTransId="{A0CD8B58-6891-4688-88B0-DA361A8ECBFD}" sibTransId="{30A7BB39-AF5D-403B-85FE-7A3838A92FB2}"/>
    <dgm:cxn modelId="{C4ECDB5D-F620-46F1-B18E-0A8587E639E7}" srcId="{F372942F-DF42-4820-BC33-6D3804DC522B}" destId="{2080B684-CC56-4B1F-9C90-3681557A510B}" srcOrd="1" destOrd="0" parTransId="{C94FE19E-D656-411A-9BCB-4776BAFB3BC5}" sibTransId="{54CA3100-A5BF-4628-9CB7-1F17A7D0DA95}"/>
    <dgm:cxn modelId="{003C6C61-54C7-4CA6-B50A-C7DFA849052F}" type="presOf" srcId="{2080B684-CC56-4B1F-9C90-3681557A510B}" destId="{C1ADAFA2-C9EE-43A5-B909-9FC3C1E8280B}" srcOrd="0" destOrd="0" presId="urn:microsoft.com/office/officeart/2018/2/layout/IconVerticalSolidList"/>
    <dgm:cxn modelId="{757F876A-D6E8-43F6-A6A7-916C32567C04}" srcId="{F372942F-DF42-4820-BC33-6D3804DC522B}" destId="{55FD67AC-BC8A-49F7-8C29-2DC1AB1A35EC}" srcOrd="0" destOrd="0" parTransId="{7FBDC707-461A-4C8E-8834-77BFA10E72E8}" sibTransId="{3A007B15-1F27-42B3-8A59-3EAD4E5CE398}"/>
    <dgm:cxn modelId="{A96B644C-2652-4068-A749-F719729AA933}" srcId="{F372942F-DF42-4820-BC33-6D3804DC522B}" destId="{4AD985F4-0766-4BA5-890A-F273EBFC279D}" srcOrd="3" destOrd="0" parTransId="{FDF47599-F6EC-443F-9B72-4DF9F1AE2031}" sibTransId="{5CDCFA99-9F0B-4E16-B3DE-E10A6814D703}"/>
    <dgm:cxn modelId="{5196C16F-ADD0-424A-B221-653AE042AB4B}" type="presOf" srcId="{612FB3F2-34C7-4B94-BE53-1A9D58FF6259}" destId="{BEB32DFA-2ED1-42EE-871A-F0F0727E2016}" srcOrd="0" destOrd="0" presId="urn:microsoft.com/office/officeart/2018/2/layout/IconVerticalSolidList"/>
    <dgm:cxn modelId="{A9D00F7E-24AA-451E-812E-8961D4991217}" srcId="{F372942F-DF42-4820-BC33-6D3804DC522B}" destId="{612FB3F2-34C7-4B94-BE53-1A9D58FF6259}" srcOrd="4" destOrd="0" parTransId="{8F7748A2-5EF5-4209-806C-3199B8B9B284}" sibTransId="{7792D661-B831-4235-9941-E48BA9783677}"/>
    <dgm:cxn modelId="{1C3BCB85-2289-43A3-835A-61900DDB7AA1}" srcId="{F372942F-DF42-4820-BC33-6D3804DC522B}" destId="{694AC611-1829-4F85-A9C2-78686A7A3C7C}" srcOrd="2" destOrd="0" parTransId="{6B565E34-B5AB-4327-AB3F-4BC4053F4DE4}" sibTransId="{6EA6E465-906C-4770-B43E-664CD2E990F9}"/>
    <dgm:cxn modelId="{C3FB59E8-49CD-4576-B081-9FEC9EA13255}" type="presOf" srcId="{D69035E3-52A4-4710-803D-3DB1BBFCCC80}" destId="{D1872EBA-3907-4DFA-A400-B339DFBF0365}" srcOrd="0" destOrd="0" presId="urn:microsoft.com/office/officeart/2018/2/layout/IconVerticalSolidList"/>
    <dgm:cxn modelId="{198E10DD-B5C2-4C7C-BB2C-1568E6C85A72}" type="presParOf" srcId="{57DCFB89-3EB8-4346-811D-B4583F8DE272}" destId="{0ADE50FF-AAD0-46E2-BC1A-069900646197}" srcOrd="0" destOrd="0" presId="urn:microsoft.com/office/officeart/2018/2/layout/IconVerticalSolidList"/>
    <dgm:cxn modelId="{9C69D9FF-37A0-46E0-95AF-9FCDB15B98A1}" type="presParOf" srcId="{0ADE50FF-AAD0-46E2-BC1A-069900646197}" destId="{A3BFF639-4285-4756-86F9-79F6F2C74FE6}" srcOrd="0" destOrd="0" presId="urn:microsoft.com/office/officeart/2018/2/layout/IconVerticalSolidList"/>
    <dgm:cxn modelId="{5C0D05D5-AF51-42E5-9A2E-870D95685C99}" type="presParOf" srcId="{0ADE50FF-AAD0-46E2-BC1A-069900646197}" destId="{D81AA003-6900-4B43-866C-087109DF491D}" srcOrd="1" destOrd="0" presId="urn:microsoft.com/office/officeart/2018/2/layout/IconVerticalSolidList"/>
    <dgm:cxn modelId="{36E7B969-0ECF-4B67-9A37-6032659BFD79}" type="presParOf" srcId="{0ADE50FF-AAD0-46E2-BC1A-069900646197}" destId="{D1648568-D57C-43C1-9795-CA8AE94685B9}" srcOrd="2" destOrd="0" presId="urn:microsoft.com/office/officeart/2018/2/layout/IconVerticalSolidList"/>
    <dgm:cxn modelId="{8B005C0A-E26F-46F9-A21F-B11954FC10F2}" type="presParOf" srcId="{0ADE50FF-AAD0-46E2-BC1A-069900646197}" destId="{EE6C614E-383D-4413-AADE-98B67BDFE1F7}" srcOrd="3" destOrd="0" presId="urn:microsoft.com/office/officeart/2018/2/layout/IconVerticalSolidList"/>
    <dgm:cxn modelId="{BA29B86C-D5B3-4B8B-A5B5-9AFA07A2F7D4}" type="presParOf" srcId="{57DCFB89-3EB8-4346-811D-B4583F8DE272}" destId="{B9970DA8-FBED-4E49-A1EA-D28EEDCF1539}" srcOrd="1" destOrd="0" presId="urn:microsoft.com/office/officeart/2018/2/layout/IconVerticalSolidList"/>
    <dgm:cxn modelId="{F32F153D-7CC5-4825-B966-9C3505F2A437}" type="presParOf" srcId="{57DCFB89-3EB8-4346-811D-B4583F8DE272}" destId="{9315E902-63C7-4B89-BC39-7DA60F15B696}" srcOrd="2" destOrd="0" presId="urn:microsoft.com/office/officeart/2018/2/layout/IconVerticalSolidList"/>
    <dgm:cxn modelId="{9F8D35E6-D28E-4DAA-BE97-8942DDC2FCAD}" type="presParOf" srcId="{9315E902-63C7-4B89-BC39-7DA60F15B696}" destId="{51C52DD4-AF74-4602-9B4F-5E4E03121893}" srcOrd="0" destOrd="0" presId="urn:microsoft.com/office/officeart/2018/2/layout/IconVerticalSolidList"/>
    <dgm:cxn modelId="{732ACCC1-75E8-4A6D-A097-D4B5699524F5}" type="presParOf" srcId="{9315E902-63C7-4B89-BC39-7DA60F15B696}" destId="{55E22E50-1124-4A93-A25D-7492371A9A69}" srcOrd="1" destOrd="0" presId="urn:microsoft.com/office/officeart/2018/2/layout/IconVerticalSolidList"/>
    <dgm:cxn modelId="{FEA677F2-D39F-4875-B035-D002579F29F9}" type="presParOf" srcId="{9315E902-63C7-4B89-BC39-7DA60F15B696}" destId="{874FAC2F-4018-42C5-8D9C-721DBDC62B20}" srcOrd="2" destOrd="0" presId="urn:microsoft.com/office/officeart/2018/2/layout/IconVerticalSolidList"/>
    <dgm:cxn modelId="{D3EF4396-F644-4E09-841F-37E258D96509}" type="presParOf" srcId="{9315E902-63C7-4B89-BC39-7DA60F15B696}" destId="{C1ADAFA2-C9EE-43A5-B909-9FC3C1E8280B}" srcOrd="3" destOrd="0" presId="urn:microsoft.com/office/officeart/2018/2/layout/IconVerticalSolidList"/>
    <dgm:cxn modelId="{15B87B7F-7B02-4C26-99B2-DA6B4550ADA1}" type="presParOf" srcId="{57DCFB89-3EB8-4346-811D-B4583F8DE272}" destId="{888C29E4-D0CB-43F6-9D56-91FF1E4E32A1}" srcOrd="3" destOrd="0" presId="urn:microsoft.com/office/officeart/2018/2/layout/IconVerticalSolidList"/>
    <dgm:cxn modelId="{752A48CA-0B24-43C5-A5A9-C35C525FBA66}" type="presParOf" srcId="{57DCFB89-3EB8-4346-811D-B4583F8DE272}" destId="{5842F972-9048-41B6-82E2-8D37AAE91F70}" srcOrd="4" destOrd="0" presId="urn:microsoft.com/office/officeart/2018/2/layout/IconVerticalSolidList"/>
    <dgm:cxn modelId="{60B63011-DA95-48C6-80DF-85EE3642B5C9}" type="presParOf" srcId="{5842F972-9048-41B6-82E2-8D37AAE91F70}" destId="{2AE61FE4-57F3-486B-A72E-DF974CBFA3C3}" srcOrd="0" destOrd="0" presId="urn:microsoft.com/office/officeart/2018/2/layout/IconVerticalSolidList"/>
    <dgm:cxn modelId="{A76E8043-63BB-4AA7-A348-1A93F5E3ED1D}" type="presParOf" srcId="{5842F972-9048-41B6-82E2-8D37AAE91F70}" destId="{28556F4D-6D8C-48AE-A0DB-6BCC435745EE}" srcOrd="1" destOrd="0" presId="urn:microsoft.com/office/officeart/2018/2/layout/IconVerticalSolidList"/>
    <dgm:cxn modelId="{98E1638F-ECA9-4ECB-A635-E8F6955651CE}" type="presParOf" srcId="{5842F972-9048-41B6-82E2-8D37AAE91F70}" destId="{29D0954F-CDC2-4AA4-8370-704B865D4A51}" srcOrd="2" destOrd="0" presId="urn:microsoft.com/office/officeart/2018/2/layout/IconVerticalSolidList"/>
    <dgm:cxn modelId="{FA0E8827-B239-428E-969B-2C3B04DA2E01}" type="presParOf" srcId="{5842F972-9048-41B6-82E2-8D37AAE91F70}" destId="{7ADC9DAC-2409-4D33-A35A-1088F6EF88A4}" srcOrd="3" destOrd="0" presId="urn:microsoft.com/office/officeart/2018/2/layout/IconVerticalSolidList"/>
    <dgm:cxn modelId="{CC5D4F38-3199-472D-A838-52FB452235E5}" type="presParOf" srcId="{57DCFB89-3EB8-4346-811D-B4583F8DE272}" destId="{61022F24-A1E5-4536-8A01-5E6F32B4A7B6}" srcOrd="5" destOrd="0" presId="urn:microsoft.com/office/officeart/2018/2/layout/IconVerticalSolidList"/>
    <dgm:cxn modelId="{BF4D0087-4455-4E88-A100-48521135D451}" type="presParOf" srcId="{57DCFB89-3EB8-4346-811D-B4583F8DE272}" destId="{EF4C103B-D26D-452B-8357-98C94CD160FD}" srcOrd="6" destOrd="0" presId="urn:microsoft.com/office/officeart/2018/2/layout/IconVerticalSolidList"/>
    <dgm:cxn modelId="{0EAA9E30-6AE2-4843-9FC0-3E994DBE37C8}" type="presParOf" srcId="{EF4C103B-D26D-452B-8357-98C94CD160FD}" destId="{8087E077-D752-4085-A2B5-58708C83D085}" srcOrd="0" destOrd="0" presId="urn:microsoft.com/office/officeart/2018/2/layout/IconVerticalSolidList"/>
    <dgm:cxn modelId="{FDD912E2-0624-4EAB-9A28-DCE592C2255B}" type="presParOf" srcId="{EF4C103B-D26D-452B-8357-98C94CD160FD}" destId="{2973765F-4A41-4DB8-8CA1-CB7F9C0FC197}" srcOrd="1" destOrd="0" presId="urn:microsoft.com/office/officeart/2018/2/layout/IconVerticalSolidList"/>
    <dgm:cxn modelId="{3CB99760-8117-49EB-9469-A8837E5D5D9C}" type="presParOf" srcId="{EF4C103B-D26D-452B-8357-98C94CD160FD}" destId="{6B2846F2-4B68-45D1-8117-AE5A5A47CF1D}" srcOrd="2" destOrd="0" presId="urn:microsoft.com/office/officeart/2018/2/layout/IconVerticalSolidList"/>
    <dgm:cxn modelId="{76212953-EAB6-4442-9A19-2AE287148D1E}" type="presParOf" srcId="{EF4C103B-D26D-452B-8357-98C94CD160FD}" destId="{EEBEE680-77F4-420E-B0C8-DC8A9A5E7F07}" srcOrd="3" destOrd="0" presId="urn:microsoft.com/office/officeart/2018/2/layout/IconVerticalSolidList"/>
    <dgm:cxn modelId="{4864023A-1822-4B18-9AD0-7B9BFB94536C}" type="presParOf" srcId="{57DCFB89-3EB8-4346-811D-B4583F8DE272}" destId="{7C29A3FE-3859-420A-AE21-6AB314647DA8}" srcOrd="7" destOrd="0" presId="urn:microsoft.com/office/officeart/2018/2/layout/IconVerticalSolidList"/>
    <dgm:cxn modelId="{E245C0D4-CB83-4D48-96C6-46C35DE718E4}" type="presParOf" srcId="{57DCFB89-3EB8-4346-811D-B4583F8DE272}" destId="{E301ED6E-0F89-4EC6-9AD6-B8598EF851DD}" srcOrd="8" destOrd="0" presId="urn:microsoft.com/office/officeart/2018/2/layout/IconVerticalSolidList"/>
    <dgm:cxn modelId="{8486F6C1-DD11-4111-8FC2-B14623093D42}" type="presParOf" srcId="{E301ED6E-0F89-4EC6-9AD6-B8598EF851DD}" destId="{66C49587-2078-451D-B8F2-C00E55301757}" srcOrd="0" destOrd="0" presId="urn:microsoft.com/office/officeart/2018/2/layout/IconVerticalSolidList"/>
    <dgm:cxn modelId="{4A523BEC-98EB-418C-9288-599080878D86}" type="presParOf" srcId="{E301ED6E-0F89-4EC6-9AD6-B8598EF851DD}" destId="{B53F6CF5-F078-4DDE-A757-ED5C7C016B8C}" srcOrd="1" destOrd="0" presId="urn:microsoft.com/office/officeart/2018/2/layout/IconVerticalSolidList"/>
    <dgm:cxn modelId="{5F5DFAA1-B266-48DD-A621-397C4E2118E3}" type="presParOf" srcId="{E301ED6E-0F89-4EC6-9AD6-B8598EF851DD}" destId="{AD6B41DC-F3D8-4F08-90A2-7D65D759730B}" srcOrd="2" destOrd="0" presId="urn:microsoft.com/office/officeart/2018/2/layout/IconVerticalSolidList"/>
    <dgm:cxn modelId="{5854E3DF-920F-4603-A440-E181644F37AB}" type="presParOf" srcId="{E301ED6E-0F89-4EC6-9AD6-B8598EF851DD}" destId="{BEB32DFA-2ED1-42EE-871A-F0F0727E2016}" srcOrd="3" destOrd="0" presId="urn:microsoft.com/office/officeart/2018/2/layout/IconVerticalSolidList"/>
    <dgm:cxn modelId="{90929311-F3CC-42C0-BA14-6F4BB9D62E92}" type="presParOf" srcId="{57DCFB89-3EB8-4346-811D-B4583F8DE272}" destId="{79996320-16EA-46A5-990D-8E69DA5ED0CB}" srcOrd="9" destOrd="0" presId="urn:microsoft.com/office/officeart/2018/2/layout/IconVerticalSolidList"/>
    <dgm:cxn modelId="{F95BD821-9608-43F6-92EB-FE29AF7B282E}" type="presParOf" srcId="{57DCFB89-3EB8-4346-811D-B4583F8DE272}" destId="{3DF12793-CA8F-4097-B28A-5C2C29AB5D1A}" srcOrd="10" destOrd="0" presId="urn:microsoft.com/office/officeart/2018/2/layout/IconVerticalSolidList"/>
    <dgm:cxn modelId="{CA0689A5-BED7-4FE3-A352-A30B94D31143}" type="presParOf" srcId="{3DF12793-CA8F-4097-B28A-5C2C29AB5D1A}" destId="{6603F498-3BAB-4E79-85C2-6FFCC5993464}" srcOrd="0" destOrd="0" presId="urn:microsoft.com/office/officeart/2018/2/layout/IconVerticalSolidList"/>
    <dgm:cxn modelId="{8C75793A-B057-4ADD-A528-0AFFF51D90E8}" type="presParOf" srcId="{3DF12793-CA8F-4097-B28A-5C2C29AB5D1A}" destId="{95A73F65-4FB6-4461-B417-4AD2057C45EF}" srcOrd="1" destOrd="0" presId="urn:microsoft.com/office/officeart/2018/2/layout/IconVerticalSolidList"/>
    <dgm:cxn modelId="{1E64BF3E-DA68-4A98-B0BA-277195ABFB5E}" type="presParOf" srcId="{3DF12793-CA8F-4097-B28A-5C2C29AB5D1A}" destId="{A59A5A56-2325-4961-9687-675EDF78DD2F}" srcOrd="2" destOrd="0" presId="urn:microsoft.com/office/officeart/2018/2/layout/IconVerticalSolidList"/>
    <dgm:cxn modelId="{E5CBB178-8860-4832-ACAD-0ECC04CE75AB}" type="presParOf" srcId="{3DF12793-CA8F-4097-B28A-5C2C29AB5D1A}" destId="{D1872EBA-3907-4DFA-A400-B339DFBF03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6615C-5841-4D21-A578-8017A60486A3}">
      <dsp:nvSpPr>
        <dsp:cNvPr id="0" name=""/>
        <dsp:cNvSpPr/>
      </dsp:nvSpPr>
      <dsp:spPr>
        <a:xfrm>
          <a:off x="404043" y="1077658"/>
          <a:ext cx="658125" cy="65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A21C2-ACD4-454D-9E57-585C9B6A0708}">
      <dsp:nvSpPr>
        <dsp:cNvPr id="0" name=""/>
        <dsp:cNvSpPr/>
      </dsp:nvSpPr>
      <dsp:spPr>
        <a:xfrm>
          <a:off x="1856" y="195518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Introduction </a:t>
          </a:r>
        </a:p>
      </dsp:txBody>
      <dsp:txXfrm>
        <a:off x="1856" y="1955186"/>
        <a:ext cx="1462500" cy="585000"/>
      </dsp:txXfrm>
    </dsp:sp>
    <dsp:sp modelId="{881FFCA3-3E93-48FB-9462-605A1722EEF9}">
      <dsp:nvSpPr>
        <dsp:cNvPr id="0" name=""/>
        <dsp:cNvSpPr/>
      </dsp:nvSpPr>
      <dsp:spPr>
        <a:xfrm>
          <a:off x="2122481" y="1077658"/>
          <a:ext cx="658125" cy="65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15D67-BB19-464A-8666-D5C9301D0B12}">
      <dsp:nvSpPr>
        <dsp:cNvPr id="0" name=""/>
        <dsp:cNvSpPr/>
      </dsp:nvSpPr>
      <dsp:spPr>
        <a:xfrm>
          <a:off x="1720293" y="195518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Overall description</a:t>
          </a:r>
        </a:p>
      </dsp:txBody>
      <dsp:txXfrm>
        <a:off x="1720293" y="1955186"/>
        <a:ext cx="1462500" cy="585000"/>
      </dsp:txXfrm>
    </dsp:sp>
    <dsp:sp modelId="{DF903D57-A274-4F55-9568-E2EA5DCCA104}">
      <dsp:nvSpPr>
        <dsp:cNvPr id="0" name=""/>
        <dsp:cNvSpPr/>
      </dsp:nvSpPr>
      <dsp:spPr>
        <a:xfrm>
          <a:off x="3840918" y="1077658"/>
          <a:ext cx="658125" cy="65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4E8D7-7036-4CE6-B12F-3AEEE2BCA717}">
      <dsp:nvSpPr>
        <dsp:cNvPr id="0" name=""/>
        <dsp:cNvSpPr/>
      </dsp:nvSpPr>
      <dsp:spPr>
        <a:xfrm>
          <a:off x="3438731" y="195518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Interface requirements</a:t>
          </a:r>
        </a:p>
      </dsp:txBody>
      <dsp:txXfrm>
        <a:off x="3438731" y="1955186"/>
        <a:ext cx="1462500" cy="585000"/>
      </dsp:txXfrm>
    </dsp:sp>
    <dsp:sp modelId="{E90C0B2E-08B8-4B44-8D33-43F7D2E73B16}">
      <dsp:nvSpPr>
        <dsp:cNvPr id="0" name=""/>
        <dsp:cNvSpPr/>
      </dsp:nvSpPr>
      <dsp:spPr>
        <a:xfrm>
          <a:off x="5559356" y="1077658"/>
          <a:ext cx="658125" cy="6581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DDAD9-672E-4860-8218-1F831219A9DC}">
      <dsp:nvSpPr>
        <dsp:cNvPr id="0" name=""/>
        <dsp:cNvSpPr/>
      </dsp:nvSpPr>
      <dsp:spPr>
        <a:xfrm>
          <a:off x="5157168" y="195518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REQUIREMENTS</a:t>
          </a:r>
        </a:p>
      </dsp:txBody>
      <dsp:txXfrm>
        <a:off x="5157168" y="1955186"/>
        <a:ext cx="1462500" cy="585000"/>
      </dsp:txXfrm>
    </dsp:sp>
    <dsp:sp modelId="{D3E707CC-148D-4968-B89E-C6F06F45FD7C}">
      <dsp:nvSpPr>
        <dsp:cNvPr id="0" name=""/>
        <dsp:cNvSpPr/>
      </dsp:nvSpPr>
      <dsp:spPr>
        <a:xfrm>
          <a:off x="7277793" y="1077658"/>
          <a:ext cx="658125" cy="6581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3757F-83A2-4EF2-A834-D3333AE1E923}">
      <dsp:nvSpPr>
        <dsp:cNvPr id="0" name=""/>
        <dsp:cNvSpPr/>
      </dsp:nvSpPr>
      <dsp:spPr>
        <a:xfrm>
          <a:off x="6875606" y="195518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System module</a:t>
          </a:r>
        </a:p>
      </dsp:txBody>
      <dsp:txXfrm>
        <a:off x="6875606" y="1955186"/>
        <a:ext cx="1462500" cy="585000"/>
      </dsp:txXfrm>
    </dsp:sp>
    <dsp:sp modelId="{2A91953A-3111-4D18-BC12-48D9D226B4B4}">
      <dsp:nvSpPr>
        <dsp:cNvPr id="0" name=""/>
        <dsp:cNvSpPr/>
      </dsp:nvSpPr>
      <dsp:spPr>
        <a:xfrm>
          <a:off x="8996231" y="1077658"/>
          <a:ext cx="658125" cy="6581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69A7A-C473-4C39-9CA4-177D6B31EF57}">
      <dsp:nvSpPr>
        <dsp:cNvPr id="0" name=""/>
        <dsp:cNvSpPr/>
      </dsp:nvSpPr>
      <dsp:spPr>
        <a:xfrm>
          <a:off x="8594043" y="1955186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System architecture</a:t>
          </a:r>
        </a:p>
      </dsp:txBody>
      <dsp:txXfrm>
        <a:off x="8594043" y="1955186"/>
        <a:ext cx="1462500" cy="58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FF639-4285-4756-86F9-79F6F2C74FE6}">
      <dsp:nvSpPr>
        <dsp:cNvPr id="0" name=""/>
        <dsp:cNvSpPr/>
      </dsp:nvSpPr>
      <dsp:spPr>
        <a:xfrm>
          <a:off x="0" y="1807"/>
          <a:ext cx="6572250" cy="77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AA003-6900-4B43-866C-087109DF491D}">
      <dsp:nvSpPr>
        <dsp:cNvPr id="0" name=""/>
        <dsp:cNvSpPr/>
      </dsp:nvSpPr>
      <dsp:spPr>
        <a:xfrm>
          <a:off x="233003" y="175116"/>
          <a:ext cx="423642" cy="423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C614E-383D-4413-AADE-98B67BDFE1F7}">
      <dsp:nvSpPr>
        <dsp:cNvPr id="0" name=""/>
        <dsp:cNvSpPr/>
      </dsp:nvSpPr>
      <dsp:spPr>
        <a:xfrm>
          <a:off x="889650" y="1807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document is an social statement of what the system developers should implement. It includes</a:t>
          </a:r>
        </a:p>
      </dsp:txBody>
      <dsp:txXfrm>
        <a:off x="889650" y="1807"/>
        <a:ext cx="5682599" cy="770259"/>
      </dsp:txXfrm>
    </dsp:sp>
    <dsp:sp modelId="{51C52DD4-AF74-4602-9B4F-5E4E03121893}">
      <dsp:nvSpPr>
        <dsp:cNvPr id="0" name=""/>
        <dsp:cNvSpPr/>
      </dsp:nvSpPr>
      <dsp:spPr>
        <a:xfrm>
          <a:off x="0" y="964632"/>
          <a:ext cx="6572250" cy="77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22E50-1124-4A93-A25D-7492371A9A69}">
      <dsp:nvSpPr>
        <dsp:cNvPr id="0" name=""/>
        <dsp:cNvSpPr/>
      </dsp:nvSpPr>
      <dsp:spPr>
        <a:xfrm>
          <a:off x="233003" y="1137941"/>
          <a:ext cx="423642" cy="423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DAFA2-C9EE-43A5-B909-9FC3C1E8280B}">
      <dsp:nvSpPr>
        <dsp:cNvPr id="0" name=""/>
        <dsp:cNvSpPr/>
      </dsp:nvSpPr>
      <dsp:spPr>
        <a:xfrm>
          <a:off x="889650" y="964632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both the user requirements for a system and a detailed specication of the system requirements.</a:t>
          </a:r>
        </a:p>
      </dsp:txBody>
      <dsp:txXfrm>
        <a:off x="889650" y="964632"/>
        <a:ext cx="5682599" cy="770259"/>
      </dsp:txXfrm>
    </dsp:sp>
    <dsp:sp modelId="{2AE61FE4-57F3-486B-A72E-DF974CBFA3C3}">
      <dsp:nvSpPr>
        <dsp:cNvPr id="0" name=""/>
        <dsp:cNvSpPr/>
      </dsp:nvSpPr>
      <dsp:spPr>
        <a:xfrm>
          <a:off x="0" y="1927457"/>
          <a:ext cx="6572250" cy="77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56F4D-6D8C-48AE-A0DB-6BCC435745EE}">
      <dsp:nvSpPr>
        <dsp:cNvPr id="0" name=""/>
        <dsp:cNvSpPr/>
      </dsp:nvSpPr>
      <dsp:spPr>
        <a:xfrm>
          <a:off x="233003" y="2100766"/>
          <a:ext cx="423642" cy="423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C9DAC-2409-4D33-A35A-1088F6EF88A4}">
      <dsp:nvSpPr>
        <dsp:cNvPr id="0" name=""/>
        <dsp:cNvSpPr/>
      </dsp:nvSpPr>
      <dsp:spPr>
        <a:xfrm>
          <a:off x="889650" y="1927457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document is essential for outside contractor who developing the software system. It is also</a:t>
          </a:r>
        </a:p>
      </dsp:txBody>
      <dsp:txXfrm>
        <a:off x="889650" y="1927457"/>
        <a:ext cx="5682599" cy="770259"/>
      </dsp:txXfrm>
    </dsp:sp>
    <dsp:sp modelId="{8087E077-D752-4085-A2B5-58708C83D085}">
      <dsp:nvSpPr>
        <dsp:cNvPr id="0" name=""/>
        <dsp:cNvSpPr/>
      </dsp:nvSpPr>
      <dsp:spPr>
        <a:xfrm>
          <a:off x="0" y="2890282"/>
          <a:ext cx="6572250" cy="77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3765F-4A41-4DB8-8CA1-CB7F9C0FC197}">
      <dsp:nvSpPr>
        <dsp:cNvPr id="0" name=""/>
        <dsp:cNvSpPr/>
      </dsp:nvSpPr>
      <dsp:spPr>
        <a:xfrm>
          <a:off x="233003" y="3063590"/>
          <a:ext cx="423642" cy="423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EE680-77F4-420E-B0C8-DC8A9A5E7F07}">
      <dsp:nvSpPr>
        <dsp:cNvPr id="0" name=""/>
        <dsp:cNvSpPr/>
      </dsp:nvSpPr>
      <dsp:spPr>
        <a:xfrm>
          <a:off x="889650" y="2890282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useful to write a short supporting document that denes the business and dependability require-</a:t>
          </a:r>
        </a:p>
      </dsp:txBody>
      <dsp:txXfrm>
        <a:off x="889650" y="2890282"/>
        <a:ext cx="5682599" cy="770259"/>
      </dsp:txXfrm>
    </dsp:sp>
    <dsp:sp modelId="{66C49587-2078-451D-B8F2-C00E55301757}">
      <dsp:nvSpPr>
        <dsp:cNvPr id="0" name=""/>
        <dsp:cNvSpPr/>
      </dsp:nvSpPr>
      <dsp:spPr>
        <a:xfrm>
          <a:off x="0" y="3853107"/>
          <a:ext cx="6572250" cy="77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F6CF5-F078-4DDE-A757-ED5C7C016B8C}">
      <dsp:nvSpPr>
        <dsp:cNvPr id="0" name=""/>
        <dsp:cNvSpPr/>
      </dsp:nvSpPr>
      <dsp:spPr>
        <a:xfrm>
          <a:off x="233003" y="4026415"/>
          <a:ext cx="423642" cy="4236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32DFA-2ED1-42EE-871A-F0F0727E2016}">
      <dsp:nvSpPr>
        <dsp:cNvPr id="0" name=""/>
        <dsp:cNvSpPr/>
      </dsp:nvSpPr>
      <dsp:spPr>
        <a:xfrm>
          <a:off x="889650" y="3853107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ment for the system. The document is for system customers, managers, system engineers, system</a:t>
          </a:r>
        </a:p>
      </dsp:txBody>
      <dsp:txXfrm>
        <a:off x="889650" y="3853107"/>
        <a:ext cx="5682599" cy="770259"/>
      </dsp:txXfrm>
    </dsp:sp>
    <dsp:sp modelId="{6603F498-3BAB-4E79-85C2-6FFCC5993464}">
      <dsp:nvSpPr>
        <dsp:cNvPr id="0" name=""/>
        <dsp:cNvSpPr/>
      </dsp:nvSpPr>
      <dsp:spPr>
        <a:xfrm>
          <a:off x="0" y="4815932"/>
          <a:ext cx="6572250" cy="7702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73F65-4FB6-4461-B417-4AD2057C45EF}">
      <dsp:nvSpPr>
        <dsp:cNvPr id="0" name=""/>
        <dsp:cNvSpPr/>
      </dsp:nvSpPr>
      <dsp:spPr>
        <a:xfrm>
          <a:off x="233003" y="4989240"/>
          <a:ext cx="423642" cy="4236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72EBA-3907-4DFA-A400-B339DFBF0365}">
      <dsp:nvSpPr>
        <dsp:cNvPr id="0" name=""/>
        <dsp:cNvSpPr/>
      </dsp:nvSpPr>
      <dsp:spPr>
        <a:xfrm>
          <a:off x="889650" y="4815932"/>
          <a:ext cx="5682599" cy="770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9" tIns="81519" rIns="81519" bIns="81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engineers, system maintenance engineers.</a:t>
          </a:r>
        </a:p>
      </dsp:txBody>
      <dsp:txXfrm>
        <a:off x="889650" y="4815932"/>
        <a:ext cx="5682599" cy="770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DBC3F-AC07-4992-974E-5520122E4CF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253B7-D0C7-4BF1-A855-50E3B9643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9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0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4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3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5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0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0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3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0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4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7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2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251DC77-D431-4781-B752-3329D6BF6BC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67CECCDF-98F8-4742-AEC1-5FA18D221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8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microsoft.com/office/2007/relationships/hdphoto" Target="../media/hdphoto1.wdp"/><Relationship Id="rId7" Type="http://schemas.openxmlformats.org/officeDocument/2006/relationships/diagramData" Target="../diagrams/data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microsoft.com/office/2007/relationships/hdphoto" Target="../media/hdphoto1.wdp"/><Relationship Id="rId7" Type="http://schemas.openxmlformats.org/officeDocument/2006/relationships/diagramData" Target="../diagrams/data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microsoft.com/office/2007/relationships/diagramDrawing" Target="../diagrams/drawing2.xml"/><Relationship Id="rId5" Type="http://schemas.microsoft.com/office/2007/relationships/hdphoto" Target="../media/hdphoto2.wdp"/><Relationship Id="rId10" Type="http://schemas.openxmlformats.org/officeDocument/2006/relationships/diagramColors" Target="../diagrams/colors2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A7D4A-0D3C-D94D-B7FB-2E220952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8521"/>
            <a:ext cx="9144000" cy="2387600"/>
          </a:xfrm>
        </p:spPr>
        <p:txBody>
          <a:bodyPr>
            <a:normAutofit fontScale="90000"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br>
              <a:rPr lang="en-US" altLang="zh-CN" spc="20" dirty="0">
                <a:latin typeface="Times New Roman"/>
                <a:cs typeface="Times New Roman"/>
              </a:rPr>
            </a:br>
            <a:r>
              <a:rPr lang="en-US" altLang="zh-CN" sz="6700" spc="20" dirty="0" err="1">
                <a:latin typeface="Times New Roman"/>
                <a:cs typeface="Times New Roman"/>
              </a:rPr>
              <a:t>GitGroup</a:t>
            </a:r>
            <a:r>
              <a:rPr lang="en-US" altLang="zh-CN" sz="6700" spc="20" dirty="0">
                <a:latin typeface="Times New Roman"/>
                <a:cs typeface="Times New Roman"/>
              </a:rPr>
              <a:t> </a:t>
            </a:r>
            <a:br>
              <a:rPr lang="en-US" altLang="zh-CN" sz="3100" spc="-65" dirty="0">
                <a:latin typeface="Times New Roman"/>
                <a:cs typeface="Times New Roman"/>
              </a:rPr>
            </a:br>
            <a:r>
              <a:rPr lang="en-US" altLang="zh-CN" sz="2200" spc="-50" dirty="0">
                <a:latin typeface="Times New Roman"/>
                <a:cs typeface="Times New Roman"/>
              </a:rPr>
              <a:t>A </a:t>
            </a:r>
            <a:r>
              <a:rPr lang="en-US" altLang="zh-CN" sz="2200" spc="-60" dirty="0">
                <a:latin typeface="Times New Roman"/>
                <a:cs typeface="Times New Roman"/>
              </a:rPr>
              <a:t>Web </a:t>
            </a:r>
            <a:r>
              <a:rPr lang="en-US" altLang="zh-CN" sz="2200" spc="-20" dirty="0">
                <a:latin typeface="Times New Roman"/>
                <a:cs typeface="Times New Roman"/>
              </a:rPr>
              <a:t>Based </a:t>
            </a:r>
            <a:r>
              <a:rPr lang="en-US" altLang="zh-CN"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zh-CN"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 </a:t>
            </a:r>
            <a:r>
              <a:rPr lang="en-US" altLang="zh-C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altLang="zh-CN" sz="22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b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i="1" spc="20" dirty="0">
                <a:latin typeface="Times New Roman"/>
                <a:cs typeface="Times New Roman"/>
              </a:rPr>
              <a:t>Course: </a:t>
            </a:r>
            <a:r>
              <a:rPr lang="en-US" altLang="zh-CN" sz="2200" i="1" spc="35" dirty="0">
                <a:latin typeface="Times New Roman"/>
                <a:cs typeface="Times New Roman"/>
              </a:rPr>
              <a:t>CSE </a:t>
            </a:r>
            <a:r>
              <a:rPr lang="en-US" altLang="zh-CN" sz="2200" i="1" spc="-5" dirty="0">
                <a:latin typeface="Times New Roman"/>
                <a:cs typeface="Times New Roman"/>
              </a:rPr>
              <a:t>682 </a:t>
            </a:r>
            <a:r>
              <a:rPr lang="en-US" altLang="zh-CN" sz="2200" i="1" spc="10" dirty="0">
                <a:latin typeface="Times New Roman"/>
                <a:cs typeface="Times New Roman"/>
              </a:rPr>
              <a:t>Software</a:t>
            </a:r>
            <a:r>
              <a:rPr lang="en-US" altLang="zh-CN" sz="2200" i="1" spc="-135" dirty="0">
                <a:latin typeface="Times New Roman"/>
                <a:cs typeface="Times New Roman"/>
              </a:rPr>
              <a:t> </a:t>
            </a:r>
            <a:r>
              <a:rPr lang="en-US" altLang="zh-CN" sz="2200" i="1" spc="20" dirty="0">
                <a:latin typeface="Times New Roman"/>
                <a:cs typeface="Times New Roman"/>
              </a:rPr>
              <a:t>Engineering</a:t>
            </a:r>
            <a:br>
              <a:rPr lang="en-US" altLang="zh-CN" sz="3200" i="1" dirty="0">
                <a:latin typeface="Times New Roman"/>
                <a:cs typeface="Times New Roman"/>
              </a:rPr>
            </a:br>
            <a:b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Runbo</a:t>
            </a:r>
            <a:r>
              <a:rPr lang="en-US" altLang="zh-CN"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ZHAO  </a:t>
            </a:r>
            <a:br>
              <a:rPr lang="en-US" altLang="zh-CN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Jingyu</a:t>
            </a:r>
            <a:r>
              <a:rPr lang="en-US" altLang="zh-CN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 </a:t>
            </a:r>
            <a:br>
              <a:rPr lang="en-US" altLang="zh-CN" sz="2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Xuying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CAO  </a:t>
            </a:r>
            <a:br>
              <a:rPr lang="en-US" altLang="zh-CN" sz="2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Chengxiang</a:t>
            </a:r>
            <a:r>
              <a:rPr lang="en-US" altLang="zh-CN"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</a:t>
            </a:r>
            <a:br>
              <a:rPr lang="en-US" altLang="zh-CN" sz="4000" dirty="0">
                <a:latin typeface="Georgia"/>
                <a:cs typeface="Georgia"/>
              </a:rPr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A0266D-C035-3947-AE05-1BF78B995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3822" y="4663623"/>
            <a:ext cx="9144000" cy="1655762"/>
          </a:xfrm>
        </p:spPr>
        <p:txBody>
          <a:bodyPr>
            <a:normAutofit/>
          </a:bodyPr>
          <a:lstStyle/>
          <a:p>
            <a:pPr marL="12700" marR="5080" indent="455295">
              <a:lnSpc>
                <a:spcPct val="135800"/>
              </a:lnSpc>
              <a:spcBef>
                <a:spcPts val="100"/>
              </a:spcBef>
            </a:pPr>
            <a:r>
              <a:rPr lang="en-US" altLang="zh-CN" sz="1600" i="1" spc="-10" dirty="0"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altLang="zh-CN" sz="1600" i="1" dirty="0">
              <a:latin typeface="Times New Roman"/>
              <a:cs typeface="Times New Roman"/>
            </a:endParaRPr>
          </a:p>
          <a:p>
            <a:pPr marL="532130">
              <a:lnSpc>
                <a:spcPct val="100000"/>
              </a:lnSpc>
            </a:pPr>
            <a:r>
              <a:rPr lang="en-US" altLang="zh-CN" sz="1600" i="1" spc="-5" dirty="0">
                <a:latin typeface="Georgia"/>
                <a:cs typeface="Georgia"/>
              </a:rPr>
              <a:t>October </a:t>
            </a:r>
            <a:r>
              <a:rPr lang="en-US" altLang="zh-CN" sz="1600" i="1" spc="-70" dirty="0">
                <a:latin typeface="Georgia"/>
                <a:cs typeface="Georgia"/>
              </a:rPr>
              <a:t>28,</a:t>
            </a:r>
            <a:r>
              <a:rPr lang="en-US" altLang="zh-CN" sz="1600" i="1" spc="-80" dirty="0">
                <a:latin typeface="Georgia"/>
                <a:cs typeface="Georgia"/>
              </a:rPr>
              <a:t> </a:t>
            </a:r>
            <a:r>
              <a:rPr lang="en-US" altLang="zh-CN" sz="1600" i="1" spc="-70" dirty="0">
                <a:latin typeface="Georgia"/>
                <a:cs typeface="Georgia"/>
              </a:rPr>
              <a:t>2018</a:t>
            </a:r>
            <a:endParaRPr lang="en-US" altLang="zh-CN" sz="1600" i="1" dirty="0">
              <a:latin typeface="Georgia"/>
              <a:cs typeface="Georgia"/>
            </a:endParaRPr>
          </a:p>
          <a:p>
            <a:endParaRPr kumimoji="1" lang="zh-CN" alt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C8F7847-7B5A-5646-94A0-757050B1800E}"/>
              </a:ext>
            </a:extLst>
          </p:cNvPr>
          <p:cNvSpPr/>
          <p:nvPr/>
        </p:nvSpPr>
        <p:spPr>
          <a:xfrm>
            <a:off x="338568" y="326554"/>
            <a:ext cx="1783841" cy="1783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81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EB9FAAA-12B4-4783-B3E9-3CC47661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5A1FF2-4738-4D15-9B2C-6F79B618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01C728-28FF-40E3-87FB-80C5BF58A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996C32D-07A0-4CD6-B3B5-6AC9BD73C571}"/>
              </a:ext>
            </a:extLst>
          </p:cNvPr>
          <p:cNvSpPr txBox="1"/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Contents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A093B8-A2CC-4243-9D24-415419DA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CCAAC26-5B9E-4A5F-9A9B-60AA91BA1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030648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9594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54">
            <a:extLst>
              <a:ext uri="{FF2B5EF4-FFF2-40B4-BE49-F238E27FC236}">
                <a16:creationId xmlns:a16="http://schemas.microsoft.com/office/drawing/2014/main" id="{8EB9FAAA-12B4-4783-B3E9-3CC47661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15A1FF2-4738-4D15-9B2C-6F79B618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A01C728-28FF-40E3-87FB-80C5BF58A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6" name="Rectangle 58">
            <a:extLst>
              <a:ext uri="{FF2B5EF4-FFF2-40B4-BE49-F238E27FC236}">
                <a16:creationId xmlns:a16="http://schemas.microsoft.com/office/drawing/2014/main" id="{76839A44-7256-4FA9-B4B6-4E29E9A3E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6C32D-07A0-4CD6-B3B5-6AC9BD73C571}"/>
              </a:ext>
            </a:extLst>
          </p:cNvPr>
          <p:cNvSpPr txBox="1"/>
          <p:nvPr/>
        </p:nvSpPr>
        <p:spPr>
          <a:xfrm>
            <a:off x="8479777" y="639763"/>
            <a:ext cx="3379148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Introduction</a:t>
            </a:r>
          </a:p>
        </p:txBody>
      </p:sp>
      <p:grpSp>
        <p:nvGrpSpPr>
          <p:cNvPr id="67" name="Group 60">
            <a:extLst>
              <a:ext uri="{FF2B5EF4-FFF2-40B4-BE49-F238E27FC236}">
                <a16:creationId xmlns:a16="http://schemas.microsoft.com/office/drawing/2014/main" id="{0297EC10-3FA3-405D-8330-7FE09439F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C89356B-08DA-4B8B-9B20-EFDCF2B2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3A61CB2-65E6-42A9-A226-C718AE327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CCAAC26-5B9E-4A5F-9A9B-60AA91BA1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460694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670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B785-4D21-4767-97FF-9C99A9682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611" y="361748"/>
            <a:ext cx="4278283" cy="822815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7F225-EFD7-45A5-A7BB-8B70B962A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11" y="1363288"/>
            <a:ext cx="10363200" cy="513296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dirty="0"/>
              <a:t>User Requirement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Functional User Requirement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shall be able to create a new project and new team.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shall be able to manage GitHub repositories and team members.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shall be able to use Kanban board to organize cards among different stage of the development processes.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shall be able to analysis the development duration, quality and the team work situation of the project by using a variety of agile charts and analytics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shall be able to organize an online meeting group chat.</a:t>
            </a:r>
          </a:p>
        </p:txBody>
      </p:sp>
    </p:spTree>
    <p:extLst>
      <p:ext uri="{BB962C8B-B14F-4D97-AF65-F5344CB8AC3E}">
        <p14:creationId xmlns:p14="http://schemas.microsoft.com/office/powerpoint/2010/main" val="62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00CD-20C6-44EF-9594-EBA7F4479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4" y="1352926"/>
            <a:ext cx="10515600" cy="48801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/>
              <a:t>User Requirement</a:t>
            </a:r>
          </a:p>
          <a:p>
            <a:r>
              <a:rPr lang="en-US"/>
              <a:t> Functional User Requirement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The application shall be able to make GitHub easy to use, especially friendly for the person who has little development experience such as product manager.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The application shall be quickly restored to operational status after a failure occurs.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The app shall be reliable to uses with no downtime.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The application shall be able to provide maximum security against malicious attack.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C2D87D-EAAD-4CC2-A886-EE294FE20FC8}"/>
              </a:ext>
            </a:extLst>
          </p:cNvPr>
          <p:cNvSpPr txBox="1">
            <a:spLocks/>
          </p:cNvSpPr>
          <p:nvPr/>
        </p:nvSpPr>
        <p:spPr>
          <a:xfrm>
            <a:off x="1137459" y="363117"/>
            <a:ext cx="4278283" cy="8228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Requirements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2221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2F78-C187-451D-B97A-E5F25AC6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</a:t>
            </a:r>
            <a:r>
              <a:rPr lang="en-US" altLang="zh-CN" sz="4000">
                <a:solidFill>
                  <a:srgbClr val="FFFFFF"/>
                </a:solidFill>
              </a:rPr>
              <a:t>equirements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3096101-C547-4679-BDB6-34B7400DE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000000"/>
                </a:solidFill>
              </a:rPr>
              <a:t>System Requirements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rgbClr val="000000"/>
                </a:solidFill>
              </a:rPr>
              <a:t> Functional System Requirement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Developers can create a new project and make a team with other developers.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Developers can remove a project and collaborators of the project after checking if the project is empty.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Developers can manage their team by inviting to or removing collaborators from their projects.</a:t>
            </a:r>
          </a:p>
        </p:txBody>
      </p:sp>
    </p:spTree>
    <p:extLst>
      <p:ext uri="{BB962C8B-B14F-4D97-AF65-F5344CB8AC3E}">
        <p14:creationId xmlns:p14="http://schemas.microsoft.com/office/powerpoint/2010/main" val="1756305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320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黑体</vt:lpstr>
      <vt:lpstr>Arial</vt:lpstr>
      <vt:lpstr>Arial Black</vt:lpstr>
      <vt:lpstr>Calibri</vt:lpstr>
      <vt:lpstr>Courier New</vt:lpstr>
      <vt:lpstr>Georgia</vt:lpstr>
      <vt:lpstr>Rockwell Extra Bold</vt:lpstr>
      <vt:lpstr>Times New Roman</vt:lpstr>
      <vt:lpstr>Wingdings</vt:lpstr>
      <vt:lpstr>Wood Type</vt:lpstr>
      <vt:lpstr> GitGroup  A Web Based Software Development  Management System Course: CSE 682 Software Engineering  Runbo ZHAO   Jingyu BAO   Xuying CAO   Chengxiang YIN </vt:lpstr>
      <vt:lpstr>PowerPoint Presentation</vt:lpstr>
      <vt:lpstr>PowerPoint Presentation</vt:lpstr>
      <vt:lpstr>Requirements</vt:lpstr>
      <vt:lpstr>PowerPoint Presentation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GitGroup  A Web Based Software Development  Management System Course: CSE 682 Software Engineering  Runbo ZHAO   Jingyu BAO   Xuying CAO   Chengxiang YIN </dc:title>
  <dc:creator>lychee817@gmail.com</dc:creator>
  <cp:lastModifiedBy>lychee817@gmail.com</cp:lastModifiedBy>
  <cp:revision>1</cp:revision>
  <dcterms:created xsi:type="dcterms:W3CDTF">2018-10-28T19:03:42Z</dcterms:created>
  <dcterms:modified xsi:type="dcterms:W3CDTF">2018-10-28T19:05:26Z</dcterms:modified>
</cp:coreProperties>
</file>