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76" r:id="rId7"/>
    <p:sldId id="272" r:id="rId8"/>
    <p:sldId id="274" r:id="rId9"/>
    <p:sldId id="275" r:id="rId10"/>
    <p:sldId id="26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5"/>
  </p:normalViewPr>
  <p:slideViewPr>
    <p:cSldViewPr snapToGrid="0" snapToObjects="1">
      <p:cViewPr varScale="1">
        <p:scale>
          <a:sx n="103" d="100"/>
          <a:sy n="103" d="100"/>
        </p:scale>
        <p:origin x="12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19-Oct-20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19-Oct-20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8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19-Oct-20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19-Oct-20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19-Oct-20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19-Oct-20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19-Oct-20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19-Oct-20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19-Oct-20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19-Oct-20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19-Oct-20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19-Oct-20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19-Oct-20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19-Oct-20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742" y="1081903"/>
            <a:ext cx="9966960" cy="3035808"/>
          </a:xfrm>
        </p:spPr>
        <p:txBody>
          <a:bodyPr anchor="b">
            <a:normAutofit/>
          </a:bodyPr>
          <a:lstStyle/>
          <a:p>
            <a:r>
              <a:rPr lang="th-TH" sz="12000" dirty="0">
                <a:solidFill>
                  <a:srgbClr val="FFFFFF"/>
                </a:solidFill>
              </a:rPr>
              <a:t>เมนูอาหารยอดฮิต</a:t>
            </a:r>
            <a:r>
              <a:rPr lang="en-US" sz="120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Rocket Project</a:t>
            </a: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th-TH" sz="8800" dirty="0">
                <a:solidFill>
                  <a:schemeClr val="tx1"/>
                </a:solidFill>
              </a:rPr>
              <a:t>หัวข้อ </a:t>
            </a:r>
            <a:r>
              <a:rPr lang="en-US" sz="8800" dirty="0">
                <a:solidFill>
                  <a:schemeClr val="tx1"/>
                </a:solidFill>
              </a:rPr>
              <a:t>: </a:t>
            </a:r>
            <a:r>
              <a:rPr lang="th-TH" sz="8800" dirty="0">
                <a:solidFill>
                  <a:schemeClr val="tx1"/>
                </a:solidFill>
              </a:rPr>
              <a:t>เมนูอาหารยอดฮิต</a:t>
            </a:r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D0801-0D40-4F44-9850-2399FCDA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/>
              <a:t>	</a:t>
            </a:r>
            <a:r>
              <a:rPr lang="th-TH" sz="3200" b="0" i="0" dirty="0">
                <a:effectLst/>
                <a:latin typeface="Whitney"/>
              </a:rPr>
              <a:t>เว็บไซต์เมนูอาหารยอดฮิต มีจุดประสงค์ ทำขึ้นเพื่อเป็นแนวทางในการเลือกรับประทานอาหารให้กับกลุ่มคนในแต่ละวัยและให้เหมาะสมกับลักษณะส่วนตัวของแต่ละคน และ ทำให้ตระหนักถึงคุณค่าของสารอาหารในแต่ละจาน โดยนำเสนออาหารแต่ละจานออกมาในรูปแบบคุณประโยชน์ของอาหารแต่ละอย่างใน1จาน ปริมาณพลังงานที่ได้รับในจานนั้น ๆ โดยมีระบบแนะนำผู้ใช้งานจากการประเมินผล น้ำหนัก ส่วนสูง คิดออกมาเป็น </a:t>
            </a:r>
            <a:r>
              <a:rPr lang="en-US" sz="3200" b="0" i="0" dirty="0">
                <a:effectLst/>
                <a:latin typeface="Whitney"/>
              </a:rPr>
              <a:t>BMI </a:t>
            </a:r>
            <a:r>
              <a:rPr lang="th-TH" sz="3200" b="0" i="0" dirty="0">
                <a:effectLst/>
                <a:latin typeface="Whitney"/>
              </a:rPr>
              <a:t>และแนะนำอาหารที่เหมาะกับผู้ใช้งาน</a:t>
            </a:r>
            <a:endParaRPr lang="en-US" sz="3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7F4780-C9B5-4317-A1AC-6FA7E810AC74}"/>
              </a:ext>
            </a:extLst>
          </p:cNvPr>
          <p:cNvSpPr txBox="1">
            <a:spLocks/>
          </p:cNvSpPr>
          <p:nvPr/>
        </p:nvSpPr>
        <p:spPr>
          <a:xfrm>
            <a:off x="1063752" y="1840868"/>
            <a:ext cx="10058400" cy="4615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late of food on a table&#10;&#10;Description automatically generated">
            <a:extLst>
              <a:ext uri="{FF2B5EF4-FFF2-40B4-BE49-F238E27FC236}">
                <a16:creationId xmlns:a16="http://schemas.microsoft.com/office/drawing/2014/main" id="{BC0B5E4C-97BB-42D9-AD67-B7858A0621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6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6B584-8100-4009-91AB-4E46FC4C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0" y="1228030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dirty="0">
                <a:solidFill>
                  <a:srgbClr val="FFFFFF"/>
                </a:solidFill>
              </a:rPr>
              <a:t>Demo web!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34B6-DF55-415A-821F-2A2EF87A6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921" y="4389120"/>
            <a:ext cx="11122152" cy="106984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FFFFFF"/>
                </a:solidFill>
              </a:rPr>
              <a:t> https://rocketfood.netlify.app/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79B84-581A-46DF-AE6D-2FB1AA77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FAB73BC-B049-4115-A692-8D63A059BFB8}" type="slidenum">
              <a:rPr lang="en-US" sz="2800" smtClean="0"/>
              <a:pPr algn="r">
                <a:spcAft>
                  <a:spcPts val="600"/>
                </a:spcAft>
              </a:pPr>
              <a:t>3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9339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h-TH" sz="8000" dirty="0"/>
              <a:t>หลักการ</a:t>
            </a:r>
            <a:r>
              <a:rPr lang="th-TH" dirty="0"/>
              <a:t> / </a:t>
            </a:r>
            <a:r>
              <a:rPr lang="en-US" dirty="0"/>
              <a:t>Framework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796EB-F43C-4A38-9DD2-AE1FF465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/>
              <a:t>	หลักการ</a:t>
            </a:r>
            <a:r>
              <a:rPr lang="en-US" sz="3600" dirty="0"/>
              <a:t> : </a:t>
            </a:r>
            <a:r>
              <a:rPr lang="th-TH" sz="3600" dirty="0"/>
              <a:t> เน้นให้ </a:t>
            </a:r>
            <a:r>
              <a:rPr lang="en-US" sz="3600" dirty="0"/>
              <a:t>user </a:t>
            </a:r>
            <a:r>
              <a:rPr lang="th-TH" sz="3600" dirty="0"/>
              <a:t>มีอะไรให้ทำในเว็บไซต์มากกว่าที่จะหาข้อมูลเฉยๆจึงเน้นที่ลูกเล่นและ </a:t>
            </a:r>
            <a:r>
              <a:rPr lang="en-US" sz="3600" dirty="0"/>
              <a:t>animations</a:t>
            </a:r>
            <a:endParaRPr lang="th-TH" sz="3600" dirty="0"/>
          </a:p>
          <a:p>
            <a:pPr marL="0" indent="0">
              <a:buNone/>
            </a:pPr>
            <a:r>
              <a:rPr lang="th-TH" sz="3600" dirty="0"/>
              <a:t>	</a:t>
            </a:r>
            <a:r>
              <a:rPr lang="en-US" sz="3600" dirty="0"/>
              <a:t>Framework : </a:t>
            </a:r>
            <a:r>
              <a:rPr lang="en-US" sz="3600" dirty="0" err="1"/>
              <a:t>Boostrap</a:t>
            </a:r>
            <a:endParaRPr 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CE531-5D6C-47C7-B314-1FC93F956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058" y="4091287"/>
            <a:ext cx="2597504" cy="218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th-TH" sz="7200" dirty="0"/>
              <a:t>สิ่งที่ท้าทาย / ทำเอง</a:t>
            </a:r>
            <a:r>
              <a:rPr lang="en-US" sz="7200" dirty="0"/>
              <a:t> </a:t>
            </a:r>
            <a:r>
              <a:rPr lang="th-TH" sz="7200" dirty="0"/>
              <a:t>/</a:t>
            </a:r>
            <a:r>
              <a:rPr lang="en-US" sz="7200" dirty="0"/>
              <a:t> </a:t>
            </a:r>
            <a:r>
              <a:rPr lang="th-TH" sz="7200" dirty="0"/>
              <a:t>สิ่งที่ได้รับ</a:t>
            </a:r>
            <a:endParaRPr lang="en-US" sz="7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796EB-F43C-4A38-9DD2-AE1FF465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1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3600" dirty="0"/>
              <a:t>สิ่งที่ท้าทาย </a:t>
            </a:r>
            <a:r>
              <a:rPr lang="en-US" sz="3600" dirty="0"/>
              <a:t>: - </a:t>
            </a:r>
            <a:r>
              <a:rPr lang="th-TH" sz="3600" dirty="0"/>
              <a:t>การออกแบบหน้าเว็บและ </a:t>
            </a:r>
            <a:r>
              <a:rPr lang="en-US" sz="3600" dirty="0"/>
              <a:t>animations </a:t>
            </a:r>
            <a:r>
              <a:rPr lang="th-TH" sz="3600" dirty="0"/>
              <a:t>ของเว็บ</a:t>
            </a:r>
          </a:p>
          <a:p>
            <a:pPr marL="0" indent="0">
              <a:buNone/>
            </a:pPr>
            <a:r>
              <a:rPr lang="th-TH" sz="3600" dirty="0"/>
              <a:t>	  	- การทำคำนวณ </a:t>
            </a:r>
            <a:r>
              <a:rPr lang="en-US" sz="3600" dirty="0"/>
              <a:t>BMI</a:t>
            </a:r>
          </a:p>
          <a:p>
            <a:pPr marL="0" indent="0">
              <a:buNone/>
            </a:pPr>
            <a:r>
              <a:rPr lang="en-US" sz="3600" dirty="0"/>
              <a:t>	  </a:t>
            </a:r>
            <a:r>
              <a:rPr lang="th-TH" sz="3600" dirty="0"/>
              <a:t>	</a:t>
            </a:r>
            <a:r>
              <a:rPr lang="en-US" sz="3600" dirty="0"/>
              <a:t>- </a:t>
            </a:r>
            <a:r>
              <a:rPr lang="th-TH" sz="3600" dirty="0"/>
              <a:t>การทำ </a:t>
            </a:r>
            <a:r>
              <a:rPr lang="en-US" sz="3600" dirty="0"/>
              <a:t>responsive</a:t>
            </a:r>
            <a:endParaRPr lang="th-TH" sz="3600" dirty="0"/>
          </a:p>
          <a:p>
            <a:pPr marL="0" indent="0">
              <a:buNone/>
            </a:pPr>
            <a:r>
              <a:rPr lang="th-TH" sz="3600" dirty="0"/>
              <a:t>ทั้งหมดทำเองโดยใช้เรื่องที่เรียนและค้นคว้าจากแหล่งอื่น</a:t>
            </a:r>
          </a:p>
          <a:p>
            <a:pPr marL="0" indent="0">
              <a:buNone/>
            </a:pPr>
            <a:r>
              <a:rPr lang="th-TH" sz="3600" dirty="0"/>
              <a:t>สิ่งที่ได้รับ </a:t>
            </a:r>
            <a:r>
              <a:rPr lang="en-US" sz="3600" dirty="0"/>
              <a:t>: </a:t>
            </a:r>
            <a:r>
              <a:rPr lang="th-TH" sz="3600" dirty="0"/>
              <a:t>  - ทบทวนสิ่งที่เรียนมาใช้</a:t>
            </a:r>
          </a:p>
          <a:p>
            <a:pPr marL="0" indent="0">
              <a:buNone/>
            </a:pPr>
            <a:r>
              <a:rPr lang="th-TH" sz="3600" dirty="0"/>
              <a:t>		- ทำงานร่วมกับผู้อื่น</a:t>
            </a:r>
          </a:p>
          <a:p>
            <a:pPr marL="0" indent="0">
              <a:buNone/>
            </a:pPr>
            <a:r>
              <a:rPr lang="th-TH" sz="3600" dirty="0"/>
              <a:t>		- หาความรู้ใหม่ๆ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486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variety of fresh fruit and vegetables&#10;&#10;Description automatically generated">
            <a:extLst>
              <a:ext uri="{FF2B5EF4-FFF2-40B4-BE49-F238E27FC236}">
                <a16:creationId xmlns:a16="http://schemas.microsoft.com/office/drawing/2014/main" id="{BFC9A618-89DC-4524-8DAB-9CC4A5C00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64" b="8793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8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USER </a:t>
            </a:r>
            <a:r>
              <a:rPr lang="th-TH"/>
              <a:t>จะได้รับอะไร</a:t>
            </a:r>
            <a:r>
              <a:rPr lang="en-US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796EB-F43C-4A38-9DD2-AE1FF465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pPr marL="742950" indent="-742950">
              <a:buAutoNum type="arabicPeriod"/>
            </a:pPr>
            <a:r>
              <a:rPr lang="th-TH" sz="1800"/>
              <a:t>ได้รับความรู้เกี่ยวกับสารอาหาร 5 หมู่</a:t>
            </a:r>
          </a:p>
          <a:p>
            <a:pPr marL="742950" indent="-742950">
              <a:buAutoNum type="arabicPeriod"/>
            </a:pPr>
            <a:r>
              <a:rPr lang="th-TH" sz="1800"/>
              <a:t>ได้รู้ถึงสารอาหารและแคลลอรี่ของเมนูต่างๆ</a:t>
            </a:r>
          </a:p>
          <a:p>
            <a:pPr marL="742950" indent="-742950">
              <a:buFont typeface="Wingdings" pitchFamily="2" charset="2"/>
              <a:buAutoNum type="arabicPeriod"/>
            </a:pPr>
            <a:r>
              <a:rPr lang="th-TH" sz="1800"/>
              <a:t>ได้เช็คระดับ </a:t>
            </a:r>
            <a:r>
              <a:rPr lang="en-US" sz="1800"/>
              <a:t>BMI </a:t>
            </a:r>
            <a:r>
              <a:rPr lang="th-TH" sz="1800"/>
              <a:t>ของตนเอง และอาหารที่ควรรับประทาน</a:t>
            </a:r>
          </a:p>
          <a:p>
            <a:pPr marL="0" indent="0">
              <a:buNone/>
            </a:pPr>
            <a:endParaRPr lang="th-TH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3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ushrooms">
            <a:extLst>
              <a:ext uri="{FF2B5EF4-FFF2-40B4-BE49-F238E27FC236}">
                <a16:creationId xmlns:a16="http://schemas.microsoft.com/office/drawing/2014/main" id="{D97B32EE-3A4B-2F49-A7F1-929098AB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930184" y="-2655"/>
            <a:ext cx="2996169" cy="3358597"/>
          </a:xfrm>
          <a:prstGeom prst="rect">
            <a:avLst/>
          </a:prstGeom>
        </p:spPr>
      </p:pic>
      <p:pic>
        <p:nvPicPr>
          <p:cNvPr id="12" name="Picture 11" descr="tomatoes and baby tomatoes">
            <a:extLst>
              <a:ext uri="{FF2B5EF4-FFF2-40B4-BE49-F238E27FC236}">
                <a16:creationId xmlns:a16="http://schemas.microsoft.com/office/drawing/2014/main" id="{125DEDD5-30B7-4040-BAD5-B964E0635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Our </a:t>
            </a:r>
            <a:r>
              <a:rPr lang="en-US" sz="4000" dirty="0" err="1"/>
              <a:t>MEMbers</a:t>
            </a:r>
            <a:endParaRPr lang="en-US" sz="4000" dirty="0"/>
          </a:p>
        </p:txBody>
      </p:sp>
      <p:pic>
        <p:nvPicPr>
          <p:cNvPr id="10" name="Picture 9" descr="carrots">
            <a:extLst>
              <a:ext uri="{FF2B5EF4-FFF2-40B4-BE49-F238E27FC236}">
                <a16:creationId xmlns:a16="http://schemas.microsoft.com/office/drawing/2014/main" id="{BF2128BA-4DEB-F44E-AEEA-6551A932B9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34309B-7563-4484-A483-FC828DD5005C}"/>
              </a:ext>
            </a:extLst>
          </p:cNvPr>
          <p:cNvSpPr/>
          <p:nvPr/>
        </p:nvSpPr>
        <p:spPr>
          <a:xfrm>
            <a:off x="6487117" y="2708873"/>
            <a:ext cx="3177002" cy="64706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4215414"/>
              <a:satOff val="8079"/>
              <a:lumOff val="-6667"/>
              <a:alphaOff val="0"/>
            </a:schemeClr>
          </a:fillRef>
          <a:effectRef idx="0">
            <a:schemeClr val="accent5">
              <a:hueOff val="-14215414"/>
              <a:satOff val="8079"/>
              <a:lumOff val="-6667"/>
              <a:alphaOff val="0"/>
            </a:schemeClr>
          </a:effectRef>
          <a:fontRef idx="minor"/>
        </p:style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นายนราวิชญ์ พัทรพันธ์  61070099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9B5F20-A503-407F-A507-54C99E14BD44}"/>
              </a:ext>
            </a:extLst>
          </p:cNvPr>
          <p:cNvSpPr/>
          <p:nvPr/>
        </p:nvSpPr>
        <p:spPr>
          <a:xfrm>
            <a:off x="6487116" y="3587212"/>
            <a:ext cx="3177001" cy="64706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107707"/>
              <a:satOff val="4040"/>
              <a:lumOff val="-3333"/>
              <a:alphaOff val="0"/>
            </a:schemeClr>
          </a:fillRef>
          <a:effectRef idx="0">
            <a:schemeClr val="accent5">
              <a:hueOff val="-7107707"/>
              <a:satOff val="4040"/>
              <a:lumOff val="-3333"/>
              <a:alphaOff val="0"/>
            </a:schemeClr>
          </a:effectRef>
          <a:fontRef idx="minor"/>
        </p:style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นายพัชร์ชวิชญ์ หมื่นสุนทร 61070134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BFA2F4-53CF-4A5A-B72D-379988E7527E}"/>
              </a:ext>
            </a:extLst>
          </p:cNvPr>
          <p:cNvSpPr/>
          <p:nvPr/>
        </p:nvSpPr>
        <p:spPr>
          <a:xfrm>
            <a:off x="6487116" y="1830534"/>
            <a:ext cx="3177001" cy="64706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นายนรวิชญ์ มานะพัฒนานุกุล 61070098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505420-D88C-4B75-A096-5BC529C26A2F}"/>
              </a:ext>
            </a:extLst>
          </p:cNvPr>
          <p:cNvSpPr/>
          <p:nvPr/>
        </p:nvSpPr>
        <p:spPr>
          <a:xfrm>
            <a:off x="6487116" y="5343890"/>
            <a:ext cx="3177002" cy="64706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107707"/>
              <a:satOff val="4040"/>
              <a:lumOff val="-3333"/>
              <a:alphaOff val="0"/>
            </a:schemeClr>
          </a:fillRef>
          <a:effectRef idx="0">
            <a:schemeClr val="accent5">
              <a:hueOff val="-7107707"/>
              <a:satOff val="4040"/>
              <a:lumOff val="-3333"/>
              <a:alphaOff val="0"/>
            </a:schemeClr>
          </a:effectRef>
          <a:fontRef idx="minor"/>
        </p:style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นายรัญชน์พล ทองวัฒนานนท์ 61070183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7F7572-D228-4B92-967C-130FAC05C0BB}"/>
              </a:ext>
            </a:extLst>
          </p:cNvPr>
          <p:cNvSpPr/>
          <p:nvPr/>
        </p:nvSpPr>
        <p:spPr>
          <a:xfrm>
            <a:off x="6487117" y="4459901"/>
            <a:ext cx="3177002" cy="647069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4215414"/>
              <a:satOff val="8079"/>
              <a:lumOff val="-6667"/>
              <a:alphaOff val="0"/>
            </a:schemeClr>
          </a:fillRef>
          <a:effectRef idx="0">
            <a:schemeClr val="accent5">
              <a:hueOff val="-14215414"/>
              <a:satOff val="8079"/>
              <a:lumOff val="-6667"/>
              <a:alphaOff val="0"/>
            </a:schemeClr>
          </a:effectRef>
          <a:fontRef idx="minor"/>
        </p:style>
        <p:txBody>
          <a:bodyPr/>
          <a:lstStyle/>
          <a:p>
            <a:r>
              <a:rPr lang="th-TH" dirty="0">
                <a:solidFill>
                  <a:schemeClr val="bg1"/>
                </a:solidFill>
              </a:rPr>
              <a:t>นายภานุวัฒน์ ศรีจันทร์วิจิตร์ 61070160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311</Words>
  <Application>Microsoft Office PowerPoint</Application>
  <PresentationFormat>Widescreen</PresentationFormat>
  <Paragraphs>42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Whitney</vt:lpstr>
      <vt:lpstr>Wingdings</vt:lpstr>
      <vt:lpstr>Wood Type</vt:lpstr>
      <vt:lpstr>เมนูอาหารยอดฮิต!</vt:lpstr>
      <vt:lpstr>หัวข้อ : เมนูอาหารยอดฮิต</vt:lpstr>
      <vt:lpstr>Demo web!</vt:lpstr>
      <vt:lpstr>หลักการ / Framework</vt:lpstr>
      <vt:lpstr>สิ่งที่ท้าทาย / ทำเอง / สิ่งที่ได้รับ</vt:lpstr>
      <vt:lpstr>USER จะได้รับอะไร?</vt:lpstr>
      <vt:lpstr>Our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เมนูอาหารยอดฮิต!</dc:title>
  <dc:creator>RUNCHAPOL THONGWATANANONT</dc:creator>
  <cp:lastModifiedBy>RUNCHAPOL THONGWATANANONT</cp:lastModifiedBy>
  <cp:revision>1</cp:revision>
  <dcterms:created xsi:type="dcterms:W3CDTF">2020-10-19T17:22:45Z</dcterms:created>
  <dcterms:modified xsi:type="dcterms:W3CDTF">2020-10-19T17:24:29Z</dcterms:modified>
</cp:coreProperties>
</file>