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2" r:id="rId6"/>
    <p:sldId id="259" r:id="rId7"/>
    <p:sldId id="260" r:id="rId8"/>
    <p:sldId id="261" r:id="rId9"/>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a:t>GST-802 </a:t>
          </a:r>
          <a:r>
            <a:rPr lang="en-US"/>
            <a:t>(</a:t>
          </a:r>
          <a:r>
            <a:rPr lang="en-US" b="0" i="0"/>
            <a:t>SX(SC,MM) -220m/550m</a:t>
          </a:r>
          <a:r>
            <a:rPr lang="en-US"/>
            <a:t>) </a:t>
          </a:r>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0F5D49D5-2ED4-43BC-BEF9-CCF4DA74E5DA}">
      <dgm:prSet/>
      <dgm:spPr/>
      <dgm:t>
        <a:bodyPr/>
        <a:lstStyle/>
        <a:p>
          <a:r>
            <a:rPr lang="en-US" b="0" i="0"/>
            <a:t>GST-802S (LX(SC,SM) -10km)</a:t>
          </a:r>
          <a:endParaRPr lang="en-US"/>
        </a:p>
      </dgm:t>
    </dgm:pt>
    <dgm:pt modelId="{D58A2611-0ECF-4F9C-ACF9-5B2093CCA288}" type="parTrans" cxnId="{A33A7323-EE00-45A3-95AB-AB3CE7D324BC}">
      <dgm:prSet/>
      <dgm:spPr/>
      <dgm:t>
        <a:bodyPr/>
        <a:lstStyle/>
        <a:p>
          <a:endParaRPr lang="en-US"/>
        </a:p>
      </dgm:t>
    </dgm:pt>
    <dgm:pt modelId="{3B40A81E-CF97-4CCF-B79D-0943FD677177}" type="sibTrans" cxnId="{A33A7323-EE00-45A3-95AB-AB3CE7D324BC}">
      <dgm:prSet/>
      <dgm:spPr/>
      <dgm:t>
        <a:bodyPr/>
        <a:lstStyle/>
        <a:p>
          <a:endParaRPr lang="en-US"/>
        </a:p>
      </dgm:t>
    </dgm:pt>
    <dgm:pt modelId="{0D1F5677-6202-49DF-8221-11F65766B8AB}">
      <dgm:prSet/>
      <dgm:spPr/>
      <dgm:t>
        <a:bodyPr/>
        <a:lstStyle/>
        <a:p>
          <a:r>
            <a:rPr lang="en-US" b="0" i="0" dirty="0"/>
            <a:t>GST-805A </a:t>
          </a:r>
          <a:r>
            <a:rPr lang="fr-FR" b="0" i="0" dirty="0"/>
            <a:t>LX/SX(-distance depends on SFP  module</a:t>
          </a:r>
          <a:endParaRPr lang="en-US" dirty="0"/>
        </a:p>
      </dgm:t>
    </dgm:pt>
    <dgm:pt modelId="{DF455740-105A-4A26-937B-A7F8C7F5AA2F}" type="parTrans" cxnId="{3795D04C-8A10-4775-8533-18AF7ABC248D}">
      <dgm:prSet/>
      <dgm:spPr/>
      <dgm:t>
        <a:bodyPr/>
        <a:lstStyle/>
        <a:p>
          <a:endParaRPr lang="en-US"/>
        </a:p>
      </dgm:t>
    </dgm:pt>
    <dgm:pt modelId="{A76891B9-1A36-42A3-B843-36E410F62AC9}" type="sibTrans" cxnId="{3795D04C-8A10-4775-8533-18AF7ABC248D}">
      <dgm:prSet/>
      <dgm:spPr/>
      <dgm:t>
        <a:bodyPr/>
        <a:lstStyle/>
        <a:p>
          <a:endParaRPr lang="en-US"/>
        </a:p>
      </dgm:t>
    </dgm:pt>
    <dgm:pt modelId="{7CB9BE99-AB1C-47DC-9501-39CEEE558E1C}">
      <dgm:prSet/>
      <dgm:spPr/>
      <dgm:t>
        <a:bodyPr/>
        <a:lstStyle/>
        <a:p>
          <a:r>
            <a:rPr lang="en-US" b="0" i="0"/>
            <a:t>GST-806A15 LX(WDM) -TX:1310nm-15km</a:t>
          </a:r>
          <a:endParaRPr lang="en-US"/>
        </a:p>
      </dgm:t>
    </dgm:pt>
    <dgm:pt modelId="{2F2E7EB0-C07E-4E95-9C0E-9E8785EFB0B9}" type="parTrans" cxnId="{D0F4CE66-AB36-4CDA-81A5-3E4F6D3F922F}">
      <dgm:prSet/>
      <dgm:spPr/>
      <dgm:t>
        <a:bodyPr/>
        <a:lstStyle/>
        <a:p>
          <a:endParaRPr lang="en-US"/>
        </a:p>
      </dgm:t>
    </dgm:pt>
    <dgm:pt modelId="{F180E331-4675-4432-97EB-AB1F1A0ACEC3}" type="sibTrans" cxnId="{D0F4CE66-AB36-4CDA-81A5-3E4F6D3F922F}">
      <dgm:prSet/>
      <dgm:spPr/>
      <dgm:t>
        <a:bodyPr/>
        <a:lstStyle/>
        <a:p>
          <a:endParaRPr lang="en-US"/>
        </a:p>
      </dgm:t>
    </dgm:pt>
    <dgm:pt modelId="{A89775B0-5FEA-426E-9992-1B54746A05BA}">
      <dgm:prSet/>
      <dgm:spPr/>
      <dgm:t>
        <a:bodyPr/>
        <a:lstStyle/>
        <a:p>
          <a:r>
            <a:rPr lang="en-US" b="0" i="0"/>
            <a:t>GST-806B15 LX(WDM) -TX:1550nm-15km</a:t>
          </a:r>
          <a:endParaRPr lang="en-US"/>
        </a:p>
      </dgm:t>
    </dgm:pt>
    <dgm:pt modelId="{281C0840-ED76-4DF6-A588-12C0889EE903}" type="parTrans" cxnId="{EC4B666C-FA6A-49BF-A82D-D97BE11E2314}">
      <dgm:prSet/>
      <dgm:spPr/>
      <dgm:t>
        <a:bodyPr/>
        <a:lstStyle/>
        <a:p>
          <a:endParaRPr lang="en-US"/>
        </a:p>
      </dgm:t>
    </dgm:pt>
    <dgm:pt modelId="{0D986ACB-3469-43BA-95D1-D10F4D72048C}" type="sibTrans" cxnId="{EC4B666C-FA6A-49BF-A82D-D97BE11E2314}">
      <dgm:prSet/>
      <dgm:spPr/>
      <dgm:t>
        <a:bodyPr/>
        <a:lstStyle/>
        <a:p>
          <a:endParaRPr lang="en-US"/>
        </a:p>
      </dgm:t>
    </dgm:pt>
    <dgm:pt modelId="{0F5C2481-98CD-4D47-97A2-08D81B304A2B}">
      <dgm:prSet/>
      <dgm:spPr/>
      <dgm:t>
        <a:bodyPr/>
        <a:lstStyle/>
        <a:p>
          <a:r>
            <a:rPr lang="en-US" b="0" i="0"/>
            <a:t>GST-806A60 LX(WDM) -TX:1310nm-60km</a:t>
          </a:r>
          <a:endParaRPr lang="en-US"/>
        </a:p>
      </dgm:t>
    </dgm:pt>
    <dgm:pt modelId="{F8F3457B-901D-488E-A281-1B767BAF2543}" type="parTrans" cxnId="{CD399E46-4932-4BDD-BB25-4E0D040504CD}">
      <dgm:prSet/>
      <dgm:spPr/>
      <dgm:t>
        <a:bodyPr/>
        <a:lstStyle/>
        <a:p>
          <a:endParaRPr lang="en-US"/>
        </a:p>
      </dgm:t>
    </dgm:pt>
    <dgm:pt modelId="{19BC7E61-6757-4371-9985-A1FAF2995CFE}" type="sibTrans" cxnId="{CD399E46-4932-4BDD-BB25-4E0D040504CD}">
      <dgm:prSet/>
      <dgm:spPr/>
      <dgm:t>
        <a:bodyPr/>
        <a:lstStyle/>
        <a:p>
          <a:endParaRPr lang="en-US"/>
        </a:p>
      </dgm:t>
    </dgm:pt>
    <dgm:pt modelId="{3B2FF307-A628-4ABE-9EE5-4D179736E38E}">
      <dgm:prSet/>
      <dgm:spPr/>
      <dgm:t>
        <a:bodyPr/>
        <a:lstStyle/>
        <a:p>
          <a:r>
            <a:rPr lang="en-US" b="0" i="0"/>
            <a:t>GST-806B60 LX(WDM) -TX:1550nm-60km</a:t>
          </a:r>
          <a:endParaRPr lang="en-US"/>
        </a:p>
      </dgm:t>
    </dgm:pt>
    <dgm:pt modelId="{CA543705-E1EF-4894-8AC5-B6FBC5D04184}" type="parTrans" cxnId="{0E921141-A1A0-4A01-B02E-9BEDB49792BE}">
      <dgm:prSet/>
      <dgm:spPr/>
      <dgm:t>
        <a:bodyPr/>
        <a:lstStyle/>
        <a:p>
          <a:endParaRPr lang="en-US"/>
        </a:p>
      </dgm:t>
    </dgm:pt>
    <dgm:pt modelId="{7D4F06B9-B382-4B1F-9FA6-6EDBE2641EEF}" type="sibTrans" cxnId="{0E921141-A1A0-4A01-B02E-9BEDB49792BE}">
      <dgm:prSet/>
      <dgm:spPr/>
      <dgm:t>
        <a:bodyPr/>
        <a:lstStyle/>
        <a:p>
          <a:endParaRPr lang="en-US"/>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7">
        <dgm:presLayoutVars>
          <dgm:bulletEnabled val="1"/>
        </dgm:presLayoutVars>
      </dgm:prSet>
      <dgm:spPr/>
    </dgm:pt>
    <dgm:pt modelId="{88FF53AA-7DEC-4DC9-AF94-8AB1EEA54CD7}" type="pres">
      <dgm:prSet presAssocID="{05BE17FA-BB04-4660-8B39-8BE581FC8978}" presName="sibTrans" presStyleCnt="0"/>
      <dgm:spPr/>
    </dgm:pt>
    <dgm:pt modelId="{136096B0-788D-42B4-9CF9-4887158342F5}" type="pres">
      <dgm:prSet presAssocID="{0F5D49D5-2ED4-43BC-BEF9-CCF4DA74E5DA}" presName="node" presStyleLbl="node1" presStyleIdx="1" presStyleCnt="7">
        <dgm:presLayoutVars>
          <dgm:bulletEnabled val="1"/>
        </dgm:presLayoutVars>
      </dgm:prSet>
      <dgm:spPr/>
    </dgm:pt>
    <dgm:pt modelId="{DB5FB897-B553-4487-A09E-2477C1B5F480}" type="pres">
      <dgm:prSet presAssocID="{3B40A81E-CF97-4CCF-B79D-0943FD677177}" presName="sibTrans" presStyleCnt="0"/>
      <dgm:spPr/>
    </dgm:pt>
    <dgm:pt modelId="{C6C7C333-4137-44E2-90BA-F51B4B4C43D5}" type="pres">
      <dgm:prSet presAssocID="{0D1F5677-6202-49DF-8221-11F65766B8AB}" presName="node" presStyleLbl="node1" presStyleIdx="2" presStyleCnt="7">
        <dgm:presLayoutVars>
          <dgm:bulletEnabled val="1"/>
        </dgm:presLayoutVars>
      </dgm:prSet>
      <dgm:spPr/>
    </dgm:pt>
    <dgm:pt modelId="{AD3BEF9C-206D-4A52-9556-0F2FFE54DD36}" type="pres">
      <dgm:prSet presAssocID="{A76891B9-1A36-42A3-B843-36E410F62AC9}" presName="sibTrans" presStyleCnt="0"/>
      <dgm:spPr/>
    </dgm:pt>
    <dgm:pt modelId="{D8E7EAC9-3AB7-40D0-92B2-97113E48288D}" type="pres">
      <dgm:prSet presAssocID="{7CB9BE99-AB1C-47DC-9501-39CEEE558E1C}" presName="node" presStyleLbl="node1" presStyleIdx="3" presStyleCnt="7">
        <dgm:presLayoutVars>
          <dgm:bulletEnabled val="1"/>
        </dgm:presLayoutVars>
      </dgm:prSet>
      <dgm:spPr/>
    </dgm:pt>
    <dgm:pt modelId="{3D4378C4-ACA5-4109-9ED1-D3B0B0B81B04}" type="pres">
      <dgm:prSet presAssocID="{F180E331-4675-4432-97EB-AB1F1A0ACEC3}" presName="sibTrans" presStyleCnt="0"/>
      <dgm:spPr/>
    </dgm:pt>
    <dgm:pt modelId="{81ADFB3F-B6BD-4004-90D0-C1B466198334}" type="pres">
      <dgm:prSet presAssocID="{A89775B0-5FEA-426E-9992-1B54746A05BA}" presName="node" presStyleLbl="node1" presStyleIdx="4" presStyleCnt="7">
        <dgm:presLayoutVars>
          <dgm:bulletEnabled val="1"/>
        </dgm:presLayoutVars>
      </dgm:prSet>
      <dgm:spPr/>
    </dgm:pt>
    <dgm:pt modelId="{29D8F23B-E734-4597-AB7F-51F46BA6FECC}" type="pres">
      <dgm:prSet presAssocID="{0D986ACB-3469-43BA-95D1-D10F4D72048C}" presName="sibTrans" presStyleCnt="0"/>
      <dgm:spPr/>
    </dgm:pt>
    <dgm:pt modelId="{9A31117E-0CFA-48CD-86E2-C8443A9C1072}" type="pres">
      <dgm:prSet presAssocID="{0F5C2481-98CD-4D47-97A2-08D81B304A2B}" presName="node" presStyleLbl="node1" presStyleIdx="5" presStyleCnt="7">
        <dgm:presLayoutVars>
          <dgm:bulletEnabled val="1"/>
        </dgm:presLayoutVars>
      </dgm:prSet>
      <dgm:spPr/>
    </dgm:pt>
    <dgm:pt modelId="{FE535873-7E93-4C0C-AADA-5A5D961EA4DA}" type="pres">
      <dgm:prSet presAssocID="{19BC7E61-6757-4371-9985-A1FAF2995CFE}" presName="sibTrans" presStyleCnt="0"/>
      <dgm:spPr/>
    </dgm:pt>
    <dgm:pt modelId="{5A633391-D99C-4261-9048-EB5A86D2D2DF}" type="pres">
      <dgm:prSet presAssocID="{3B2FF307-A628-4ABE-9EE5-4D179736E38E}" presName="node" presStyleLbl="node1" presStyleIdx="6" presStyleCnt="7">
        <dgm:presLayoutVars>
          <dgm:bulletEnabled val="1"/>
        </dgm:presLayoutVars>
      </dgm:prSet>
      <dgm:spPr/>
    </dgm:pt>
  </dgm:ptLst>
  <dgm:cxnLst>
    <dgm:cxn modelId="{A33A7323-EE00-45A3-95AB-AB3CE7D324BC}" srcId="{222C4A1C-7BCF-49C2-B60E-60EED4321C2E}" destId="{0F5D49D5-2ED4-43BC-BEF9-CCF4DA74E5DA}" srcOrd="1" destOrd="0" parTransId="{D58A2611-0ECF-4F9C-ACF9-5B2093CCA288}" sibTransId="{3B40A81E-CF97-4CCF-B79D-0943FD677177}"/>
    <dgm:cxn modelId="{FDA75938-5C29-4122-BF9C-2C721FBA08E5}" type="presOf" srcId="{3B2FF307-A628-4ABE-9EE5-4D179736E38E}" destId="{5A633391-D99C-4261-9048-EB5A86D2D2DF}" srcOrd="0" destOrd="0" presId="urn:microsoft.com/office/officeart/2005/8/layout/default"/>
    <dgm:cxn modelId="{0E921141-A1A0-4A01-B02E-9BEDB49792BE}" srcId="{222C4A1C-7BCF-49C2-B60E-60EED4321C2E}" destId="{3B2FF307-A628-4ABE-9EE5-4D179736E38E}" srcOrd="6" destOrd="0" parTransId="{CA543705-E1EF-4894-8AC5-B6FBC5D04184}" sibTransId="{7D4F06B9-B382-4B1F-9FA6-6EDBE2641EEF}"/>
    <dgm:cxn modelId="{9284E043-70AC-4527-9EE3-8A9963C57C8B}" type="presOf" srcId="{7CB9BE99-AB1C-47DC-9501-39CEEE558E1C}" destId="{D8E7EAC9-3AB7-40D0-92B2-97113E48288D}" srcOrd="0" destOrd="0" presId="urn:microsoft.com/office/officeart/2005/8/layout/default"/>
    <dgm:cxn modelId="{CD399E46-4932-4BDD-BB25-4E0D040504CD}" srcId="{222C4A1C-7BCF-49C2-B60E-60EED4321C2E}" destId="{0F5C2481-98CD-4D47-97A2-08D81B304A2B}" srcOrd="5" destOrd="0" parTransId="{F8F3457B-901D-488E-A281-1B767BAF2543}" sibTransId="{19BC7E61-6757-4371-9985-A1FAF2995CFE}"/>
    <dgm:cxn modelId="{D0F4CE66-AB36-4CDA-81A5-3E4F6D3F922F}" srcId="{222C4A1C-7BCF-49C2-B60E-60EED4321C2E}" destId="{7CB9BE99-AB1C-47DC-9501-39CEEE558E1C}" srcOrd="3" destOrd="0" parTransId="{2F2E7EB0-C07E-4E95-9C0E-9E8785EFB0B9}" sibTransId="{F180E331-4675-4432-97EB-AB1F1A0ACEC3}"/>
    <dgm:cxn modelId="{EF774847-2F32-44ED-86DA-FB7F827D5BC2}" type="presOf" srcId="{0D1F5677-6202-49DF-8221-11F65766B8AB}" destId="{C6C7C333-4137-44E2-90BA-F51B4B4C43D5}" srcOrd="0" destOrd="0" presId="urn:microsoft.com/office/officeart/2005/8/layout/default"/>
    <dgm:cxn modelId="{B5A12F69-08F9-4CD7-B2D5-BC77C19244B2}" type="presOf" srcId="{6C36F176-D4E2-475C-AA33-AF19D0A13A0F}" destId="{9D78B334-C3F1-4C46-A9DC-0E1210343B7E}" srcOrd="0" destOrd="0" presId="urn:microsoft.com/office/officeart/2005/8/layout/default"/>
    <dgm:cxn modelId="{EC4B666C-FA6A-49BF-A82D-D97BE11E2314}" srcId="{222C4A1C-7BCF-49C2-B60E-60EED4321C2E}" destId="{A89775B0-5FEA-426E-9992-1B54746A05BA}" srcOrd="4" destOrd="0" parTransId="{281C0840-ED76-4DF6-A588-12C0889EE903}" sibTransId="{0D986ACB-3469-43BA-95D1-D10F4D72048C}"/>
    <dgm:cxn modelId="{3795D04C-8A10-4775-8533-18AF7ABC248D}" srcId="{222C4A1C-7BCF-49C2-B60E-60EED4321C2E}" destId="{0D1F5677-6202-49DF-8221-11F65766B8AB}" srcOrd="2" destOrd="0" parTransId="{DF455740-105A-4A26-937B-A7F8C7F5AA2F}" sibTransId="{A76891B9-1A36-42A3-B843-36E410F62AC9}"/>
    <dgm:cxn modelId="{7113FB55-F1AF-478D-90F5-656C415DFE8B}" type="presOf" srcId="{222C4A1C-7BCF-49C2-B60E-60EED4321C2E}" destId="{ADF584B3-F623-42B0-A5E3-7F4BA6CB39D0}" srcOrd="0" destOrd="0" presId="urn:microsoft.com/office/officeart/2005/8/layout/default"/>
    <dgm:cxn modelId="{390151AE-7B55-479A-B372-0155FBD1D028}" type="presOf" srcId="{0F5C2481-98CD-4D47-97A2-08D81B304A2B}" destId="{9A31117E-0CFA-48CD-86E2-C8443A9C1072}" srcOrd="0" destOrd="0" presId="urn:microsoft.com/office/officeart/2005/8/layout/default"/>
    <dgm:cxn modelId="{C7E82EC4-0D15-49BD-9B68-B94752B2DFCE}" srcId="{222C4A1C-7BCF-49C2-B60E-60EED4321C2E}" destId="{6C36F176-D4E2-475C-AA33-AF19D0A13A0F}" srcOrd="0" destOrd="0" parTransId="{FF2E0D5F-469A-4E83-BCEA-2F5FC727E2B6}" sibTransId="{05BE17FA-BB04-4660-8B39-8BE581FC8978}"/>
    <dgm:cxn modelId="{8992A8C6-8116-44C0-9403-C3CB8B2D8D4D}" type="presOf" srcId="{A89775B0-5FEA-426E-9992-1B54746A05BA}" destId="{81ADFB3F-B6BD-4004-90D0-C1B466198334}" srcOrd="0" destOrd="0" presId="urn:microsoft.com/office/officeart/2005/8/layout/default"/>
    <dgm:cxn modelId="{D5E6DCD9-F85C-4F95-AE01-4D49886B803F}" type="presOf" srcId="{0F5D49D5-2ED4-43BC-BEF9-CCF4DA74E5DA}" destId="{136096B0-788D-42B4-9CF9-4887158342F5}"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6BBB0E44-34F8-4FE2-BF78-18376D5332AB}" type="presParOf" srcId="{ADF584B3-F623-42B0-A5E3-7F4BA6CB39D0}" destId="{88FF53AA-7DEC-4DC9-AF94-8AB1EEA54CD7}" srcOrd="1" destOrd="0" presId="urn:microsoft.com/office/officeart/2005/8/layout/default"/>
    <dgm:cxn modelId="{1A47400F-0215-4F1E-A3F7-11B930E5BAE1}" type="presParOf" srcId="{ADF584B3-F623-42B0-A5E3-7F4BA6CB39D0}" destId="{136096B0-788D-42B4-9CF9-4887158342F5}" srcOrd="2" destOrd="0" presId="urn:microsoft.com/office/officeart/2005/8/layout/default"/>
    <dgm:cxn modelId="{ECCFCC82-B980-422B-86FD-8C6C5957FEAF}" type="presParOf" srcId="{ADF584B3-F623-42B0-A5E3-7F4BA6CB39D0}" destId="{DB5FB897-B553-4487-A09E-2477C1B5F480}" srcOrd="3" destOrd="0" presId="urn:microsoft.com/office/officeart/2005/8/layout/default"/>
    <dgm:cxn modelId="{C31606A4-DF78-418E-BEE2-40111D7D6F9B}" type="presParOf" srcId="{ADF584B3-F623-42B0-A5E3-7F4BA6CB39D0}" destId="{C6C7C333-4137-44E2-90BA-F51B4B4C43D5}" srcOrd="4" destOrd="0" presId="urn:microsoft.com/office/officeart/2005/8/layout/default"/>
    <dgm:cxn modelId="{B51218A0-403A-445A-BD15-006559421B7E}" type="presParOf" srcId="{ADF584B3-F623-42B0-A5E3-7F4BA6CB39D0}" destId="{AD3BEF9C-206D-4A52-9556-0F2FFE54DD36}" srcOrd="5" destOrd="0" presId="urn:microsoft.com/office/officeart/2005/8/layout/default"/>
    <dgm:cxn modelId="{BCA1570F-8FE4-46CC-B5F3-267B9ACBFB96}" type="presParOf" srcId="{ADF584B3-F623-42B0-A5E3-7F4BA6CB39D0}" destId="{D8E7EAC9-3AB7-40D0-92B2-97113E48288D}" srcOrd="6" destOrd="0" presId="urn:microsoft.com/office/officeart/2005/8/layout/default"/>
    <dgm:cxn modelId="{66F41057-12EB-46FB-A492-99793DD743A4}" type="presParOf" srcId="{ADF584B3-F623-42B0-A5E3-7F4BA6CB39D0}" destId="{3D4378C4-ACA5-4109-9ED1-D3B0B0B81B04}" srcOrd="7" destOrd="0" presId="urn:microsoft.com/office/officeart/2005/8/layout/default"/>
    <dgm:cxn modelId="{D6147377-3137-4259-A30C-BF121F08721D}" type="presParOf" srcId="{ADF584B3-F623-42B0-A5E3-7F4BA6CB39D0}" destId="{81ADFB3F-B6BD-4004-90D0-C1B466198334}" srcOrd="8" destOrd="0" presId="urn:microsoft.com/office/officeart/2005/8/layout/default"/>
    <dgm:cxn modelId="{6DC567FB-78CD-4BB0-B9B6-543F5F0541FB}" type="presParOf" srcId="{ADF584B3-F623-42B0-A5E3-7F4BA6CB39D0}" destId="{29D8F23B-E734-4597-AB7F-51F46BA6FECC}" srcOrd="9" destOrd="0" presId="urn:microsoft.com/office/officeart/2005/8/layout/default"/>
    <dgm:cxn modelId="{BC7E49D7-90F4-4FD2-AE6D-A2A9C4410389}" type="presParOf" srcId="{ADF584B3-F623-42B0-A5E3-7F4BA6CB39D0}" destId="{9A31117E-0CFA-48CD-86E2-C8443A9C1072}" srcOrd="10" destOrd="0" presId="urn:microsoft.com/office/officeart/2005/8/layout/default"/>
    <dgm:cxn modelId="{89895452-663E-4E27-9D1A-A68D228F349B}" type="presParOf" srcId="{ADF584B3-F623-42B0-A5E3-7F4BA6CB39D0}" destId="{FE535873-7E93-4C0C-AADA-5A5D961EA4DA}" srcOrd="11" destOrd="0" presId="urn:microsoft.com/office/officeart/2005/8/layout/default"/>
    <dgm:cxn modelId="{B6E7F871-1044-4789-8418-15D34BB85805}" type="presParOf" srcId="{ADF584B3-F623-42B0-A5E3-7F4BA6CB39D0}" destId="{5A633391-D99C-4261-9048-EB5A86D2D2DF}"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dirty="0"/>
            <a:t>Card Type</a:t>
          </a:r>
          <a:endParaRPr lang="en-US" dirty="0"/>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74F9735C-9FE9-4C60-8295-30E1C604EC21}">
      <dgm:prSet/>
      <dgm:spPr/>
      <dgm:t>
        <a:bodyPr/>
        <a:lstStyle/>
        <a:p>
          <a:r>
            <a:rPr lang="en-US" dirty="0"/>
            <a:t>Stand alone</a:t>
          </a:r>
        </a:p>
      </dgm:t>
    </dgm:pt>
    <dgm:pt modelId="{CA057A0F-D7C7-4D4F-AFFA-B976C57A19E9}" type="parTrans" cxnId="{888AEB28-EDB7-4BE4-BE3C-9F627C8FFDF0}">
      <dgm:prSet/>
      <dgm:spPr/>
      <dgm:t>
        <a:bodyPr/>
        <a:lstStyle/>
        <a:p>
          <a:endParaRPr lang="th-TH"/>
        </a:p>
      </dgm:t>
    </dgm:pt>
    <dgm:pt modelId="{5240CA61-E874-4872-97FC-3E90EC326C5B}" type="sibTrans" cxnId="{888AEB28-EDB7-4BE4-BE3C-9F627C8FFDF0}">
      <dgm:prSet/>
      <dgm:spPr/>
      <dgm:t>
        <a:bodyPr/>
        <a:lstStyle/>
        <a:p>
          <a:endParaRPr lang="th-TH"/>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2">
        <dgm:presLayoutVars>
          <dgm:bulletEnabled val="1"/>
        </dgm:presLayoutVars>
      </dgm:prSet>
      <dgm:spPr/>
    </dgm:pt>
    <dgm:pt modelId="{10DB1A2D-CA7E-4738-8A7D-CF2F2114BA0B}" type="pres">
      <dgm:prSet presAssocID="{05BE17FA-BB04-4660-8B39-8BE581FC8978}" presName="sibTrans" presStyleCnt="0"/>
      <dgm:spPr/>
    </dgm:pt>
    <dgm:pt modelId="{310A41C8-111F-447F-BBF9-DC0881384550}" type="pres">
      <dgm:prSet presAssocID="{74F9735C-9FE9-4C60-8295-30E1C604EC21}" presName="node" presStyleLbl="node1" presStyleIdx="1" presStyleCnt="2">
        <dgm:presLayoutVars>
          <dgm:bulletEnabled val="1"/>
        </dgm:presLayoutVars>
      </dgm:prSet>
      <dgm:spPr/>
    </dgm:pt>
  </dgm:ptLst>
  <dgm:cxnLst>
    <dgm:cxn modelId="{888AEB28-EDB7-4BE4-BE3C-9F627C8FFDF0}" srcId="{222C4A1C-7BCF-49C2-B60E-60EED4321C2E}" destId="{74F9735C-9FE9-4C60-8295-30E1C604EC21}" srcOrd="1" destOrd="0" parTransId="{CA057A0F-D7C7-4D4F-AFFA-B976C57A19E9}" sibTransId="{5240CA61-E874-4872-97FC-3E90EC326C5B}"/>
    <dgm:cxn modelId="{B5A12F69-08F9-4CD7-B2D5-BC77C19244B2}" type="presOf" srcId="{6C36F176-D4E2-475C-AA33-AF19D0A13A0F}" destId="{9D78B334-C3F1-4C46-A9DC-0E1210343B7E}" srcOrd="0" destOrd="0" presId="urn:microsoft.com/office/officeart/2005/8/layout/default"/>
    <dgm:cxn modelId="{7113FB55-F1AF-478D-90F5-656C415DFE8B}" type="presOf" srcId="{222C4A1C-7BCF-49C2-B60E-60EED4321C2E}" destId="{ADF584B3-F623-42B0-A5E3-7F4BA6CB39D0}" srcOrd="0" destOrd="0" presId="urn:microsoft.com/office/officeart/2005/8/layout/default"/>
    <dgm:cxn modelId="{C7E82EC4-0D15-49BD-9B68-B94752B2DFCE}" srcId="{222C4A1C-7BCF-49C2-B60E-60EED4321C2E}" destId="{6C36F176-D4E2-475C-AA33-AF19D0A13A0F}" srcOrd="0" destOrd="0" parTransId="{FF2E0D5F-469A-4E83-BCEA-2F5FC727E2B6}" sibTransId="{05BE17FA-BB04-4660-8B39-8BE581FC8978}"/>
    <dgm:cxn modelId="{4E7D52E0-7DE2-48E9-83CD-7D7A2CFF7A36}" type="presOf" srcId="{74F9735C-9FE9-4C60-8295-30E1C604EC21}" destId="{310A41C8-111F-447F-BBF9-DC0881384550}"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88E93C86-F4E9-4A8B-ACE0-5B41AE74B428}" type="presParOf" srcId="{ADF584B3-F623-42B0-A5E3-7F4BA6CB39D0}" destId="{10DB1A2D-CA7E-4738-8A7D-CF2F2114BA0B}" srcOrd="1" destOrd="0" presId="urn:microsoft.com/office/officeart/2005/8/layout/default"/>
    <dgm:cxn modelId="{6BEADE1E-6CFE-4BEB-ABE3-E9AF5690A1AA}" type="presParOf" srcId="{ADF584B3-F623-42B0-A5E3-7F4BA6CB39D0}" destId="{310A41C8-111F-447F-BBF9-DC0881384550}" srcOrd="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dirty="0"/>
            <a:t>Fast media converter</a:t>
          </a:r>
          <a:endParaRPr lang="en-US" dirty="0"/>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74F9735C-9FE9-4C60-8295-30E1C604EC21}">
      <dgm:prSet/>
      <dgm:spPr/>
      <dgm:t>
        <a:bodyPr/>
        <a:lstStyle/>
        <a:p>
          <a:r>
            <a:rPr lang="en-US" dirty="0"/>
            <a:t>Gigabit media converter</a:t>
          </a:r>
        </a:p>
      </dgm:t>
    </dgm:pt>
    <dgm:pt modelId="{CA057A0F-D7C7-4D4F-AFFA-B976C57A19E9}" type="parTrans" cxnId="{888AEB28-EDB7-4BE4-BE3C-9F627C8FFDF0}">
      <dgm:prSet/>
      <dgm:spPr/>
      <dgm:t>
        <a:bodyPr/>
        <a:lstStyle/>
        <a:p>
          <a:endParaRPr lang="th-TH"/>
        </a:p>
      </dgm:t>
    </dgm:pt>
    <dgm:pt modelId="{5240CA61-E874-4872-97FC-3E90EC326C5B}" type="sibTrans" cxnId="{888AEB28-EDB7-4BE4-BE3C-9F627C8FFDF0}">
      <dgm:prSet/>
      <dgm:spPr/>
      <dgm:t>
        <a:bodyPr/>
        <a:lstStyle/>
        <a:p>
          <a:endParaRPr lang="th-TH"/>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2">
        <dgm:presLayoutVars>
          <dgm:bulletEnabled val="1"/>
        </dgm:presLayoutVars>
      </dgm:prSet>
      <dgm:spPr/>
    </dgm:pt>
    <dgm:pt modelId="{10DB1A2D-CA7E-4738-8A7D-CF2F2114BA0B}" type="pres">
      <dgm:prSet presAssocID="{05BE17FA-BB04-4660-8B39-8BE581FC8978}" presName="sibTrans" presStyleCnt="0"/>
      <dgm:spPr/>
    </dgm:pt>
    <dgm:pt modelId="{310A41C8-111F-447F-BBF9-DC0881384550}" type="pres">
      <dgm:prSet presAssocID="{74F9735C-9FE9-4C60-8295-30E1C604EC21}" presName="node" presStyleLbl="node1" presStyleIdx="1" presStyleCnt="2">
        <dgm:presLayoutVars>
          <dgm:bulletEnabled val="1"/>
        </dgm:presLayoutVars>
      </dgm:prSet>
      <dgm:spPr/>
    </dgm:pt>
  </dgm:ptLst>
  <dgm:cxnLst>
    <dgm:cxn modelId="{888AEB28-EDB7-4BE4-BE3C-9F627C8FFDF0}" srcId="{222C4A1C-7BCF-49C2-B60E-60EED4321C2E}" destId="{74F9735C-9FE9-4C60-8295-30E1C604EC21}" srcOrd="1" destOrd="0" parTransId="{CA057A0F-D7C7-4D4F-AFFA-B976C57A19E9}" sibTransId="{5240CA61-E874-4872-97FC-3E90EC326C5B}"/>
    <dgm:cxn modelId="{B5A12F69-08F9-4CD7-B2D5-BC77C19244B2}" type="presOf" srcId="{6C36F176-D4E2-475C-AA33-AF19D0A13A0F}" destId="{9D78B334-C3F1-4C46-A9DC-0E1210343B7E}" srcOrd="0" destOrd="0" presId="urn:microsoft.com/office/officeart/2005/8/layout/default"/>
    <dgm:cxn modelId="{7113FB55-F1AF-478D-90F5-656C415DFE8B}" type="presOf" srcId="{222C4A1C-7BCF-49C2-B60E-60EED4321C2E}" destId="{ADF584B3-F623-42B0-A5E3-7F4BA6CB39D0}" srcOrd="0" destOrd="0" presId="urn:microsoft.com/office/officeart/2005/8/layout/default"/>
    <dgm:cxn modelId="{C7E82EC4-0D15-49BD-9B68-B94752B2DFCE}" srcId="{222C4A1C-7BCF-49C2-B60E-60EED4321C2E}" destId="{6C36F176-D4E2-475C-AA33-AF19D0A13A0F}" srcOrd="0" destOrd="0" parTransId="{FF2E0D5F-469A-4E83-BCEA-2F5FC727E2B6}" sibTransId="{05BE17FA-BB04-4660-8B39-8BE581FC8978}"/>
    <dgm:cxn modelId="{4E7D52E0-7DE2-48E9-83CD-7D7A2CFF7A36}" type="presOf" srcId="{74F9735C-9FE9-4C60-8295-30E1C604EC21}" destId="{310A41C8-111F-447F-BBF9-DC0881384550}"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88E93C86-F4E9-4A8B-ACE0-5B41AE74B428}" type="presParOf" srcId="{ADF584B3-F623-42B0-A5E3-7F4BA6CB39D0}" destId="{10DB1A2D-CA7E-4738-8A7D-CF2F2114BA0B}" srcOrd="1" destOrd="0" presId="urn:microsoft.com/office/officeart/2005/8/layout/default"/>
    <dgm:cxn modelId="{6BEADE1E-6CFE-4BEB-ABE3-E9AF5690A1AA}" type="presParOf" srcId="{ADF584B3-F623-42B0-A5E3-7F4BA6CB39D0}" destId="{310A41C8-111F-447F-BBF9-DC0881384550}"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C4A1C-7BCF-49C2-B60E-60EED4321C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36F176-D4E2-475C-AA33-AF19D0A13A0F}">
      <dgm:prSet/>
      <dgm:spPr/>
      <dgm:t>
        <a:bodyPr/>
        <a:lstStyle/>
        <a:p>
          <a:r>
            <a:rPr lang="en-US" b="0" i="0" dirty="0"/>
            <a:t>Unmanaged Converters</a:t>
          </a:r>
          <a:endParaRPr lang="en-US" dirty="0"/>
        </a:p>
      </dgm:t>
    </dgm:pt>
    <dgm:pt modelId="{FF2E0D5F-469A-4E83-BCEA-2F5FC727E2B6}" type="parTrans" cxnId="{C7E82EC4-0D15-49BD-9B68-B94752B2DFCE}">
      <dgm:prSet/>
      <dgm:spPr/>
      <dgm:t>
        <a:bodyPr/>
        <a:lstStyle/>
        <a:p>
          <a:endParaRPr lang="en-US"/>
        </a:p>
      </dgm:t>
    </dgm:pt>
    <dgm:pt modelId="{05BE17FA-BB04-4660-8B39-8BE581FC8978}" type="sibTrans" cxnId="{C7E82EC4-0D15-49BD-9B68-B94752B2DFCE}">
      <dgm:prSet/>
      <dgm:spPr/>
      <dgm:t>
        <a:bodyPr/>
        <a:lstStyle/>
        <a:p>
          <a:endParaRPr lang="en-US"/>
        </a:p>
      </dgm:t>
    </dgm:pt>
    <dgm:pt modelId="{0F5D49D5-2ED4-43BC-BEF9-CCF4DA74E5DA}">
      <dgm:prSet/>
      <dgm:spPr/>
      <dgm:t>
        <a:bodyPr/>
        <a:lstStyle/>
        <a:p>
          <a:r>
            <a:rPr lang="en-US" b="0" i="0" dirty="0"/>
            <a:t>Managed Converters</a:t>
          </a:r>
          <a:endParaRPr lang="en-US" dirty="0"/>
        </a:p>
      </dgm:t>
    </dgm:pt>
    <dgm:pt modelId="{D58A2611-0ECF-4F9C-ACF9-5B2093CCA288}" type="parTrans" cxnId="{A33A7323-EE00-45A3-95AB-AB3CE7D324BC}">
      <dgm:prSet/>
      <dgm:spPr/>
      <dgm:t>
        <a:bodyPr/>
        <a:lstStyle/>
        <a:p>
          <a:endParaRPr lang="en-US"/>
        </a:p>
      </dgm:t>
    </dgm:pt>
    <dgm:pt modelId="{3B40A81E-CF97-4CCF-B79D-0943FD677177}" type="sibTrans" cxnId="{A33A7323-EE00-45A3-95AB-AB3CE7D324BC}">
      <dgm:prSet/>
      <dgm:spPr/>
      <dgm:t>
        <a:bodyPr/>
        <a:lstStyle/>
        <a:p>
          <a:endParaRPr lang="en-US"/>
        </a:p>
      </dgm:t>
    </dgm:pt>
    <dgm:pt modelId="{0D1F5677-6202-49DF-8221-11F65766B8AB}">
      <dgm:prSet/>
      <dgm:spPr/>
      <dgm:t>
        <a:bodyPr/>
        <a:lstStyle/>
        <a:p>
          <a:r>
            <a:rPr lang="en-US" b="0" i="0" dirty="0"/>
            <a:t>PoE Converter</a:t>
          </a:r>
          <a:endParaRPr lang="en-US" dirty="0"/>
        </a:p>
      </dgm:t>
    </dgm:pt>
    <dgm:pt modelId="{DF455740-105A-4A26-937B-A7F8C7F5AA2F}" type="parTrans" cxnId="{3795D04C-8A10-4775-8533-18AF7ABC248D}">
      <dgm:prSet/>
      <dgm:spPr/>
      <dgm:t>
        <a:bodyPr/>
        <a:lstStyle/>
        <a:p>
          <a:endParaRPr lang="en-US"/>
        </a:p>
      </dgm:t>
    </dgm:pt>
    <dgm:pt modelId="{A76891B9-1A36-42A3-B843-36E410F62AC9}" type="sibTrans" cxnId="{3795D04C-8A10-4775-8533-18AF7ABC248D}">
      <dgm:prSet/>
      <dgm:spPr/>
      <dgm:t>
        <a:bodyPr/>
        <a:lstStyle/>
        <a:p>
          <a:endParaRPr lang="en-US"/>
        </a:p>
      </dgm:t>
    </dgm:pt>
    <dgm:pt modelId="{7CB9BE99-AB1C-47DC-9501-39CEEE558E1C}">
      <dgm:prSet/>
      <dgm:spPr/>
      <dgm:t>
        <a:bodyPr/>
        <a:lstStyle/>
        <a:p>
          <a:r>
            <a:rPr lang="en-US" b="0" i="0" dirty="0"/>
            <a:t>Industrial Converter</a:t>
          </a:r>
          <a:endParaRPr lang="en-US" dirty="0"/>
        </a:p>
      </dgm:t>
    </dgm:pt>
    <dgm:pt modelId="{2F2E7EB0-C07E-4E95-9C0E-9E8785EFB0B9}" type="parTrans" cxnId="{D0F4CE66-AB36-4CDA-81A5-3E4F6D3F922F}">
      <dgm:prSet/>
      <dgm:spPr/>
      <dgm:t>
        <a:bodyPr/>
        <a:lstStyle/>
        <a:p>
          <a:endParaRPr lang="en-US"/>
        </a:p>
      </dgm:t>
    </dgm:pt>
    <dgm:pt modelId="{F180E331-4675-4432-97EB-AB1F1A0ACEC3}" type="sibTrans" cxnId="{D0F4CE66-AB36-4CDA-81A5-3E4F6D3F922F}">
      <dgm:prSet/>
      <dgm:spPr/>
      <dgm:t>
        <a:bodyPr/>
        <a:lstStyle/>
        <a:p>
          <a:endParaRPr lang="en-US"/>
        </a:p>
      </dgm:t>
    </dgm:pt>
    <dgm:pt modelId="{BE0A1A84-991D-4A3A-B71F-D1C83779B682}">
      <dgm:prSet/>
      <dgm:spPr/>
      <dgm:t>
        <a:bodyPr/>
        <a:lstStyle/>
        <a:p>
          <a:r>
            <a:rPr lang="en-US" dirty="0"/>
            <a:t>Chassis</a:t>
          </a:r>
        </a:p>
      </dgm:t>
    </dgm:pt>
    <dgm:pt modelId="{65139741-8674-4119-B3BC-3FE60D50350E}" type="parTrans" cxnId="{C9944FA4-8F9E-445E-96D8-BB96E4EBEE0C}">
      <dgm:prSet/>
      <dgm:spPr/>
      <dgm:t>
        <a:bodyPr/>
        <a:lstStyle/>
        <a:p>
          <a:endParaRPr lang="th-TH"/>
        </a:p>
      </dgm:t>
    </dgm:pt>
    <dgm:pt modelId="{CED2812A-79D2-4267-BDE8-7A6CA35ACABC}" type="sibTrans" cxnId="{C9944FA4-8F9E-445E-96D8-BB96E4EBEE0C}">
      <dgm:prSet/>
      <dgm:spPr/>
      <dgm:t>
        <a:bodyPr/>
        <a:lstStyle/>
        <a:p>
          <a:endParaRPr lang="th-TH"/>
        </a:p>
      </dgm:t>
    </dgm:pt>
    <dgm:pt modelId="{ADF584B3-F623-42B0-A5E3-7F4BA6CB39D0}" type="pres">
      <dgm:prSet presAssocID="{222C4A1C-7BCF-49C2-B60E-60EED4321C2E}" presName="diagram" presStyleCnt="0">
        <dgm:presLayoutVars>
          <dgm:dir/>
          <dgm:resizeHandles val="exact"/>
        </dgm:presLayoutVars>
      </dgm:prSet>
      <dgm:spPr/>
    </dgm:pt>
    <dgm:pt modelId="{9D78B334-C3F1-4C46-A9DC-0E1210343B7E}" type="pres">
      <dgm:prSet presAssocID="{6C36F176-D4E2-475C-AA33-AF19D0A13A0F}" presName="node" presStyleLbl="node1" presStyleIdx="0" presStyleCnt="5" custScaleX="72793" custScaleY="30227">
        <dgm:presLayoutVars>
          <dgm:bulletEnabled val="1"/>
        </dgm:presLayoutVars>
      </dgm:prSet>
      <dgm:spPr/>
    </dgm:pt>
    <dgm:pt modelId="{88FF53AA-7DEC-4DC9-AF94-8AB1EEA54CD7}" type="pres">
      <dgm:prSet presAssocID="{05BE17FA-BB04-4660-8B39-8BE581FC8978}" presName="sibTrans" presStyleCnt="0"/>
      <dgm:spPr/>
    </dgm:pt>
    <dgm:pt modelId="{136096B0-788D-42B4-9CF9-4887158342F5}" type="pres">
      <dgm:prSet presAssocID="{0F5D49D5-2ED4-43BC-BEF9-CCF4DA74E5DA}" presName="node" presStyleLbl="node1" presStyleIdx="1" presStyleCnt="5" custScaleX="76251" custScaleY="29222">
        <dgm:presLayoutVars>
          <dgm:bulletEnabled val="1"/>
        </dgm:presLayoutVars>
      </dgm:prSet>
      <dgm:spPr/>
    </dgm:pt>
    <dgm:pt modelId="{DB5FB897-B553-4487-A09E-2477C1B5F480}" type="pres">
      <dgm:prSet presAssocID="{3B40A81E-CF97-4CCF-B79D-0943FD677177}" presName="sibTrans" presStyleCnt="0"/>
      <dgm:spPr/>
    </dgm:pt>
    <dgm:pt modelId="{C6C7C333-4137-44E2-90BA-F51B4B4C43D5}" type="pres">
      <dgm:prSet presAssocID="{0D1F5677-6202-49DF-8221-11F65766B8AB}" presName="node" presStyleLbl="node1" presStyleIdx="2" presStyleCnt="5" custScaleX="50845" custScaleY="31244">
        <dgm:presLayoutVars>
          <dgm:bulletEnabled val="1"/>
        </dgm:presLayoutVars>
      </dgm:prSet>
      <dgm:spPr/>
    </dgm:pt>
    <dgm:pt modelId="{AD3BEF9C-206D-4A52-9556-0F2FFE54DD36}" type="pres">
      <dgm:prSet presAssocID="{A76891B9-1A36-42A3-B843-36E410F62AC9}" presName="sibTrans" presStyleCnt="0"/>
      <dgm:spPr/>
    </dgm:pt>
    <dgm:pt modelId="{D8E7EAC9-3AB7-40D0-92B2-97113E48288D}" type="pres">
      <dgm:prSet presAssocID="{7CB9BE99-AB1C-47DC-9501-39CEEE558E1C}" presName="node" presStyleLbl="node1" presStyleIdx="3" presStyleCnt="5" custScaleX="72767" custScaleY="28205">
        <dgm:presLayoutVars>
          <dgm:bulletEnabled val="1"/>
        </dgm:presLayoutVars>
      </dgm:prSet>
      <dgm:spPr/>
    </dgm:pt>
    <dgm:pt modelId="{D1892461-7970-41DB-BB9D-4A8703AB3EB8}" type="pres">
      <dgm:prSet presAssocID="{F180E331-4675-4432-97EB-AB1F1A0ACEC3}" presName="sibTrans" presStyleCnt="0"/>
      <dgm:spPr/>
    </dgm:pt>
    <dgm:pt modelId="{ED6FD6B1-869A-4459-8E13-1B773343B54F}" type="pres">
      <dgm:prSet presAssocID="{BE0A1A84-991D-4A3A-B71F-D1C83779B682}" presName="node" presStyleLbl="node1" presStyleIdx="4" presStyleCnt="5" custScaleX="30762" custScaleY="24786">
        <dgm:presLayoutVars>
          <dgm:bulletEnabled val="1"/>
        </dgm:presLayoutVars>
      </dgm:prSet>
      <dgm:spPr/>
    </dgm:pt>
  </dgm:ptLst>
  <dgm:cxnLst>
    <dgm:cxn modelId="{A33A7323-EE00-45A3-95AB-AB3CE7D324BC}" srcId="{222C4A1C-7BCF-49C2-B60E-60EED4321C2E}" destId="{0F5D49D5-2ED4-43BC-BEF9-CCF4DA74E5DA}" srcOrd="1" destOrd="0" parTransId="{D58A2611-0ECF-4F9C-ACF9-5B2093CCA288}" sibTransId="{3B40A81E-CF97-4CCF-B79D-0943FD677177}"/>
    <dgm:cxn modelId="{9284E043-70AC-4527-9EE3-8A9963C57C8B}" type="presOf" srcId="{7CB9BE99-AB1C-47DC-9501-39CEEE558E1C}" destId="{D8E7EAC9-3AB7-40D0-92B2-97113E48288D}" srcOrd="0" destOrd="0" presId="urn:microsoft.com/office/officeart/2005/8/layout/default"/>
    <dgm:cxn modelId="{D0F4CE66-AB36-4CDA-81A5-3E4F6D3F922F}" srcId="{222C4A1C-7BCF-49C2-B60E-60EED4321C2E}" destId="{7CB9BE99-AB1C-47DC-9501-39CEEE558E1C}" srcOrd="3" destOrd="0" parTransId="{2F2E7EB0-C07E-4E95-9C0E-9E8785EFB0B9}" sibTransId="{F180E331-4675-4432-97EB-AB1F1A0ACEC3}"/>
    <dgm:cxn modelId="{EF774847-2F32-44ED-86DA-FB7F827D5BC2}" type="presOf" srcId="{0D1F5677-6202-49DF-8221-11F65766B8AB}" destId="{C6C7C333-4137-44E2-90BA-F51B4B4C43D5}" srcOrd="0" destOrd="0" presId="urn:microsoft.com/office/officeart/2005/8/layout/default"/>
    <dgm:cxn modelId="{B5A12F69-08F9-4CD7-B2D5-BC77C19244B2}" type="presOf" srcId="{6C36F176-D4E2-475C-AA33-AF19D0A13A0F}" destId="{9D78B334-C3F1-4C46-A9DC-0E1210343B7E}" srcOrd="0" destOrd="0" presId="urn:microsoft.com/office/officeart/2005/8/layout/default"/>
    <dgm:cxn modelId="{3795D04C-8A10-4775-8533-18AF7ABC248D}" srcId="{222C4A1C-7BCF-49C2-B60E-60EED4321C2E}" destId="{0D1F5677-6202-49DF-8221-11F65766B8AB}" srcOrd="2" destOrd="0" parTransId="{DF455740-105A-4A26-937B-A7F8C7F5AA2F}" sibTransId="{A76891B9-1A36-42A3-B843-36E410F62AC9}"/>
    <dgm:cxn modelId="{7113FB55-F1AF-478D-90F5-656C415DFE8B}" type="presOf" srcId="{222C4A1C-7BCF-49C2-B60E-60EED4321C2E}" destId="{ADF584B3-F623-42B0-A5E3-7F4BA6CB39D0}" srcOrd="0" destOrd="0" presId="urn:microsoft.com/office/officeart/2005/8/layout/default"/>
    <dgm:cxn modelId="{810DD996-2419-4624-B102-3C46781C2C16}" type="presOf" srcId="{BE0A1A84-991D-4A3A-B71F-D1C83779B682}" destId="{ED6FD6B1-869A-4459-8E13-1B773343B54F}" srcOrd="0" destOrd="0" presId="urn:microsoft.com/office/officeart/2005/8/layout/default"/>
    <dgm:cxn modelId="{C9944FA4-8F9E-445E-96D8-BB96E4EBEE0C}" srcId="{222C4A1C-7BCF-49C2-B60E-60EED4321C2E}" destId="{BE0A1A84-991D-4A3A-B71F-D1C83779B682}" srcOrd="4" destOrd="0" parTransId="{65139741-8674-4119-B3BC-3FE60D50350E}" sibTransId="{CED2812A-79D2-4267-BDE8-7A6CA35ACABC}"/>
    <dgm:cxn modelId="{C7E82EC4-0D15-49BD-9B68-B94752B2DFCE}" srcId="{222C4A1C-7BCF-49C2-B60E-60EED4321C2E}" destId="{6C36F176-D4E2-475C-AA33-AF19D0A13A0F}" srcOrd="0" destOrd="0" parTransId="{FF2E0D5F-469A-4E83-BCEA-2F5FC727E2B6}" sibTransId="{05BE17FA-BB04-4660-8B39-8BE581FC8978}"/>
    <dgm:cxn modelId="{D5E6DCD9-F85C-4F95-AE01-4D49886B803F}" type="presOf" srcId="{0F5D49D5-2ED4-43BC-BEF9-CCF4DA74E5DA}" destId="{136096B0-788D-42B4-9CF9-4887158342F5}" srcOrd="0" destOrd="0" presId="urn:microsoft.com/office/officeart/2005/8/layout/default"/>
    <dgm:cxn modelId="{E82D3975-9101-4E0B-AE9F-4AA7EB160577}" type="presParOf" srcId="{ADF584B3-F623-42B0-A5E3-7F4BA6CB39D0}" destId="{9D78B334-C3F1-4C46-A9DC-0E1210343B7E}" srcOrd="0" destOrd="0" presId="urn:microsoft.com/office/officeart/2005/8/layout/default"/>
    <dgm:cxn modelId="{6BBB0E44-34F8-4FE2-BF78-18376D5332AB}" type="presParOf" srcId="{ADF584B3-F623-42B0-A5E3-7F4BA6CB39D0}" destId="{88FF53AA-7DEC-4DC9-AF94-8AB1EEA54CD7}" srcOrd="1" destOrd="0" presId="urn:microsoft.com/office/officeart/2005/8/layout/default"/>
    <dgm:cxn modelId="{1A47400F-0215-4F1E-A3F7-11B930E5BAE1}" type="presParOf" srcId="{ADF584B3-F623-42B0-A5E3-7F4BA6CB39D0}" destId="{136096B0-788D-42B4-9CF9-4887158342F5}" srcOrd="2" destOrd="0" presId="urn:microsoft.com/office/officeart/2005/8/layout/default"/>
    <dgm:cxn modelId="{ECCFCC82-B980-422B-86FD-8C6C5957FEAF}" type="presParOf" srcId="{ADF584B3-F623-42B0-A5E3-7F4BA6CB39D0}" destId="{DB5FB897-B553-4487-A09E-2477C1B5F480}" srcOrd="3" destOrd="0" presId="urn:microsoft.com/office/officeart/2005/8/layout/default"/>
    <dgm:cxn modelId="{C31606A4-DF78-418E-BEE2-40111D7D6F9B}" type="presParOf" srcId="{ADF584B3-F623-42B0-A5E3-7F4BA6CB39D0}" destId="{C6C7C333-4137-44E2-90BA-F51B4B4C43D5}" srcOrd="4" destOrd="0" presId="urn:microsoft.com/office/officeart/2005/8/layout/default"/>
    <dgm:cxn modelId="{B51218A0-403A-445A-BD15-006559421B7E}" type="presParOf" srcId="{ADF584B3-F623-42B0-A5E3-7F4BA6CB39D0}" destId="{AD3BEF9C-206D-4A52-9556-0F2FFE54DD36}" srcOrd="5" destOrd="0" presId="urn:microsoft.com/office/officeart/2005/8/layout/default"/>
    <dgm:cxn modelId="{BCA1570F-8FE4-46CC-B5F3-267B9ACBFB96}" type="presParOf" srcId="{ADF584B3-F623-42B0-A5E3-7F4BA6CB39D0}" destId="{D8E7EAC9-3AB7-40D0-92B2-97113E48288D}" srcOrd="6" destOrd="0" presId="urn:microsoft.com/office/officeart/2005/8/layout/default"/>
    <dgm:cxn modelId="{00A20BE9-B6D7-4C92-AB52-131C4D7A2461}" type="presParOf" srcId="{ADF584B3-F623-42B0-A5E3-7F4BA6CB39D0}" destId="{D1892461-7970-41DB-BB9D-4A8703AB3EB8}" srcOrd="7" destOrd="0" presId="urn:microsoft.com/office/officeart/2005/8/layout/default"/>
    <dgm:cxn modelId="{2FDA5C49-93F2-4670-8D68-61AC10F495BD}" type="presParOf" srcId="{ADF584B3-F623-42B0-A5E3-7F4BA6CB39D0}" destId="{ED6FD6B1-869A-4459-8E13-1B773343B54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778668" y="985"/>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GST-802 </a:t>
          </a:r>
          <a:r>
            <a:rPr lang="en-US" sz="1400" kern="1200"/>
            <a:t>(</a:t>
          </a:r>
          <a:r>
            <a:rPr lang="en-US" sz="1400" b="0" i="0" kern="1200"/>
            <a:t>SX(SC,MM) -220m/550m</a:t>
          </a:r>
          <a:r>
            <a:rPr lang="en-US" sz="1400" kern="1200"/>
            <a:t>) </a:t>
          </a:r>
        </a:p>
      </dsp:txBody>
      <dsp:txXfrm>
        <a:off x="778668" y="985"/>
        <a:ext cx="1418332" cy="850999"/>
      </dsp:txXfrm>
    </dsp:sp>
    <dsp:sp modelId="{136096B0-788D-42B4-9CF9-4887158342F5}">
      <dsp:nvSpPr>
        <dsp:cNvPr id="0" name=""/>
        <dsp:cNvSpPr/>
      </dsp:nvSpPr>
      <dsp:spPr>
        <a:xfrm>
          <a:off x="2338833" y="985"/>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GST-802S (LX(SC,SM) -10km)</a:t>
          </a:r>
          <a:endParaRPr lang="en-US" sz="1400" kern="1200"/>
        </a:p>
      </dsp:txBody>
      <dsp:txXfrm>
        <a:off x="2338833" y="985"/>
        <a:ext cx="1418332" cy="850999"/>
      </dsp:txXfrm>
    </dsp:sp>
    <dsp:sp modelId="{C6C7C333-4137-44E2-90BA-F51B4B4C43D5}">
      <dsp:nvSpPr>
        <dsp:cNvPr id="0" name=""/>
        <dsp:cNvSpPr/>
      </dsp:nvSpPr>
      <dsp:spPr>
        <a:xfrm>
          <a:off x="3898999" y="985"/>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GST-805A </a:t>
          </a:r>
          <a:r>
            <a:rPr lang="fr-FR" sz="1400" b="0" i="0" kern="1200" dirty="0"/>
            <a:t>LX/SX(-distance depends on SFP  module</a:t>
          </a:r>
          <a:endParaRPr lang="en-US" sz="1400" kern="1200" dirty="0"/>
        </a:p>
      </dsp:txBody>
      <dsp:txXfrm>
        <a:off x="3898999" y="985"/>
        <a:ext cx="1418332" cy="850999"/>
      </dsp:txXfrm>
    </dsp:sp>
    <dsp:sp modelId="{D8E7EAC9-3AB7-40D0-92B2-97113E48288D}">
      <dsp:nvSpPr>
        <dsp:cNvPr id="0" name=""/>
        <dsp:cNvSpPr/>
      </dsp:nvSpPr>
      <dsp:spPr>
        <a:xfrm>
          <a:off x="778668" y="993817"/>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GST-806A15 LX(WDM) -TX:1310nm-15km</a:t>
          </a:r>
          <a:endParaRPr lang="en-US" sz="1400" kern="1200"/>
        </a:p>
      </dsp:txBody>
      <dsp:txXfrm>
        <a:off x="778668" y="993817"/>
        <a:ext cx="1418332" cy="850999"/>
      </dsp:txXfrm>
    </dsp:sp>
    <dsp:sp modelId="{81ADFB3F-B6BD-4004-90D0-C1B466198334}">
      <dsp:nvSpPr>
        <dsp:cNvPr id="0" name=""/>
        <dsp:cNvSpPr/>
      </dsp:nvSpPr>
      <dsp:spPr>
        <a:xfrm>
          <a:off x="2338833" y="993817"/>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GST-806B15 LX(WDM) -TX:1550nm-15km</a:t>
          </a:r>
          <a:endParaRPr lang="en-US" sz="1400" kern="1200"/>
        </a:p>
      </dsp:txBody>
      <dsp:txXfrm>
        <a:off x="2338833" y="993817"/>
        <a:ext cx="1418332" cy="850999"/>
      </dsp:txXfrm>
    </dsp:sp>
    <dsp:sp modelId="{9A31117E-0CFA-48CD-86E2-C8443A9C1072}">
      <dsp:nvSpPr>
        <dsp:cNvPr id="0" name=""/>
        <dsp:cNvSpPr/>
      </dsp:nvSpPr>
      <dsp:spPr>
        <a:xfrm>
          <a:off x="3898999" y="993817"/>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GST-806A60 LX(WDM) -TX:1310nm-60km</a:t>
          </a:r>
          <a:endParaRPr lang="en-US" sz="1400" kern="1200"/>
        </a:p>
      </dsp:txBody>
      <dsp:txXfrm>
        <a:off x="3898999" y="993817"/>
        <a:ext cx="1418332" cy="850999"/>
      </dsp:txXfrm>
    </dsp:sp>
    <dsp:sp modelId="{5A633391-D99C-4261-9048-EB5A86D2D2DF}">
      <dsp:nvSpPr>
        <dsp:cNvPr id="0" name=""/>
        <dsp:cNvSpPr/>
      </dsp:nvSpPr>
      <dsp:spPr>
        <a:xfrm>
          <a:off x="2338833" y="1986650"/>
          <a:ext cx="1418332" cy="8509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GST-806B60 LX(WDM) -TX:1550nm-60km</a:t>
          </a:r>
          <a:endParaRPr lang="en-US" sz="1400" kern="1200"/>
        </a:p>
      </dsp:txBody>
      <dsp:txXfrm>
        <a:off x="2338833" y="1986650"/>
        <a:ext cx="1418332" cy="850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881377"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Card Type</a:t>
          </a:r>
          <a:endParaRPr lang="en-US" sz="1400" kern="1200" dirty="0"/>
        </a:p>
      </dsp:txBody>
      <dsp:txXfrm>
        <a:off x="881377" y="149"/>
        <a:ext cx="884957" cy="530974"/>
      </dsp:txXfrm>
    </dsp:sp>
    <dsp:sp modelId="{310A41C8-111F-447F-BBF9-DC0881384550}">
      <dsp:nvSpPr>
        <dsp:cNvPr id="0" name=""/>
        <dsp:cNvSpPr/>
      </dsp:nvSpPr>
      <dsp:spPr>
        <a:xfrm>
          <a:off x="1854830"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Stand alone</a:t>
          </a:r>
        </a:p>
      </dsp:txBody>
      <dsp:txXfrm>
        <a:off x="1854830" y="149"/>
        <a:ext cx="884957" cy="530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881377"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Fast media converter</a:t>
          </a:r>
          <a:endParaRPr lang="en-US" sz="1100" kern="1200" dirty="0"/>
        </a:p>
      </dsp:txBody>
      <dsp:txXfrm>
        <a:off x="881377" y="149"/>
        <a:ext cx="884957" cy="530974"/>
      </dsp:txXfrm>
    </dsp:sp>
    <dsp:sp modelId="{310A41C8-111F-447F-BBF9-DC0881384550}">
      <dsp:nvSpPr>
        <dsp:cNvPr id="0" name=""/>
        <dsp:cNvSpPr/>
      </dsp:nvSpPr>
      <dsp:spPr>
        <a:xfrm>
          <a:off x="1854830" y="149"/>
          <a:ext cx="884957" cy="5309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Gigabit media converter</a:t>
          </a:r>
        </a:p>
      </dsp:txBody>
      <dsp:txXfrm>
        <a:off x="1854830" y="149"/>
        <a:ext cx="884957" cy="5309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334-C3F1-4C46-A9DC-0E1210343B7E}">
      <dsp:nvSpPr>
        <dsp:cNvPr id="0" name=""/>
        <dsp:cNvSpPr/>
      </dsp:nvSpPr>
      <dsp:spPr>
        <a:xfrm>
          <a:off x="313353" y="465511"/>
          <a:ext cx="2961883" cy="7379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Unmanaged Converters</a:t>
          </a:r>
          <a:endParaRPr lang="en-US" sz="2200" kern="1200" dirty="0"/>
        </a:p>
      </dsp:txBody>
      <dsp:txXfrm>
        <a:off x="313353" y="465511"/>
        <a:ext cx="2961883" cy="737946"/>
      </dsp:txXfrm>
    </dsp:sp>
    <dsp:sp modelId="{136096B0-788D-42B4-9CF9-4887158342F5}">
      <dsp:nvSpPr>
        <dsp:cNvPr id="0" name=""/>
        <dsp:cNvSpPr/>
      </dsp:nvSpPr>
      <dsp:spPr>
        <a:xfrm>
          <a:off x="3682128" y="477779"/>
          <a:ext cx="3102586" cy="713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Managed Converters</a:t>
          </a:r>
          <a:endParaRPr lang="en-US" sz="2200" kern="1200" dirty="0"/>
        </a:p>
      </dsp:txBody>
      <dsp:txXfrm>
        <a:off x="3682128" y="477779"/>
        <a:ext cx="3102586" cy="713410"/>
      </dsp:txXfrm>
    </dsp:sp>
    <dsp:sp modelId="{C6C7C333-4137-44E2-90BA-F51B4B4C43D5}">
      <dsp:nvSpPr>
        <dsp:cNvPr id="0" name=""/>
        <dsp:cNvSpPr/>
      </dsp:nvSpPr>
      <dsp:spPr>
        <a:xfrm>
          <a:off x="1471" y="1610348"/>
          <a:ext cx="2068838" cy="7627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PoE Converter</a:t>
          </a:r>
          <a:endParaRPr lang="en-US" sz="2200" kern="1200" dirty="0"/>
        </a:p>
      </dsp:txBody>
      <dsp:txXfrm>
        <a:off x="1471" y="1610348"/>
        <a:ext cx="2068838" cy="762774"/>
      </dsp:txXfrm>
    </dsp:sp>
    <dsp:sp modelId="{D8E7EAC9-3AB7-40D0-92B2-97113E48288D}">
      <dsp:nvSpPr>
        <dsp:cNvPr id="0" name=""/>
        <dsp:cNvSpPr/>
      </dsp:nvSpPr>
      <dsp:spPr>
        <a:xfrm>
          <a:off x="2477201" y="1647445"/>
          <a:ext cx="2960825" cy="6885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Industrial Converter</a:t>
          </a:r>
          <a:endParaRPr lang="en-US" sz="2200" kern="1200" dirty="0"/>
        </a:p>
      </dsp:txBody>
      <dsp:txXfrm>
        <a:off x="2477201" y="1647445"/>
        <a:ext cx="2960825" cy="688581"/>
      </dsp:txXfrm>
    </dsp:sp>
    <dsp:sp modelId="{ED6FD6B1-869A-4459-8E13-1B773343B54F}">
      <dsp:nvSpPr>
        <dsp:cNvPr id="0" name=""/>
        <dsp:cNvSpPr/>
      </dsp:nvSpPr>
      <dsp:spPr>
        <a:xfrm>
          <a:off x="5844917" y="1689179"/>
          <a:ext cx="1251678" cy="6051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Chassis</a:t>
          </a:r>
        </a:p>
      </dsp:txBody>
      <dsp:txXfrm>
        <a:off x="5844917" y="1689179"/>
        <a:ext cx="1251678" cy="6051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E670-1E12-B539-7CF5-FBBC29168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47559EE0-08DD-8C25-E6DC-284539040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28FD2A8A-E8FD-3B82-A1AB-D7C79395FB45}"/>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5" name="Footer Placeholder 4">
            <a:extLst>
              <a:ext uri="{FF2B5EF4-FFF2-40B4-BE49-F238E27FC236}">
                <a16:creationId xmlns:a16="http://schemas.microsoft.com/office/drawing/2014/main" id="{7ED1DC36-F225-E3AA-7208-DCCB0ACA8E3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B481F842-81D9-9A2C-9B38-71C65491560D}"/>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59330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8559-C641-314C-1E8B-D6F346316B2A}"/>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545B3635-D5F2-4901-0207-8BD05D896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865313FB-999F-C7CB-0DDA-82AC2BF775B8}"/>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5" name="Footer Placeholder 4">
            <a:extLst>
              <a:ext uri="{FF2B5EF4-FFF2-40B4-BE49-F238E27FC236}">
                <a16:creationId xmlns:a16="http://schemas.microsoft.com/office/drawing/2014/main" id="{519C913B-CC8C-8F1B-39E6-6154455BAB65}"/>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5CE398A4-7A81-DD10-D7C8-02EA5B865360}"/>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6348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79AB3-DB3A-9F38-A4B0-4DC47CB795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70604AA0-3850-756C-435A-12A9B01E44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EE4FB99-8755-C738-C0AD-BF0A0768B4EB}"/>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5" name="Footer Placeholder 4">
            <a:extLst>
              <a:ext uri="{FF2B5EF4-FFF2-40B4-BE49-F238E27FC236}">
                <a16:creationId xmlns:a16="http://schemas.microsoft.com/office/drawing/2014/main" id="{7636FDBD-AAD9-6686-83A2-167E473DD114}"/>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A27B556-1D62-0EFE-EB92-2C0F7279BF4C}"/>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39364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304D-5ABA-D877-0FCC-F866C700E8B5}"/>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4971A152-B0DA-CDAC-560B-BA10E649C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023A566A-A5E0-A36A-364F-80CBE16ABEC9}"/>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5" name="Footer Placeholder 4">
            <a:extLst>
              <a:ext uri="{FF2B5EF4-FFF2-40B4-BE49-F238E27FC236}">
                <a16:creationId xmlns:a16="http://schemas.microsoft.com/office/drawing/2014/main" id="{B7D3F7F8-3564-67E2-ADBA-9814B7AD32A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FC1CE2A4-58C9-10D7-F4F0-E9D413FCA5ED}"/>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96388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43E8-1B42-173B-5105-013021E65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FEF9EE3A-9C46-198C-F744-7937B3EE7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F3181B-5CE4-A0AB-B101-A39EB6CB7DB5}"/>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5" name="Footer Placeholder 4">
            <a:extLst>
              <a:ext uri="{FF2B5EF4-FFF2-40B4-BE49-F238E27FC236}">
                <a16:creationId xmlns:a16="http://schemas.microsoft.com/office/drawing/2014/main" id="{422159F4-EC69-08A1-0CE7-BCCBD5E2D106}"/>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26C698D-CE44-84DC-1CEC-B4F3DE946E85}"/>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322480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3DFF-D183-08CB-A826-AA629B2837E9}"/>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04FDF2C6-75F9-F786-E512-304371D56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A575E5B3-8473-7614-0BFC-14984D8A7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D567E0D4-4408-1D40-5A99-77AA37C6138D}"/>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6" name="Footer Placeholder 5">
            <a:extLst>
              <a:ext uri="{FF2B5EF4-FFF2-40B4-BE49-F238E27FC236}">
                <a16:creationId xmlns:a16="http://schemas.microsoft.com/office/drawing/2014/main" id="{C56DE36A-3CCB-5049-3A6B-21F5A805943F}"/>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30C909E1-66FD-92DD-FE16-E3097065EB3E}"/>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55588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0B71-DF74-2C6F-E185-C2C843EF25A8}"/>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FD1CCF6C-3E31-4677-9E84-451724435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785F9-BA38-A711-F0BD-A7B3DFEF43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0E3690B7-6DDC-C2BB-5811-11B025A0E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A3079-8F34-25D1-5EB3-BD1DA4F0D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DBD00AFD-D336-21D3-29AA-B8ACCD590188}"/>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8" name="Footer Placeholder 7">
            <a:extLst>
              <a:ext uri="{FF2B5EF4-FFF2-40B4-BE49-F238E27FC236}">
                <a16:creationId xmlns:a16="http://schemas.microsoft.com/office/drawing/2014/main" id="{E4C1F6D0-A065-33E9-4B9C-6BDFB85B9808}"/>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3F9B1B67-E0B5-105F-92A0-4B2052242432}"/>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65231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E37A-FBF1-4BAD-A29C-1A96A12D075D}"/>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C0113CCA-850F-B3D5-438D-BA9F8AF31C7A}"/>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4" name="Footer Placeholder 3">
            <a:extLst>
              <a:ext uri="{FF2B5EF4-FFF2-40B4-BE49-F238E27FC236}">
                <a16:creationId xmlns:a16="http://schemas.microsoft.com/office/drawing/2014/main" id="{4BBF75C0-49A8-FD85-8109-0F14262982DB}"/>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B810C0D5-1F4A-6450-4FE3-793AE186B45B}"/>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60576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D5BD8-CF53-2456-4D72-0BFD4F7A2E84}"/>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3" name="Footer Placeholder 2">
            <a:extLst>
              <a:ext uri="{FF2B5EF4-FFF2-40B4-BE49-F238E27FC236}">
                <a16:creationId xmlns:a16="http://schemas.microsoft.com/office/drawing/2014/main" id="{C8530F06-A7AE-1AD9-83D1-C7FECA7F3016}"/>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8A181C0C-FCF5-6DEE-2C2F-7260DD5FB3B6}"/>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14464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75C0-D919-4164-AE6C-C871330502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EE44A0EF-861A-1DBF-183C-121BEC21A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AC73D085-9481-15CD-7A48-F1C68CA54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5E664-94F5-53ED-8FAB-14C8354B7AE9}"/>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6" name="Footer Placeholder 5">
            <a:extLst>
              <a:ext uri="{FF2B5EF4-FFF2-40B4-BE49-F238E27FC236}">
                <a16:creationId xmlns:a16="http://schemas.microsoft.com/office/drawing/2014/main" id="{82AD1F11-01B3-E273-684A-4A041F2A2910}"/>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11913D8E-962D-CCE8-18FF-C8B3B37AA859}"/>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292847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2029B-F3FF-0F8C-A452-E8AFB7F85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746E9EDB-9A7F-6377-D851-4780F5BAE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4D441908-8F86-41EC-399D-24C7755A6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E238E-11AB-A750-EA5D-FF4ACE711761}"/>
              </a:ext>
            </a:extLst>
          </p:cNvPr>
          <p:cNvSpPr>
            <a:spLocks noGrp="1"/>
          </p:cNvSpPr>
          <p:nvPr>
            <p:ph type="dt" sz="half" idx="10"/>
          </p:nvPr>
        </p:nvSpPr>
        <p:spPr/>
        <p:txBody>
          <a:bodyPr/>
          <a:lstStyle/>
          <a:p>
            <a:fld id="{1BA42306-B89D-4B19-A3DF-0911CC0060C3}" type="datetimeFigureOut">
              <a:rPr lang="th-TH" smtClean="0"/>
              <a:t>16/06/65</a:t>
            </a:fld>
            <a:endParaRPr lang="th-TH"/>
          </a:p>
        </p:txBody>
      </p:sp>
      <p:sp>
        <p:nvSpPr>
          <p:cNvPr id="6" name="Footer Placeholder 5">
            <a:extLst>
              <a:ext uri="{FF2B5EF4-FFF2-40B4-BE49-F238E27FC236}">
                <a16:creationId xmlns:a16="http://schemas.microsoft.com/office/drawing/2014/main" id="{72735036-738B-43F3-06D1-D0C034F0BC1E}"/>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4092EDFD-273E-F4CF-EDA6-43ABE37D5556}"/>
              </a:ext>
            </a:extLst>
          </p:cNvPr>
          <p:cNvSpPr>
            <a:spLocks noGrp="1"/>
          </p:cNvSpPr>
          <p:nvPr>
            <p:ph type="sldNum" sz="quarter" idx="12"/>
          </p:nvPr>
        </p:nvSpPr>
        <p:spPr/>
        <p:txBody>
          <a:bodyPr/>
          <a:lstStyle/>
          <a:p>
            <a:fld id="{CC3469CF-8FFB-485E-920E-DED2F9EF33C2}" type="slidenum">
              <a:rPr lang="th-TH" smtClean="0"/>
              <a:t>‹#›</a:t>
            </a:fld>
            <a:endParaRPr lang="th-TH"/>
          </a:p>
        </p:txBody>
      </p:sp>
    </p:spTree>
    <p:extLst>
      <p:ext uri="{BB962C8B-B14F-4D97-AF65-F5344CB8AC3E}">
        <p14:creationId xmlns:p14="http://schemas.microsoft.com/office/powerpoint/2010/main" val="244113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0A2FE-CA30-0E1E-332F-64D855F346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BE0C5757-0F0C-EEC9-802D-B8DCF6C24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55FF1303-4D55-96DB-1447-F3733D363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42306-B89D-4B19-A3DF-0911CC0060C3}" type="datetimeFigureOut">
              <a:rPr lang="th-TH" smtClean="0"/>
              <a:t>16/06/65</a:t>
            </a:fld>
            <a:endParaRPr lang="th-TH"/>
          </a:p>
        </p:txBody>
      </p:sp>
      <p:sp>
        <p:nvSpPr>
          <p:cNvPr id="5" name="Footer Placeholder 4">
            <a:extLst>
              <a:ext uri="{FF2B5EF4-FFF2-40B4-BE49-F238E27FC236}">
                <a16:creationId xmlns:a16="http://schemas.microsoft.com/office/drawing/2014/main" id="{6FAD030E-07BC-E7ED-3226-E1A7E9744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BB2ACB11-1AC4-62AE-BC88-65DA94FA1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469CF-8FFB-485E-920E-DED2F9EF33C2}" type="slidenum">
              <a:rPr lang="th-TH" smtClean="0"/>
              <a:t>‹#›</a:t>
            </a:fld>
            <a:endParaRPr lang="th-TH"/>
          </a:p>
        </p:txBody>
      </p:sp>
    </p:spTree>
    <p:extLst>
      <p:ext uri="{BB962C8B-B14F-4D97-AF65-F5344CB8AC3E}">
        <p14:creationId xmlns:p14="http://schemas.microsoft.com/office/powerpoint/2010/main" val="315919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image" Target="../media/image1.jpeg"/><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lanet.com.tw/storage/products/24466/C-GST-80x_s.pdf" TargetMode="External"/><Relationship Id="rId2" Type="http://schemas.openxmlformats.org/officeDocument/2006/relationships/hyperlink" Target="https://www.planet.com.tw/en/product/gst-80x-series?c1=media-conversion&amp;c2=gigabit-media-converter&amp;c3=chassis-managed-gigabit-media-conver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EBC6346-2B95-DE21-91D2-5A283CB4F8C6}"/>
              </a:ext>
            </a:extLst>
          </p:cNvPr>
          <p:cNvSpPr>
            <a:spLocks noGrp="1"/>
          </p:cNvSpPr>
          <p:nvPr>
            <p:ph type="subTitle" idx="1"/>
          </p:nvPr>
        </p:nvSpPr>
        <p:spPr>
          <a:xfrm>
            <a:off x="5739043" y="364972"/>
            <a:ext cx="6096000" cy="1655762"/>
          </a:xfrm>
        </p:spPr>
        <p:txBody>
          <a:bodyPr>
            <a:normAutofit lnSpcReduction="10000"/>
          </a:bodyPr>
          <a:lstStyle/>
          <a:p>
            <a:r>
              <a:rPr lang="en-US" sz="2800" b="0" i="0" dirty="0">
                <a:solidFill>
                  <a:srgbClr val="5070AB"/>
                </a:solidFill>
                <a:effectLst/>
                <a:latin typeface="Didact Gothic" panose="00000500000000000000" pitchFamily="2" charset="0"/>
              </a:rPr>
              <a:t>GST-80X Series</a:t>
            </a:r>
            <a:endParaRPr lang="th-TH" sz="2800" b="0" i="0" dirty="0">
              <a:solidFill>
                <a:srgbClr val="5070AB"/>
              </a:solidFill>
              <a:effectLst/>
              <a:latin typeface="Didact Gothic" panose="00000500000000000000" pitchFamily="2" charset="0"/>
            </a:endParaRPr>
          </a:p>
          <a:p>
            <a:r>
              <a:rPr lang="en-US" sz="2800" dirty="0">
                <a:solidFill>
                  <a:srgbClr val="5070AB"/>
                </a:solidFill>
                <a:latin typeface="Didact Gothic" panose="00000500000000000000" pitchFamily="2" charset="0"/>
              </a:rPr>
              <a:t>Card Type Managed</a:t>
            </a:r>
            <a:endParaRPr lang="en-US" sz="2800" b="0" i="0" dirty="0">
              <a:solidFill>
                <a:srgbClr val="5070AB"/>
              </a:solidFill>
              <a:effectLst/>
              <a:latin typeface="Didact Gothic" panose="00000500000000000000" pitchFamily="2" charset="0"/>
            </a:endParaRPr>
          </a:p>
          <a:p>
            <a:r>
              <a:rPr lang="en-US" b="0" i="0" dirty="0">
                <a:solidFill>
                  <a:srgbClr val="212529"/>
                </a:solidFill>
                <a:effectLst/>
                <a:latin typeface="Didact Gothic" panose="00000500000000000000" pitchFamily="2" charset="0"/>
              </a:rPr>
              <a:t>10/100/1000BASE-T to 1000BASE-SX/LX Smart Media Converter</a:t>
            </a:r>
          </a:p>
          <a:p>
            <a:endParaRPr lang="th-TH" dirty="0"/>
          </a:p>
        </p:txBody>
      </p:sp>
      <p:pic>
        <p:nvPicPr>
          <p:cNvPr id="1026" name="Picture 2" descr="10/100/1000BASE-T to 1000BASE-SX/LX Smart Media Converter GST-80X Series">
            <a:extLst>
              <a:ext uri="{FF2B5EF4-FFF2-40B4-BE49-F238E27FC236}">
                <a16:creationId xmlns:a16="http://schemas.microsoft.com/office/drawing/2014/main" id="{D511D746-3328-4856-6A19-9D2EED4C0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37" y="615727"/>
            <a:ext cx="4762500" cy="4762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8" name="Subtitle 2">
            <a:extLst>
              <a:ext uri="{FF2B5EF4-FFF2-40B4-BE49-F238E27FC236}">
                <a16:creationId xmlns:a16="http://schemas.microsoft.com/office/drawing/2014/main" id="{44E6E140-14A2-4DA8-80D0-02970966B9E5}"/>
              </a:ext>
            </a:extLst>
          </p:cNvPr>
          <p:cNvGraphicFramePr/>
          <p:nvPr>
            <p:extLst>
              <p:ext uri="{D42A27DB-BD31-4B8C-83A1-F6EECF244321}">
                <p14:modId xmlns:p14="http://schemas.microsoft.com/office/powerpoint/2010/main" val="3124521220"/>
              </p:ext>
            </p:extLst>
          </p:nvPr>
        </p:nvGraphicFramePr>
        <p:xfrm>
          <a:off x="5660624" y="2277353"/>
          <a:ext cx="6096000" cy="2838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ubtitle 2">
            <a:extLst>
              <a:ext uri="{FF2B5EF4-FFF2-40B4-BE49-F238E27FC236}">
                <a16:creationId xmlns:a16="http://schemas.microsoft.com/office/drawing/2014/main" id="{FA2F4ED8-BF7E-DD37-7798-FE99D48DE1FA}"/>
              </a:ext>
            </a:extLst>
          </p:cNvPr>
          <p:cNvSpPr txBox="1">
            <a:spLocks/>
          </p:cNvSpPr>
          <p:nvPr/>
        </p:nvSpPr>
        <p:spPr>
          <a:xfrm>
            <a:off x="4893723" y="2277353"/>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Model: </a:t>
            </a:r>
            <a:endParaRPr lang="en-US" dirty="0">
              <a:solidFill>
                <a:srgbClr val="212529"/>
              </a:solidFill>
              <a:latin typeface="Didact Gothic" panose="00000500000000000000" pitchFamily="2" charset="0"/>
            </a:endParaRPr>
          </a:p>
          <a:p>
            <a:endParaRPr lang="th-TH" dirty="0"/>
          </a:p>
        </p:txBody>
      </p:sp>
      <p:graphicFrame>
        <p:nvGraphicFramePr>
          <p:cNvPr id="8" name="Subtitle 2">
            <a:extLst>
              <a:ext uri="{FF2B5EF4-FFF2-40B4-BE49-F238E27FC236}">
                <a16:creationId xmlns:a16="http://schemas.microsoft.com/office/drawing/2014/main" id="{942BA681-317E-D00E-5D18-1BB8B7C3BC54}"/>
              </a:ext>
            </a:extLst>
          </p:cNvPr>
          <p:cNvGraphicFramePr/>
          <p:nvPr>
            <p:extLst>
              <p:ext uri="{D42A27DB-BD31-4B8C-83A1-F6EECF244321}">
                <p14:modId xmlns:p14="http://schemas.microsoft.com/office/powerpoint/2010/main" val="602152704"/>
              </p:ext>
            </p:extLst>
          </p:nvPr>
        </p:nvGraphicFramePr>
        <p:xfrm>
          <a:off x="5546698" y="5950389"/>
          <a:ext cx="3621165" cy="5312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Subtitle 2">
            <a:extLst>
              <a:ext uri="{FF2B5EF4-FFF2-40B4-BE49-F238E27FC236}">
                <a16:creationId xmlns:a16="http://schemas.microsoft.com/office/drawing/2014/main" id="{05FDF6E8-C527-F699-F491-F7FE45FE9E8F}"/>
              </a:ext>
            </a:extLst>
          </p:cNvPr>
          <p:cNvSpPr txBox="1">
            <a:spLocks/>
          </p:cNvSpPr>
          <p:nvPr/>
        </p:nvSpPr>
        <p:spPr>
          <a:xfrm>
            <a:off x="4977600" y="5950389"/>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Type: </a:t>
            </a:r>
            <a:endParaRPr lang="en-US" dirty="0">
              <a:solidFill>
                <a:srgbClr val="212529"/>
              </a:solidFill>
              <a:latin typeface="Didact Gothic" panose="00000500000000000000" pitchFamily="2" charset="0"/>
            </a:endParaRPr>
          </a:p>
          <a:p>
            <a:endParaRPr lang="th-TH" dirty="0"/>
          </a:p>
        </p:txBody>
      </p:sp>
      <p:graphicFrame>
        <p:nvGraphicFramePr>
          <p:cNvPr id="10" name="Subtitle 2">
            <a:extLst>
              <a:ext uri="{FF2B5EF4-FFF2-40B4-BE49-F238E27FC236}">
                <a16:creationId xmlns:a16="http://schemas.microsoft.com/office/drawing/2014/main" id="{236AE6A0-6F90-13B2-5226-39373602AA65}"/>
              </a:ext>
            </a:extLst>
          </p:cNvPr>
          <p:cNvGraphicFramePr/>
          <p:nvPr>
            <p:extLst>
              <p:ext uri="{D42A27DB-BD31-4B8C-83A1-F6EECF244321}">
                <p14:modId xmlns:p14="http://schemas.microsoft.com/office/powerpoint/2010/main" val="1790878441"/>
              </p:ext>
            </p:extLst>
          </p:nvPr>
        </p:nvGraphicFramePr>
        <p:xfrm>
          <a:off x="5546698" y="5267552"/>
          <a:ext cx="3621165" cy="5312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 name="Subtitle 2">
            <a:extLst>
              <a:ext uri="{FF2B5EF4-FFF2-40B4-BE49-F238E27FC236}">
                <a16:creationId xmlns:a16="http://schemas.microsoft.com/office/drawing/2014/main" id="{DFF7DC3C-847D-9306-AFB2-B0B0FF81352F}"/>
              </a:ext>
            </a:extLst>
          </p:cNvPr>
          <p:cNvSpPr txBox="1">
            <a:spLocks/>
          </p:cNvSpPr>
          <p:nvPr/>
        </p:nvSpPr>
        <p:spPr>
          <a:xfrm>
            <a:off x="4630354" y="5267552"/>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Port Type: </a:t>
            </a:r>
            <a:endParaRPr lang="en-US" dirty="0">
              <a:solidFill>
                <a:srgbClr val="212529"/>
              </a:solidFill>
              <a:latin typeface="Didact Gothic" panose="00000500000000000000" pitchFamily="2" charset="0"/>
            </a:endParaRPr>
          </a:p>
          <a:p>
            <a:endParaRPr lang="th-TH" dirty="0"/>
          </a:p>
        </p:txBody>
      </p:sp>
    </p:spTree>
    <p:extLst>
      <p:ext uri="{BB962C8B-B14F-4D97-AF65-F5344CB8AC3E}">
        <p14:creationId xmlns:p14="http://schemas.microsoft.com/office/powerpoint/2010/main" val="242377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ubtitle 2">
            <a:extLst>
              <a:ext uri="{FF2B5EF4-FFF2-40B4-BE49-F238E27FC236}">
                <a16:creationId xmlns:a16="http://schemas.microsoft.com/office/drawing/2014/main" id="{7937FBC0-7142-2D80-4929-791F2E5DF0D9}"/>
              </a:ext>
            </a:extLst>
          </p:cNvPr>
          <p:cNvGraphicFramePr/>
          <p:nvPr>
            <p:extLst>
              <p:ext uri="{D42A27DB-BD31-4B8C-83A1-F6EECF244321}">
                <p14:modId xmlns:p14="http://schemas.microsoft.com/office/powerpoint/2010/main" val="3419566282"/>
              </p:ext>
            </p:extLst>
          </p:nvPr>
        </p:nvGraphicFramePr>
        <p:xfrm>
          <a:off x="4611579" y="1291932"/>
          <a:ext cx="7098068" cy="2838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ubtitle 2">
            <a:extLst>
              <a:ext uri="{FF2B5EF4-FFF2-40B4-BE49-F238E27FC236}">
                <a16:creationId xmlns:a16="http://schemas.microsoft.com/office/drawing/2014/main" id="{3C169C90-1EC6-E9A3-68FC-4EEE665B8B19}"/>
              </a:ext>
            </a:extLst>
          </p:cNvPr>
          <p:cNvSpPr txBox="1">
            <a:spLocks/>
          </p:cNvSpPr>
          <p:nvPr/>
        </p:nvSpPr>
        <p:spPr>
          <a:xfrm>
            <a:off x="3766259" y="1167645"/>
            <a:ext cx="1690640" cy="5312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solidFill>
                  <a:srgbClr val="5070AB"/>
                </a:solidFill>
                <a:latin typeface="Didact Gothic" panose="00000500000000000000" pitchFamily="2" charset="0"/>
              </a:rPr>
              <a:t>Series: </a:t>
            </a:r>
            <a:endParaRPr lang="en-US" dirty="0">
              <a:solidFill>
                <a:srgbClr val="212529"/>
              </a:solidFill>
              <a:latin typeface="Didact Gothic" panose="00000500000000000000" pitchFamily="2" charset="0"/>
            </a:endParaRPr>
          </a:p>
          <a:p>
            <a:endParaRPr lang="th-TH" dirty="0"/>
          </a:p>
        </p:txBody>
      </p:sp>
    </p:spTree>
    <p:extLst>
      <p:ext uri="{BB962C8B-B14F-4D97-AF65-F5344CB8AC3E}">
        <p14:creationId xmlns:p14="http://schemas.microsoft.com/office/powerpoint/2010/main" val="11088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7F2C91-1B50-F002-E647-8FB8A00ECC82}"/>
              </a:ext>
            </a:extLst>
          </p:cNvPr>
          <p:cNvSpPr>
            <a:spLocks noGrp="1"/>
          </p:cNvSpPr>
          <p:nvPr>
            <p:ph type="title"/>
          </p:nvPr>
        </p:nvSpPr>
        <p:spPr>
          <a:xfrm>
            <a:off x="838200" y="365125"/>
            <a:ext cx="10515600" cy="1325563"/>
          </a:xfrm>
        </p:spPr>
        <p:txBody>
          <a:bodyPr>
            <a:normAutofit/>
          </a:bodyPr>
          <a:lstStyle/>
          <a:p>
            <a:r>
              <a:rPr lang="en-US"/>
              <a:t>Overview</a:t>
            </a:r>
            <a:endParaRPr lang="th-TH" dirty="0"/>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501F846-AD97-4BD9-66BE-85CC9B23509E}"/>
              </a:ext>
            </a:extLst>
          </p:cNvPr>
          <p:cNvSpPr>
            <a:spLocks noGrp="1"/>
          </p:cNvSpPr>
          <p:nvPr>
            <p:ph idx="1"/>
          </p:nvPr>
        </p:nvSpPr>
        <p:spPr>
          <a:xfrm>
            <a:off x="828160" y="1396999"/>
            <a:ext cx="10601839" cy="4441825"/>
          </a:xfrm>
        </p:spPr>
        <p:txBody>
          <a:bodyPr>
            <a:normAutofit/>
          </a:bodyPr>
          <a:lstStyle/>
          <a:p>
            <a:pPr marL="0" indent="0">
              <a:buNone/>
            </a:pPr>
            <a:r>
              <a:rPr lang="en-US" sz="1800" b="0" i="0" dirty="0">
                <a:effectLst/>
                <a:latin typeface="Cordia New" panose="020B0304020202020204" pitchFamily="34" charset="-34"/>
                <a:cs typeface="Cordia New" panose="020B0304020202020204" pitchFamily="34" charset="-34"/>
              </a:rPr>
              <a:t>To provide an easy use yet powerful solution for FTTX applications, PLANET has released a new 10/100/1000Base-T to 1000Base-SX/LX Smart Media Converter, GST-80x series, featuring plug &amp; play and smart media conversion functions.</a:t>
            </a:r>
            <a:br>
              <a:rPr lang="en-US" sz="1800" b="0" i="0" dirty="0">
                <a:effectLst/>
                <a:latin typeface="Cordia New" panose="020B0304020202020204" pitchFamily="34" charset="-34"/>
                <a:cs typeface="Cordia New" panose="020B0304020202020204" pitchFamily="34" charset="-34"/>
              </a:rPr>
            </a:br>
            <a:br>
              <a:rPr lang="en-US" sz="1800" b="0" i="0" dirty="0">
                <a:effectLst/>
                <a:latin typeface="Cordia New" panose="020B0304020202020204" pitchFamily="34" charset="-34"/>
                <a:cs typeface="Cordia New" panose="020B0304020202020204" pitchFamily="34" charset="-34"/>
              </a:rPr>
            </a:br>
            <a:r>
              <a:rPr lang="en-US" sz="1800" b="1" i="0" dirty="0">
                <a:effectLst/>
                <a:latin typeface="Cordia New" panose="020B0304020202020204" pitchFamily="34" charset="-34"/>
                <a:cs typeface="Cordia New" panose="020B0304020202020204" pitchFamily="34" charset="-34"/>
              </a:rPr>
              <a:t>Distance Extension with High Performance and Steady Network Communication</a:t>
            </a:r>
            <a:br>
              <a:rPr lang="en-US" sz="1800" b="0" i="0" dirty="0">
                <a:effectLst/>
                <a:latin typeface="Cordia New" panose="020B0304020202020204" pitchFamily="34" charset="-34"/>
                <a:cs typeface="Cordia New" panose="020B0304020202020204" pitchFamily="34" charset="-34"/>
              </a:rPr>
            </a:br>
            <a:r>
              <a:rPr lang="en-US" sz="1800" b="0" i="0" dirty="0">
                <a:effectLst/>
                <a:latin typeface="Cordia New" panose="020B0304020202020204" pitchFamily="34" charset="-34"/>
                <a:cs typeface="Cordia New" panose="020B0304020202020204" pitchFamily="34" charset="-34"/>
              </a:rPr>
              <a:t>PLANET GST-80x Smart Gigabit Media Converter series extends communication distance with highly Gigabit performance via fiber optical cable. The GST-80x series provides media conversion between 10/100/1000Base-T and 1000Base-SX/LX interfaces such as multi-mode LC/SC connectors (220m / 550m), single-mode LC/SC connectors (10/20/30/40/50/70/120km) and single fiber connectors (WDM,15/60km) for various fiber optic applications.</a:t>
            </a:r>
          </a:p>
          <a:p>
            <a:pPr marL="0" indent="0">
              <a:buNone/>
            </a:pPr>
            <a:r>
              <a:rPr lang="en-US" sz="1800" b="1" i="0" dirty="0">
                <a:effectLst/>
                <a:latin typeface="Cordia New" panose="020B0304020202020204" pitchFamily="34" charset="-34"/>
                <a:cs typeface="Cordia New" panose="020B0304020202020204" pitchFamily="34" charset="-34"/>
              </a:rPr>
              <a:t>Enhanced Smart Management Features</a:t>
            </a:r>
            <a:br>
              <a:rPr lang="en-US" sz="1800" b="0" i="0" dirty="0">
                <a:effectLst/>
                <a:latin typeface="Cordia New" panose="020B0304020202020204" pitchFamily="34" charset="-34"/>
                <a:cs typeface="Cordia New" panose="020B0304020202020204" pitchFamily="34" charset="-34"/>
              </a:rPr>
            </a:br>
            <a:r>
              <a:rPr lang="en-US" sz="1800" b="0" i="0" dirty="0">
                <a:effectLst/>
                <a:latin typeface="Cordia New" panose="020B0304020202020204" pitchFamily="34" charset="-34"/>
                <a:cs typeface="Cordia New" panose="020B0304020202020204" pitchFamily="34" charset="-34"/>
              </a:rPr>
              <a:t>The GST-80x series provides auto MDI/MDI-X on its TP port and the DIP switch to configure the available smart functions including the auto-negotiation / force for fiber interface and Link Pass-through function (LLCF/LLR). The Link Loss Carry Forward (LLCF) function works with Link Loss Return (LLR) to diagnose network connections. Also, the LLR function can immediately alarm network administrator the media link issue and provide efficient solution to monitoring the entire network.</a:t>
            </a:r>
            <a:br>
              <a:rPr lang="en-US" sz="1800" b="0" i="0" dirty="0">
                <a:effectLst/>
                <a:latin typeface="Cordia New" panose="020B0304020202020204" pitchFamily="34" charset="-34"/>
                <a:cs typeface="Cordia New" panose="020B0304020202020204" pitchFamily="34" charset="-34"/>
              </a:rPr>
            </a:br>
            <a:br>
              <a:rPr lang="en-US" sz="1800" b="0" i="0" dirty="0">
                <a:effectLst/>
                <a:latin typeface="Cordia New" panose="020B0304020202020204" pitchFamily="34" charset="-34"/>
                <a:cs typeface="Cordia New" panose="020B0304020202020204" pitchFamily="34" charset="-34"/>
              </a:rPr>
            </a:br>
            <a:r>
              <a:rPr lang="en-US" sz="1800" b="1" i="0" dirty="0">
                <a:effectLst/>
                <a:latin typeface="Cordia New" panose="020B0304020202020204" pitchFamily="34" charset="-34"/>
                <a:cs typeface="Cordia New" panose="020B0304020202020204" pitchFamily="34" charset="-34"/>
              </a:rPr>
              <a:t>Easy Installation</a:t>
            </a:r>
            <a:br>
              <a:rPr lang="en-US" sz="1800" b="0" i="0" dirty="0">
                <a:effectLst/>
                <a:latin typeface="Cordia New" panose="020B0304020202020204" pitchFamily="34" charset="-34"/>
                <a:cs typeface="Cordia New" panose="020B0304020202020204" pitchFamily="34" charset="-34"/>
              </a:rPr>
            </a:br>
            <a:r>
              <a:rPr lang="en-US" sz="1800" b="0" i="0" dirty="0">
                <a:effectLst/>
                <a:latin typeface="Cordia New" panose="020B0304020202020204" pitchFamily="34" charset="-34"/>
                <a:cs typeface="Cordia New" panose="020B0304020202020204" pitchFamily="34" charset="-34"/>
              </a:rPr>
              <a:t>The GST-80x series allows two segments to connect easily. The Smart Media Converter can be used as a standalone unit when powered by its DC adapter or used as a slide-in module to PLANET 19-inch managed 16-slot media converter chassis (MC-1610MR / MC-1610MR48). When working with the Managed media converter chassis, the GST-80x is able to be managed and its status can be monitored through the local RS-232 console and remote web interface.</a:t>
            </a:r>
          </a:p>
          <a:p>
            <a:pPr marL="0" indent="0">
              <a:buNone/>
            </a:pPr>
            <a:endParaRPr lang="th-TH" sz="1500" dirty="0"/>
          </a:p>
        </p:txBody>
      </p:sp>
    </p:spTree>
    <p:extLst>
      <p:ext uri="{BB962C8B-B14F-4D97-AF65-F5344CB8AC3E}">
        <p14:creationId xmlns:p14="http://schemas.microsoft.com/office/powerpoint/2010/main" val="252195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5" name="Rectangle 207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7CB56-1018-B69B-43DF-2054C6D08329}"/>
              </a:ext>
            </a:extLst>
          </p:cNvPr>
          <p:cNvSpPr>
            <a:spLocks noGrp="1"/>
          </p:cNvSpPr>
          <p:nvPr>
            <p:ph type="title"/>
          </p:nvPr>
        </p:nvSpPr>
        <p:spPr>
          <a:xfrm>
            <a:off x="589560" y="856180"/>
            <a:ext cx="5279408" cy="1128068"/>
          </a:xfrm>
        </p:spPr>
        <p:txBody>
          <a:bodyPr anchor="ctr">
            <a:normAutofit/>
          </a:bodyPr>
          <a:lstStyle/>
          <a:p>
            <a:r>
              <a:rPr lang="en-US" sz="4000" dirty="0"/>
              <a:t>Application</a:t>
            </a:r>
            <a:endParaRPr lang="th-TH" sz="4000" dirty="0"/>
          </a:p>
        </p:txBody>
      </p:sp>
      <p:grpSp>
        <p:nvGrpSpPr>
          <p:cNvPr id="2077" name="Group 207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78" name="Rectangle 207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207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81" name="Rectangle 208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9C79D1-258A-92B8-E261-CFBE76C057F2}"/>
              </a:ext>
            </a:extLst>
          </p:cNvPr>
          <p:cNvSpPr>
            <a:spLocks noGrp="1"/>
          </p:cNvSpPr>
          <p:nvPr>
            <p:ph idx="1"/>
          </p:nvPr>
        </p:nvSpPr>
        <p:spPr>
          <a:xfrm>
            <a:off x="590718" y="2330505"/>
            <a:ext cx="5600531" cy="4270320"/>
          </a:xfrm>
        </p:spPr>
        <p:txBody>
          <a:bodyPr anchor="ctr">
            <a:normAutofit fontScale="77500" lnSpcReduction="20000"/>
          </a:bodyPr>
          <a:lstStyle/>
          <a:p>
            <a:pPr marL="0" indent="0">
              <a:buNone/>
            </a:pPr>
            <a:r>
              <a:rPr lang="en-US" b="1" i="0" dirty="0">
                <a:effectLst/>
                <a:latin typeface="Cordia New" panose="020B0304020202020204" pitchFamily="34" charset="-34"/>
                <a:cs typeface="Cordia New" panose="020B0304020202020204" pitchFamily="34" charset="-34"/>
              </a:rPr>
              <a:t>Fiber-Optic Networking for ISP, Enterprise, and Home</a:t>
            </a:r>
            <a:br>
              <a:rPr lang="en-US" b="0" i="0" dirty="0">
                <a:effectLst/>
                <a:latin typeface="Cordia New" panose="020B0304020202020204" pitchFamily="34" charset="-34"/>
                <a:cs typeface="Cordia New" panose="020B0304020202020204" pitchFamily="34" charset="-34"/>
              </a:rPr>
            </a:br>
            <a:r>
              <a:rPr lang="en-US" b="0" i="0" dirty="0">
                <a:effectLst/>
                <a:latin typeface="Cordia New" panose="020B0304020202020204" pitchFamily="34" charset="-34"/>
                <a:cs typeface="Cordia New" panose="020B0304020202020204" pitchFamily="34" charset="-34"/>
              </a:rPr>
              <a:t>PLANET GST-80x provides advanced media conversion technology -- 10/100/1000Base-T and 1000Base-SX/LX interfaces to fulfill different kinds of demands as the current network grows and expands. The GST-80x provides diverse fiber connect type options for different network applications. It is very flexible for the GST-80x to work as a standalone device or be installed in the central management media converter chassis for centralized management. When working with the management media converter chassis, the GST-80x is hot swappable to avoid network downtime. The GST-80x is the ideal solution to building a network solution of FTTH (Fiber to the Home) or FTTC (Fiber to the Curb), and FTTB (Fiber to the Building) for ISPs, campuses and enterprises.</a:t>
            </a:r>
          </a:p>
          <a:p>
            <a:pPr marL="0" indent="0">
              <a:buNone/>
            </a:pPr>
            <a:br>
              <a:rPr lang="en-US" sz="1700" dirty="0"/>
            </a:br>
            <a:endParaRPr lang="th-TH" sz="1700" dirty="0"/>
          </a:p>
        </p:txBody>
      </p:sp>
      <p:sp>
        <p:nvSpPr>
          <p:cNvPr id="2083" name="Rectangle 208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9C325D6E-4E0E-AB00-9FD8-A69FC092B2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1042403"/>
            <a:ext cx="4397433" cy="1597733"/>
          </a:xfrm>
          <a:prstGeom prst="rect">
            <a:avLst/>
          </a:prstGeom>
          <a:noFill/>
          <a:extLst>
            <a:ext uri="{909E8E84-426E-40DD-AFC4-6F175D3DCCD1}">
              <a14:hiddenFill xmlns:a14="http://schemas.microsoft.com/office/drawing/2010/main">
                <a:solidFill>
                  <a:srgbClr val="FFFFFF"/>
                </a:solidFill>
              </a14:hiddenFill>
            </a:ext>
          </a:extLst>
        </p:spPr>
      </p:pic>
      <p:sp>
        <p:nvSpPr>
          <p:cNvPr id="2087" name="Rectangle 208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06DCD6CB-063E-EBC9-5854-E9D17F253A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04610" y="3707894"/>
            <a:ext cx="3753195"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7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107B-B3CA-BA77-B4DB-FBA3D4ECE76A}"/>
              </a:ext>
            </a:extLst>
          </p:cNvPr>
          <p:cNvSpPr>
            <a:spLocks noGrp="1"/>
          </p:cNvSpPr>
          <p:nvPr>
            <p:ph type="title"/>
          </p:nvPr>
        </p:nvSpPr>
        <p:spPr>
          <a:xfrm>
            <a:off x="838200" y="313531"/>
            <a:ext cx="10515600" cy="1325563"/>
          </a:xfrm>
        </p:spPr>
        <p:txBody>
          <a:bodyPr>
            <a:normAutofit/>
          </a:bodyPr>
          <a:lstStyle/>
          <a:p>
            <a:r>
              <a:rPr lang="en-US" sz="3200" b="1" i="0" dirty="0">
                <a:solidFill>
                  <a:srgbClr val="19191A"/>
                </a:solidFill>
                <a:effectLst/>
                <a:latin typeface="Open Sans" panose="020B0606030504020204" pitchFamily="34" charset="0"/>
              </a:rPr>
              <a:t>Network Connectivity</a:t>
            </a:r>
            <a:endParaRPr lang="th-TH" sz="4000" dirty="0"/>
          </a:p>
        </p:txBody>
      </p:sp>
      <p:pic>
        <p:nvPicPr>
          <p:cNvPr id="1028" name="Picture 4" descr="16-Slot Managed Media Converter Chassis with Redundant Power Supply System MC-1610MR / MC-1610MR48">
            <a:extLst>
              <a:ext uri="{FF2B5EF4-FFF2-40B4-BE49-F238E27FC236}">
                <a16:creationId xmlns:a16="http://schemas.microsoft.com/office/drawing/2014/main" id="{27F02DE6-1C76-5259-3636-C44F8762F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095" y="2624460"/>
            <a:ext cx="2085975" cy="20859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16-Slot Managed Media Converter Chassis with Redundant Power Supply System MC-1610MR / MC-1610MR48">
            <a:extLst>
              <a:ext uri="{FF2B5EF4-FFF2-40B4-BE49-F238E27FC236}">
                <a16:creationId xmlns:a16="http://schemas.microsoft.com/office/drawing/2014/main" id="{9BABDE53-5F32-7EDC-2229-19E375861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595" y="2624460"/>
            <a:ext cx="2085975" cy="20859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3 24-Port 10/100/1000T 802.3bt PoE + 2-Port 10GBASE-T + 2-Port 10G SFP+ Managed Switch with Dual Modular Power Supply Slots GS-6322-24P4X">
            <a:extLst>
              <a:ext uri="{FF2B5EF4-FFF2-40B4-BE49-F238E27FC236}">
                <a16:creationId xmlns:a16="http://schemas.microsoft.com/office/drawing/2014/main" id="{FCDF368A-B4F2-A13F-A8D0-7935CD2E1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486025"/>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F3553265-53CE-D6E2-6EED-2B51C9AF7F5C}"/>
              </a:ext>
            </a:extLst>
          </p:cNvPr>
          <p:cNvSpPr>
            <a:spLocks noGrp="1"/>
          </p:cNvSpPr>
          <p:nvPr>
            <p:ph idx="1"/>
          </p:nvPr>
        </p:nvSpPr>
        <p:spPr>
          <a:xfrm>
            <a:off x="714375" y="4805362"/>
            <a:ext cx="2305050" cy="1076325"/>
          </a:xfrm>
        </p:spPr>
        <p:txBody>
          <a:bodyPr anchor="ctr">
            <a:normAutofit lnSpcReduction="10000"/>
          </a:bodyPr>
          <a:lstStyle/>
          <a:p>
            <a:pPr marL="0" indent="0">
              <a:buNone/>
            </a:pPr>
            <a:br>
              <a:rPr lang="en-US" sz="1700" dirty="0"/>
            </a:br>
            <a:r>
              <a:rPr lang="en-US" sz="1200" b="0" i="0" dirty="0">
                <a:solidFill>
                  <a:srgbClr val="212529"/>
                </a:solidFill>
                <a:effectLst/>
                <a:latin typeface="Didact Gothic" panose="00000500000000000000" pitchFamily="2" charset="0"/>
              </a:rPr>
              <a:t>L3 24-Port 10/100/1000T 802.3bt PoE + 2-Port 10GBASE-T + 2-Port 10G SFP+ Managed Switch with Dual Modular Power Supply Slots</a:t>
            </a:r>
          </a:p>
          <a:p>
            <a:pPr marL="0" indent="0">
              <a:buNone/>
            </a:pPr>
            <a:endParaRPr lang="th-TH" sz="1700" dirty="0"/>
          </a:p>
        </p:txBody>
      </p:sp>
      <p:pic>
        <p:nvPicPr>
          <p:cNvPr id="1034" name="Picture 10" descr="L3 48-Port 10/100/1000T 802.3at PoE + 4-Port 10G SFP+ Managed Switch GS-5220-48P4X / GS-5220-48PL4XR">
            <a:extLst>
              <a:ext uri="{FF2B5EF4-FFF2-40B4-BE49-F238E27FC236}">
                <a16:creationId xmlns:a16="http://schemas.microsoft.com/office/drawing/2014/main" id="{1645BB8C-0079-753E-37DF-4424F9A68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4975" y="2583656"/>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2EB125CA-0973-512C-D478-A0CF1448DCE4}"/>
              </a:ext>
            </a:extLst>
          </p:cNvPr>
          <p:cNvSpPr txBox="1">
            <a:spLocks/>
          </p:cNvSpPr>
          <p:nvPr/>
        </p:nvSpPr>
        <p:spPr>
          <a:xfrm>
            <a:off x="9401175" y="4611533"/>
            <a:ext cx="2305050" cy="10763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1200" b="0" i="0" dirty="0">
                <a:solidFill>
                  <a:srgbClr val="212529"/>
                </a:solidFill>
                <a:effectLst/>
                <a:latin typeface="Didact Gothic" panose="00000500000000000000" pitchFamily="2" charset="0"/>
              </a:rPr>
              <a:t>L3 48-Port 10/100/1000T 802.3at PoE + 4-Port 10G SFP+ Managed Switch</a:t>
            </a:r>
          </a:p>
          <a:p>
            <a:pPr marL="0" indent="0">
              <a:buFont typeface="Arial" panose="020B0604020202020204" pitchFamily="34" charset="0"/>
              <a:buNone/>
            </a:pPr>
            <a:endParaRPr lang="th-TH" sz="1700" dirty="0"/>
          </a:p>
        </p:txBody>
      </p:sp>
      <p:grpSp>
        <p:nvGrpSpPr>
          <p:cNvPr id="33" name="Group 32">
            <a:extLst>
              <a:ext uri="{FF2B5EF4-FFF2-40B4-BE49-F238E27FC236}">
                <a16:creationId xmlns:a16="http://schemas.microsoft.com/office/drawing/2014/main" id="{F6B1029E-7F09-6A81-AF1D-F3129B0256C8}"/>
              </a:ext>
            </a:extLst>
          </p:cNvPr>
          <p:cNvGrpSpPr/>
          <p:nvPr/>
        </p:nvGrpSpPr>
        <p:grpSpPr>
          <a:xfrm>
            <a:off x="2654842" y="2793646"/>
            <a:ext cx="1935333" cy="1121129"/>
            <a:chOff x="2636667" y="2823099"/>
            <a:chExt cx="1819924" cy="1121129"/>
          </a:xfrm>
        </p:grpSpPr>
        <p:cxnSp>
          <p:nvCxnSpPr>
            <p:cNvPr id="25" name="Straight Arrow Connector 24">
              <a:extLst>
                <a:ext uri="{FF2B5EF4-FFF2-40B4-BE49-F238E27FC236}">
                  <a16:creationId xmlns:a16="http://schemas.microsoft.com/office/drawing/2014/main" id="{47ECF6B7-CD31-78E6-3F6B-8CECFC9BC83A}"/>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98D66F-577C-1CCA-DEF5-401523EE6862}"/>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95F9E2D-38CF-971B-4A8E-03B349682A48}"/>
                </a:ext>
              </a:extLst>
            </p:cNvPr>
            <p:cNvCxnSpPr/>
            <p:nvPr/>
          </p:nvCxnSpPr>
          <p:spPr>
            <a:xfrm>
              <a:off x="4456590" y="2823099"/>
              <a:ext cx="0" cy="816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315648B-ECA0-6839-6E7A-1FD2B065B8D7}"/>
              </a:ext>
            </a:extLst>
          </p:cNvPr>
          <p:cNvGrpSpPr/>
          <p:nvPr/>
        </p:nvGrpSpPr>
        <p:grpSpPr>
          <a:xfrm rot="10800000">
            <a:off x="4590173" y="3994676"/>
            <a:ext cx="2392761" cy="891471"/>
            <a:chOff x="2636667" y="2823098"/>
            <a:chExt cx="1828721" cy="1091399"/>
          </a:xfrm>
        </p:grpSpPr>
        <p:cxnSp>
          <p:nvCxnSpPr>
            <p:cNvPr id="40" name="Straight Arrow Connector 39">
              <a:extLst>
                <a:ext uri="{FF2B5EF4-FFF2-40B4-BE49-F238E27FC236}">
                  <a16:creationId xmlns:a16="http://schemas.microsoft.com/office/drawing/2014/main" id="{5F2CB179-F086-1C10-833B-FCE0A8CD123C}"/>
                </a:ext>
              </a:extLst>
            </p:cNvPr>
            <p:cNvCxnSpPr>
              <a:cxnSpLocks/>
            </p:cNvCxnSpPr>
            <p:nvPr/>
          </p:nvCxnSpPr>
          <p:spPr>
            <a:xfrm rot="10800000" flipH="1" flipV="1">
              <a:off x="2636667" y="2823098"/>
              <a:ext cx="10743" cy="1091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C267EBB-F7D0-1997-9016-526F78009E99}"/>
                </a:ext>
              </a:extLst>
            </p:cNvPr>
            <p:cNvCxnSpPr>
              <a:cxnSpLocks/>
            </p:cNvCxnSpPr>
            <p:nvPr/>
          </p:nvCxnSpPr>
          <p:spPr>
            <a:xfrm>
              <a:off x="2636667" y="2823099"/>
              <a:ext cx="1819924"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20F1AC-B5C7-948B-5305-494EA1E608C2}"/>
                </a:ext>
              </a:extLst>
            </p:cNvPr>
            <p:cNvCxnSpPr>
              <a:cxnSpLocks/>
            </p:cNvCxnSpPr>
            <p:nvPr/>
          </p:nvCxnSpPr>
          <p:spPr>
            <a:xfrm rot="10800000" flipH="1" flipV="1">
              <a:off x="4456590" y="2823099"/>
              <a:ext cx="8798" cy="1091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EAD3CCAB-CDD0-B0C4-373E-0644EAC2F92C}"/>
              </a:ext>
            </a:extLst>
          </p:cNvPr>
          <p:cNvGrpSpPr/>
          <p:nvPr/>
        </p:nvGrpSpPr>
        <p:grpSpPr>
          <a:xfrm>
            <a:off x="6982935" y="2448746"/>
            <a:ext cx="2942300" cy="1306508"/>
            <a:chOff x="2636667" y="2823099"/>
            <a:chExt cx="1819924" cy="1306508"/>
          </a:xfrm>
        </p:grpSpPr>
        <p:cxnSp>
          <p:nvCxnSpPr>
            <p:cNvPr id="46" name="Straight Arrow Connector 45">
              <a:extLst>
                <a:ext uri="{FF2B5EF4-FFF2-40B4-BE49-F238E27FC236}">
                  <a16:creationId xmlns:a16="http://schemas.microsoft.com/office/drawing/2014/main" id="{023064C4-5224-F9B3-041B-896D690599BE}"/>
                </a:ext>
              </a:extLst>
            </p:cNvPr>
            <p:cNvCxnSpPr>
              <a:cxnSpLocks/>
            </p:cNvCxnSpPr>
            <p:nvPr/>
          </p:nvCxnSpPr>
          <p:spPr>
            <a:xfrm>
              <a:off x="2636667" y="2823099"/>
              <a:ext cx="0" cy="11211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956F51-DCE4-D53E-143C-863093D036E7}"/>
                </a:ext>
              </a:extLst>
            </p:cNvPr>
            <p:cNvCxnSpPr>
              <a:cxnSpLocks/>
            </p:cNvCxnSpPr>
            <p:nvPr/>
          </p:nvCxnSpPr>
          <p:spPr>
            <a:xfrm>
              <a:off x="2636667" y="2823099"/>
              <a:ext cx="18199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C49CC9C-1C00-A03F-81A4-A51F99E4FF5D}"/>
                </a:ext>
              </a:extLst>
            </p:cNvPr>
            <p:cNvCxnSpPr>
              <a:cxnSpLocks/>
            </p:cNvCxnSpPr>
            <p:nvPr/>
          </p:nvCxnSpPr>
          <p:spPr>
            <a:xfrm>
              <a:off x="4456590" y="2823099"/>
              <a:ext cx="1" cy="130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Content Placeholder 2">
            <a:extLst>
              <a:ext uri="{FF2B5EF4-FFF2-40B4-BE49-F238E27FC236}">
                <a16:creationId xmlns:a16="http://schemas.microsoft.com/office/drawing/2014/main" id="{167ACA59-DCCE-E65C-8335-363B0BDCD909}"/>
              </a:ext>
            </a:extLst>
          </p:cNvPr>
          <p:cNvSpPr txBox="1">
            <a:spLocks/>
          </p:cNvSpPr>
          <p:nvPr/>
        </p:nvSpPr>
        <p:spPr>
          <a:xfrm>
            <a:off x="2505308" y="2339493"/>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1" name="Content Placeholder 2">
            <a:extLst>
              <a:ext uri="{FF2B5EF4-FFF2-40B4-BE49-F238E27FC236}">
                <a16:creationId xmlns:a16="http://schemas.microsoft.com/office/drawing/2014/main" id="{CD7805E1-65D0-011B-AF59-8E96E687EF00}"/>
              </a:ext>
            </a:extLst>
          </p:cNvPr>
          <p:cNvSpPr txBox="1">
            <a:spLocks/>
          </p:cNvSpPr>
          <p:nvPr/>
        </p:nvSpPr>
        <p:spPr>
          <a:xfrm>
            <a:off x="7309098" y="2068449"/>
            <a:ext cx="2305050"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Cat6 Patch Cord RJ45 to RJ45 1M</a:t>
            </a:r>
            <a:endParaRPr lang="th-TH" sz="1200" dirty="0"/>
          </a:p>
        </p:txBody>
      </p:sp>
      <p:sp>
        <p:nvSpPr>
          <p:cNvPr id="52" name="Content Placeholder 2">
            <a:extLst>
              <a:ext uri="{FF2B5EF4-FFF2-40B4-BE49-F238E27FC236}">
                <a16:creationId xmlns:a16="http://schemas.microsoft.com/office/drawing/2014/main" id="{06A69F41-2C61-9BF3-3B1B-F3455CC5815A}"/>
              </a:ext>
            </a:extLst>
          </p:cNvPr>
          <p:cNvSpPr txBox="1">
            <a:spLocks/>
          </p:cNvSpPr>
          <p:nvPr/>
        </p:nvSpPr>
        <p:spPr>
          <a:xfrm>
            <a:off x="4402445" y="4879621"/>
            <a:ext cx="2970137" cy="515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Patch Cord ST-ST, SM 9/125um, Duplex, 3M</a:t>
            </a:r>
            <a:endParaRPr lang="th-TH" sz="1200" dirty="0"/>
          </a:p>
        </p:txBody>
      </p:sp>
    </p:spTree>
    <p:extLst>
      <p:ext uri="{BB962C8B-B14F-4D97-AF65-F5344CB8AC3E}">
        <p14:creationId xmlns:p14="http://schemas.microsoft.com/office/powerpoint/2010/main" val="87187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0F8206-5448-55F2-F8AD-383ABAC04246}"/>
              </a:ext>
            </a:extLst>
          </p:cNvPr>
          <p:cNvSpPr>
            <a:spLocks noGrp="1"/>
          </p:cNvSpPr>
          <p:nvPr>
            <p:ph type="title"/>
          </p:nvPr>
        </p:nvSpPr>
        <p:spPr>
          <a:xfrm>
            <a:off x="643467" y="321734"/>
            <a:ext cx="10905066" cy="1135737"/>
          </a:xfrm>
        </p:spPr>
        <p:txBody>
          <a:bodyPr>
            <a:normAutofit/>
          </a:bodyPr>
          <a:lstStyle/>
          <a:p>
            <a:r>
              <a:rPr lang="en-US" sz="3600" dirty="0"/>
              <a:t>Item Spotlight</a:t>
            </a:r>
            <a:endParaRPr lang="th-TH" sz="3600" dirty="0"/>
          </a:p>
        </p:txBody>
      </p:sp>
      <p:sp>
        <p:nvSpPr>
          <p:cNvPr id="3" name="Content Placeholder 2">
            <a:extLst>
              <a:ext uri="{FF2B5EF4-FFF2-40B4-BE49-F238E27FC236}">
                <a16:creationId xmlns:a16="http://schemas.microsoft.com/office/drawing/2014/main" id="{E5C208E4-0C44-C4C9-B7B6-CB733B1D1542}"/>
              </a:ext>
            </a:extLst>
          </p:cNvPr>
          <p:cNvSpPr>
            <a:spLocks noGrp="1"/>
          </p:cNvSpPr>
          <p:nvPr>
            <p:ph idx="1"/>
          </p:nvPr>
        </p:nvSpPr>
        <p:spPr>
          <a:xfrm>
            <a:off x="643467" y="1782981"/>
            <a:ext cx="10905066" cy="4393982"/>
          </a:xfrm>
        </p:spPr>
        <p:txBody>
          <a:bodyPr>
            <a:normAutofit/>
          </a:bodyPr>
          <a:lstStyle/>
          <a:p>
            <a:r>
              <a:rPr lang="en-US" sz="2000" b="0" i="0" dirty="0">
                <a:effectLst/>
                <a:latin typeface="Cordia New" panose="020B0304020202020204" pitchFamily="34" charset="-34"/>
                <a:cs typeface="Cordia New" panose="020B0304020202020204" pitchFamily="34" charset="-34"/>
              </a:rPr>
              <a:t>1x 10/100/1000Base-T Auto-Negotiation RJ45 port Supporting Auto-MDI/MDIX</a:t>
            </a:r>
          </a:p>
          <a:p>
            <a:r>
              <a:rPr lang="en-US" sz="1400" b="0" i="0" dirty="0">
                <a:solidFill>
                  <a:srgbClr val="212529"/>
                </a:solidFill>
                <a:effectLst/>
                <a:latin typeface="Didact Gothic" panose="00000500000000000000" pitchFamily="2" charset="0"/>
              </a:rPr>
              <a:t>1x </a:t>
            </a:r>
            <a:r>
              <a:rPr lang="en-US" sz="1400" i="0" dirty="0">
                <a:solidFill>
                  <a:srgbClr val="212529"/>
                </a:solidFill>
                <a:effectLst/>
                <a:latin typeface="Didact Gothic" panose="00000500000000000000" pitchFamily="2" charset="0"/>
              </a:rPr>
              <a:t>1000Base-SX/LX </a:t>
            </a:r>
            <a:r>
              <a:rPr lang="en-US" sz="1400" b="0" i="0" dirty="0">
                <a:solidFill>
                  <a:srgbClr val="212529"/>
                </a:solidFill>
                <a:effectLst/>
                <a:latin typeface="Didact Gothic" panose="00000500000000000000" pitchFamily="2" charset="0"/>
              </a:rPr>
              <a:t>port with LC/SC/WDM connector supporting multi-mode or single-mode fiber optic cable</a:t>
            </a:r>
            <a:endParaRPr lang="en-US" sz="2000" b="0" i="0" dirty="0">
              <a:effectLst/>
              <a:latin typeface="Cordia New" panose="020B0304020202020204" pitchFamily="34" charset="-34"/>
            </a:endParaRPr>
          </a:p>
          <a:p>
            <a:r>
              <a:rPr lang="en-US" sz="2000" b="0" i="0" dirty="0">
                <a:effectLst/>
                <a:latin typeface="Cordia New" panose="020B0304020202020204" pitchFamily="34" charset="-34"/>
                <a:cs typeface="Cordia New" panose="020B0304020202020204" pitchFamily="34" charset="-34"/>
              </a:rPr>
              <a:t>Maximum Transmission Distance Depends on the Inserted Modules</a:t>
            </a:r>
          </a:p>
          <a:p>
            <a:r>
              <a:rPr lang="en-US" sz="2000" b="0" i="0" dirty="0">
                <a:effectLst/>
                <a:latin typeface="Cordia New" panose="020B0304020202020204" pitchFamily="34" charset="-34"/>
                <a:cs typeface="Cordia New" panose="020B0304020202020204" pitchFamily="34" charset="-34"/>
              </a:rPr>
              <a:t>Auto-negotiation of Half-Duplex / Full-Duplex Transfer Mode</a:t>
            </a:r>
          </a:p>
          <a:p>
            <a:r>
              <a:rPr lang="en-US" sz="2000" b="0" i="0" dirty="0">
                <a:effectLst/>
                <a:latin typeface="Cordia New" panose="020B0304020202020204" pitchFamily="34" charset="-34"/>
                <a:cs typeface="Cordia New" panose="020B0304020202020204" pitchFamily="34" charset="-34"/>
              </a:rPr>
              <a:t>LEDs Indicate Ethernet and Fiber Link Status at a Glance</a:t>
            </a:r>
          </a:p>
          <a:p>
            <a:r>
              <a:rPr lang="en-US" sz="2000" b="0" i="0" dirty="0">
                <a:effectLst/>
                <a:latin typeface="Cordia New" panose="020B0304020202020204" pitchFamily="34" charset="-34"/>
                <a:cs typeface="Cordia New" panose="020B0304020202020204" pitchFamily="34" charset="-34"/>
              </a:rPr>
              <a:t>Plug-and-play, Support 1U 16 Slots Chassis &amp; Stand-alone Use</a:t>
            </a:r>
          </a:p>
          <a:p>
            <a:r>
              <a:rPr lang="en-US" sz="2000" b="0" i="0" dirty="0">
                <a:solidFill>
                  <a:srgbClr val="212529"/>
                </a:solidFill>
                <a:effectLst/>
                <a:latin typeface="Cordia New" panose="020B0304020202020204" pitchFamily="34" charset="-34"/>
                <a:cs typeface="Cordia New" panose="020B0304020202020204" pitchFamily="34" charset="-34"/>
              </a:rPr>
              <a:t>Complies with IEEE 802.3 10Base-T, IEEE 802.3u 100Base-TX, IEEE 802.3ab 1000Base-T, IEEE 802.3z 1000Base-SX/LX Ethernet Standard</a:t>
            </a:r>
          </a:p>
          <a:p>
            <a:endParaRPr lang="en-US" sz="3200" b="0" i="0" dirty="0">
              <a:effectLst/>
              <a:latin typeface="Cordia New" panose="020B0304020202020204" pitchFamily="34" charset="-34"/>
              <a:cs typeface="Cordia New" panose="020B0304020202020204" pitchFamily="34" charset="-3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897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50E49-8639-CB05-A647-A206C95DF12E}"/>
              </a:ext>
            </a:extLst>
          </p:cNvPr>
          <p:cNvSpPr>
            <a:spLocks noGrp="1"/>
          </p:cNvSpPr>
          <p:nvPr>
            <p:ph type="title"/>
          </p:nvPr>
        </p:nvSpPr>
        <p:spPr>
          <a:xfrm>
            <a:off x="643467" y="123153"/>
            <a:ext cx="10905066" cy="1135737"/>
          </a:xfrm>
        </p:spPr>
        <p:txBody>
          <a:bodyPr>
            <a:normAutofit/>
          </a:bodyPr>
          <a:lstStyle/>
          <a:p>
            <a:r>
              <a:rPr lang="en-US" sz="3600" dirty="0"/>
              <a:t>Feature</a:t>
            </a:r>
            <a:endParaRPr lang="th-TH" sz="3600" dirty="0"/>
          </a:p>
        </p:txBody>
      </p:sp>
      <p:sp>
        <p:nvSpPr>
          <p:cNvPr id="3" name="Content Placeholder 2">
            <a:extLst>
              <a:ext uri="{FF2B5EF4-FFF2-40B4-BE49-F238E27FC236}">
                <a16:creationId xmlns:a16="http://schemas.microsoft.com/office/drawing/2014/main" id="{B8FF4F8F-5BBE-5F22-9051-64D0D29E6585}"/>
              </a:ext>
            </a:extLst>
          </p:cNvPr>
          <p:cNvSpPr>
            <a:spLocks noGrp="1"/>
          </p:cNvSpPr>
          <p:nvPr>
            <p:ph idx="1"/>
          </p:nvPr>
        </p:nvSpPr>
        <p:spPr>
          <a:xfrm>
            <a:off x="643467" y="1130401"/>
            <a:ext cx="10905066" cy="5108473"/>
          </a:xfrm>
        </p:spPr>
        <p:txBody>
          <a:bodyPr>
            <a:normAutofit/>
          </a:bodyPr>
          <a:lstStyle/>
          <a:p>
            <a:pPr marL="0" indent="0">
              <a:buNone/>
            </a:pPr>
            <a:r>
              <a:rPr lang="en-US" sz="1400" b="0" i="0" dirty="0">
                <a:effectLst/>
                <a:latin typeface="Didact Gothic" panose="00000500000000000000" pitchFamily="2" charset="0"/>
              </a:rPr>
              <a:t>Standards:</a:t>
            </a:r>
            <a:br>
              <a:rPr lang="en-US" sz="1400" dirty="0"/>
            </a:br>
            <a:r>
              <a:rPr lang="en-US" sz="1400" b="0" i="0" dirty="0">
                <a:effectLst/>
                <a:latin typeface="Didact Gothic" panose="00000500000000000000" pitchFamily="2" charset="0"/>
              </a:rPr>
              <a:t>　- Complies with IEEE 802.3 10Base-T, IEEE 802.3u 100Base-TX, IEEE 802.3ab 1000Base-T, IEEE 802.3z 1000Base-SX/LX Ethernet Standard</a:t>
            </a:r>
            <a:br>
              <a:rPr lang="en-US" sz="1400" dirty="0"/>
            </a:br>
            <a:br>
              <a:rPr lang="en-US" sz="1400" dirty="0"/>
            </a:br>
            <a:r>
              <a:rPr lang="en-US" sz="1400" b="0" i="0" dirty="0">
                <a:effectLst/>
                <a:latin typeface="Didact Gothic" panose="00000500000000000000" pitchFamily="2" charset="0"/>
              </a:rPr>
              <a:t>• Interface:</a:t>
            </a:r>
            <a:br>
              <a:rPr lang="en-US" sz="1400" dirty="0"/>
            </a:br>
            <a:r>
              <a:rPr lang="en-US" sz="1400" b="0" i="0" dirty="0">
                <a:effectLst/>
                <a:latin typeface="Didact Gothic" panose="00000500000000000000" pitchFamily="2" charset="0"/>
              </a:rPr>
              <a:t>　- One </a:t>
            </a:r>
            <a:r>
              <a:rPr lang="en-US" sz="1400" b="1" i="0" dirty="0">
                <a:effectLst/>
                <a:latin typeface="Didact Gothic" panose="00000500000000000000" pitchFamily="2" charset="0"/>
              </a:rPr>
              <a:t>10/100/1000Base-T</a:t>
            </a:r>
            <a:r>
              <a:rPr lang="en-US" sz="1400" b="0" i="0" dirty="0">
                <a:effectLst/>
                <a:latin typeface="Didact Gothic" panose="00000500000000000000" pitchFamily="2" charset="0"/>
              </a:rPr>
              <a:t> port with RJ-45 connector</a:t>
            </a:r>
            <a:br>
              <a:rPr lang="en-US" sz="1400" dirty="0"/>
            </a:br>
            <a:r>
              <a:rPr lang="en-US" sz="1400" b="0" i="0" dirty="0">
                <a:effectLst/>
                <a:latin typeface="Didact Gothic" panose="00000500000000000000" pitchFamily="2" charset="0"/>
              </a:rPr>
              <a:t>　- One </a:t>
            </a:r>
            <a:r>
              <a:rPr lang="en-US" sz="1400" b="1" i="0" dirty="0">
                <a:effectLst/>
                <a:latin typeface="Didact Gothic" panose="00000500000000000000" pitchFamily="2" charset="0"/>
              </a:rPr>
              <a:t>1000Base-SX/LX</a:t>
            </a:r>
            <a:r>
              <a:rPr lang="en-US" sz="1400" b="0" i="0" dirty="0">
                <a:effectLst/>
                <a:latin typeface="Didact Gothic" panose="00000500000000000000" pitchFamily="2" charset="0"/>
              </a:rPr>
              <a:t> port with LC/SC/WDM connector supporting multi-mode or single-mode fiber optic cable</a:t>
            </a:r>
            <a:br>
              <a:rPr lang="en-US" sz="1400" dirty="0"/>
            </a:br>
            <a:r>
              <a:rPr lang="en-US" sz="1400" b="0" i="0" dirty="0">
                <a:effectLst/>
                <a:latin typeface="Didact Gothic" panose="00000500000000000000" pitchFamily="2" charset="0"/>
              </a:rPr>
              <a:t>　- Auto-negotiation and Auto-MDI / MDI-X for 10/100/1000Base-T port</a:t>
            </a:r>
            <a:br>
              <a:rPr lang="en-US" sz="1400" dirty="0"/>
            </a:br>
            <a:br>
              <a:rPr lang="en-US" sz="1400" dirty="0"/>
            </a:br>
            <a:r>
              <a:rPr lang="en-US" sz="1400" b="0" i="0" dirty="0">
                <a:effectLst/>
                <a:latin typeface="Didact Gothic" panose="00000500000000000000" pitchFamily="2" charset="0"/>
              </a:rPr>
              <a:t>• Layer 2 Features:</a:t>
            </a:r>
            <a:br>
              <a:rPr lang="en-US" sz="1400" dirty="0"/>
            </a:br>
            <a:r>
              <a:rPr lang="en-US" sz="1400" b="0" i="0" dirty="0">
                <a:effectLst/>
                <a:latin typeface="Didact Gothic" panose="00000500000000000000" pitchFamily="2" charset="0"/>
              </a:rPr>
              <a:t>　- Back-pressure and IEEE 802.3x compliant flow control and full wire-speed forwarding rate</a:t>
            </a:r>
            <a:br>
              <a:rPr lang="en-US" sz="1400" dirty="0"/>
            </a:br>
            <a:r>
              <a:rPr lang="en-US" sz="1400" b="0" i="0" dirty="0">
                <a:effectLst/>
                <a:latin typeface="Didact Gothic" panose="00000500000000000000" pitchFamily="2" charset="0"/>
              </a:rPr>
              <a:t>　- </a:t>
            </a:r>
            <a:r>
              <a:rPr lang="en-US" sz="1400" b="1" i="0" dirty="0">
                <a:effectLst/>
                <a:latin typeface="Didact Gothic" panose="00000500000000000000" pitchFamily="2" charset="0"/>
              </a:rPr>
              <a:t>9K Jumbo Frame</a:t>
            </a:r>
            <a:r>
              <a:rPr lang="en-US" sz="1400" b="0" i="0" dirty="0">
                <a:effectLst/>
                <a:latin typeface="Didact Gothic" panose="00000500000000000000" pitchFamily="2" charset="0"/>
              </a:rPr>
              <a:t> size supported</a:t>
            </a:r>
            <a:br>
              <a:rPr lang="en-US" sz="1400" dirty="0"/>
            </a:br>
            <a:r>
              <a:rPr lang="en-US" sz="1400" b="0" i="0" dirty="0">
                <a:effectLst/>
                <a:latin typeface="Didact Gothic" panose="00000500000000000000" pitchFamily="2" charset="0"/>
              </a:rPr>
              <a:t>　- Link Loss Return (</a:t>
            </a:r>
            <a:r>
              <a:rPr lang="en-US" sz="1400" b="1" i="0" dirty="0">
                <a:effectLst/>
                <a:latin typeface="Didact Gothic" panose="00000500000000000000" pitchFamily="2" charset="0"/>
              </a:rPr>
              <a:t>LLR</a:t>
            </a:r>
            <a:r>
              <a:rPr lang="en-US" sz="1400" b="0" i="0" dirty="0">
                <a:effectLst/>
                <a:latin typeface="Didact Gothic" panose="00000500000000000000" pitchFamily="2" charset="0"/>
              </a:rPr>
              <a:t>) switch on each fiber optic to aid in troubleshooting remote network connections</a:t>
            </a:r>
            <a:br>
              <a:rPr lang="en-US" sz="1400" dirty="0"/>
            </a:br>
            <a:r>
              <a:rPr lang="en-US" sz="1400" b="0" i="0" dirty="0">
                <a:effectLst/>
                <a:latin typeface="Didact Gothic" panose="00000500000000000000" pitchFamily="2" charset="0"/>
              </a:rPr>
              <a:t>　- Link Loss Carry Forward (</a:t>
            </a:r>
            <a:r>
              <a:rPr lang="en-US" sz="1400" b="1" i="0" dirty="0">
                <a:effectLst/>
                <a:latin typeface="Didact Gothic" panose="00000500000000000000" pitchFamily="2" charset="0"/>
              </a:rPr>
              <a:t>LLCF</a:t>
            </a:r>
            <a:r>
              <a:rPr lang="en-US" sz="1400" b="0" i="0" dirty="0">
                <a:effectLst/>
                <a:latin typeface="Didact Gothic" panose="00000500000000000000" pitchFamily="2" charset="0"/>
              </a:rPr>
              <a:t>) work with LLR in diagnosing network connections</a:t>
            </a:r>
            <a:br>
              <a:rPr lang="en-US" sz="1400" dirty="0"/>
            </a:br>
            <a:br>
              <a:rPr lang="en-US" sz="1400" dirty="0"/>
            </a:br>
            <a:r>
              <a:rPr lang="en-US" sz="1400" b="0" i="0" dirty="0">
                <a:effectLst/>
                <a:latin typeface="Didact Gothic" panose="00000500000000000000" pitchFamily="2" charset="0"/>
              </a:rPr>
              <a:t>• Smart Management:</a:t>
            </a:r>
            <a:br>
              <a:rPr lang="en-US" sz="1400" dirty="0"/>
            </a:br>
            <a:r>
              <a:rPr lang="en-US" sz="1400" b="0" i="0" dirty="0">
                <a:effectLst/>
                <a:latin typeface="Didact Gothic" panose="00000500000000000000" pitchFamily="2" charset="0"/>
              </a:rPr>
              <a:t>　- Provides DIP switch for fiber (Auto-negotiation / Manual) and LFP function(Disable / Enable) setting</a:t>
            </a:r>
            <a:br>
              <a:rPr lang="en-US" sz="1400" dirty="0"/>
            </a:br>
            <a:r>
              <a:rPr lang="en-US" sz="1400" b="0" i="0" dirty="0">
                <a:effectLst/>
                <a:latin typeface="Didact Gothic" panose="00000500000000000000" pitchFamily="2" charset="0"/>
              </a:rPr>
              <a:t>　- Manageable through Managed Media Converter Chassis System (MC-1600MR/MC-1610MR series)</a:t>
            </a:r>
            <a:br>
              <a:rPr lang="en-US" sz="1400" dirty="0"/>
            </a:br>
            <a:r>
              <a:rPr lang="en-US" sz="1400" b="0" i="0" dirty="0">
                <a:effectLst/>
                <a:latin typeface="Didact Gothic" panose="00000500000000000000" pitchFamily="2" charset="0"/>
              </a:rPr>
              <a:t>　- </a:t>
            </a:r>
            <a:r>
              <a:rPr lang="en-US" sz="1400" b="1" i="0" dirty="0">
                <a:effectLst/>
                <a:latin typeface="Didact Gothic" panose="00000500000000000000" pitchFamily="2" charset="0"/>
              </a:rPr>
              <a:t>Bandwidth control / TS-1000 OAM / IEEE 802.3ah OAM / Loop Back Test</a:t>
            </a:r>
            <a:r>
              <a:rPr lang="en-US" sz="1400" b="0" i="0" dirty="0">
                <a:effectLst/>
                <a:latin typeface="Didact Gothic" panose="00000500000000000000" pitchFamily="2" charset="0"/>
              </a:rPr>
              <a:t> function provided with MC-1610MR / MC-1610MR48 Managed Media Converter Chassis System</a:t>
            </a:r>
            <a:br>
              <a:rPr lang="en-US" sz="1400" dirty="0"/>
            </a:br>
            <a:br>
              <a:rPr lang="en-US" sz="1400" dirty="0"/>
            </a:br>
            <a:r>
              <a:rPr lang="en-US" sz="1400" b="0" i="0" dirty="0">
                <a:effectLst/>
                <a:latin typeface="Didact Gothic" panose="00000500000000000000" pitchFamily="2" charset="0"/>
              </a:rPr>
              <a:t>• Hardware:</a:t>
            </a:r>
            <a:br>
              <a:rPr lang="en-US" sz="1400" dirty="0"/>
            </a:br>
            <a:r>
              <a:rPr lang="en-US" sz="1400" b="0" i="0" dirty="0">
                <a:effectLst/>
                <a:latin typeface="Didact Gothic" panose="00000500000000000000" pitchFamily="2" charset="0"/>
              </a:rPr>
              <a:t>　- Used as a stand-alone device or work with Managed Media Converter Chassis for up to 16 converter with redundant power supply for optional expansion use</a:t>
            </a:r>
            <a:br>
              <a:rPr lang="en-US" sz="1400" dirty="0"/>
            </a:br>
            <a:r>
              <a:rPr lang="en-US" sz="1400" b="0" i="0" dirty="0">
                <a:effectLst/>
                <a:latin typeface="Didact Gothic" panose="00000500000000000000" pitchFamily="2" charset="0"/>
              </a:rPr>
              <a:t>　- LED indicators for converter status</a:t>
            </a:r>
            <a:br>
              <a:rPr lang="en-US" sz="1400" dirty="0"/>
            </a:br>
            <a:r>
              <a:rPr lang="en-US" sz="1400" b="0" i="0" dirty="0">
                <a:effectLst/>
                <a:latin typeface="Didact Gothic" panose="00000500000000000000" pitchFamily="2" charset="0"/>
              </a:rPr>
              <a:t>　- Choice of fiber-connector from SC, LC, WDM, multi-mode / single-mode fiber / 1000Base-SX / LX mini GBIC module</a:t>
            </a:r>
            <a:br>
              <a:rPr lang="en-US" sz="1400" dirty="0"/>
            </a:br>
            <a:r>
              <a:rPr lang="en-US" sz="1400" b="0" i="0" dirty="0">
                <a:effectLst/>
                <a:latin typeface="Didact Gothic" panose="00000500000000000000" pitchFamily="2" charset="0"/>
              </a:rPr>
              <a:t>　- EMI standards complies with FCC, CE class A</a:t>
            </a:r>
            <a:endParaRPr lang="th-TH" sz="1400" dirty="0"/>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3734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0C4F-7FE7-3971-3B77-878113B54B0E}"/>
              </a:ext>
            </a:extLst>
          </p:cNvPr>
          <p:cNvSpPr>
            <a:spLocks noGrp="1"/>
          </p:cNvSpPr>
          <p:nvPr>
            <p:ph type="title"/>
          </p:nvPr>
        </p:nvSpPr>
        <p:spPr/>
        <p:txBody>
          <a:bodyPr/>
          <a:lstStyle/>
          <a:p>
            <a:r>
              <a:rPr lang="en-US" dirty="0"/>
              <a:t>Related </a:t>
            </a:r>
            <a:r>
              <a:rPr lang="en-US" dirty="0" err="1"/>
              <a:t>Porduct</a:t>
            </a:r>
            <a:endParaRPr lang="th-TH" dirty="0"/>
          </a:p>
        </p:txBody>
      </p:sp>
      <p:sp>
        <p:nvSpPr>
          <p:cNvPr id="3" name="Content Placeholder 2">
            <a:extLst>
              <a:ext uri="{FF2B5EF4-FFF2-40B4-BE49-F238E27FC236}">
                <a16:creationId xmlns:a16="http://schemas.microsoft.com/office/drawing/2014/main" id="{93EC7DBF-3FDC-AF35-4E64-A9C2C6EB26DA}"/>
              </a:ext>
            </a:extLst>
          </p:cNvPr>
          <p:cNvSpPr>
            <a:spLocks noGrp="1"/>
          </p:cNvSpPr>
          <p:nvPr>
            <p:ph idx="1"/>
          </p:nvPr>
        </p:nvSpPr>
        <p:spPr>
          <a:xfrm>
            <a:off x="838200" y="1506029"/>
            <a:ext cx="10515600" cy="4351338"/>
          </a:xfrm>
        </p:spPr>
        <p:txBody>
          <a:bodyPr>
            <a:normAutofit/>
          </a:bodyPr>
          <a:lstStyle/>
          <a:p>
            <a:pPr marL="0" indent="0">
              <a:buNone/>
            </a:pPr>
            <a:r>
              <a:rPr lang="en-US" sz="2000" b="0" i="0" strike="noStrike" dirty="0">
                <a:solidFill>
                  <a:srgbClr val="000000"/>
                </a:solidFill>
                <a:effectLst/>
                <a:latin typeface="Didact Gothic" panose="00000500000000000000" pitchFamily="2" charset="0"/>
              </a:rPr>
              <a:t>MC-1610MR / MC-1610MR48  :  16-Slot Managed Media Converter Chassis with Redundant Power Supply System</a:t>
            </a: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endParaRPr lang="en-US" sz="2000" dirty="0">
              <a:solidFill>
                <a:srgbClr val="000000"/>
              </a:solidFill>
              <a:latin typeface="Didact Gothic" panose="00000500000000000000" pitchFamily="2" charset="0"/>
            </a:endParaRPr>
          </a:p>
          <a:p>
            <a:pPr marL="0" indent="0">
              <a:buNone/>
            </a:pPr>
            <a:r>
              <a:rPr lang="th-TH" sz="2000" dirty="0">
                <a:solidFill>
                  <a:srgbClr val="000000"/>
                </a:solidFill>
                <a:latin typeface="Didact Gothic" panose="00000500000000000000" pitchFamily="2" charset="0"/>
              </a:rPr>
              <a:t>ที่มา </a:t>
            </a:r>
            <a:r>
              <a:rPr lang="en-US" sz="2000" dirty="0">
                <a:solidFill>
                  <a:srgbClr val="000000"/>
                </a:solidFill>
                <a:latin typeface="Didact Gothic" panose="00000500000000000000" pitchFamily="2" charset="0"/>
              </a:rPr>
              <a:t>: </a:t>
            </a:r>
            <a:r>
              <a:rPr lang="en-US" sz="2000" dirty="0">
                <a:solidFill>
                  <a:srgbClr val="000000"/>
                </a:solidFill>
                <a:latin typeface="Didact Gothic" panose="00000500000000000000" pitchFamily="2" charset="0"/>
                <a:hlinkClick r:id="rId2"/>
              </a:rPr>
              <a:t>https://www.planet.com.tw/en/product/gst-80x-series?c1=media-conversion&amp;c2=gigabit-media-converter&amp;c3=chassis-managed-gigabit-media-converter</a:t>
            </a:r>
            <a:endParaRPr lang="en-US" sz="2000" dirty="0">
              <a:solidFill>
                <a:srgbClr val="000000"/>
              </a:solidFill>
              <a:latin typeface="Didact Gothic" panose="00000500000000000000" pitchFamily="2" charset="0"/>
            </a:endParaRPr>
          </a:p>
          <a:p>
            <a:pPr marL="0" indent="0">
              <a:buNone/>
            </a:pPr>
            <a:r>
              <a:rPr lang="en-US" sz="2000" dirty="0">
                <a:solidFill>
                  <a:srgbClr val="000000"/>
                </a:solidFill>
                <a:latin typeface="Didact Gothic" panose="00000500000000000000" pitchFamily="2" charset="0"/>
              </a:rPr>
              <a:t>Datasheet : </a:t>
            </a:r>
            <a:r>
              <a:rPr lang="en-US" sz="2000" dirty="0">
                <a:solidFill>
                  <a:srgbClr val="000000"/>
                </a:solidFill>
                <a:latin typeface="Didact Gothic" panose="00000500000000000000" pitchFamily="2" charset="0"/>
                <a:hlinkClick r:id="rId3"/>
              </a:rPr>
              <a:t>https://www.planet.com.tw/storage/products/24466/C-GST-80x_s.pdf</a:t>
            </a:r>
            <a:endParaRPr lang="th-TH" sz="2000" dirty="0">
              <a:solidFill>
                <a:srgbClr val="000000"/>
              </a:solidFill>
              <a:latin typeface="Didact Gothic" panose="00000500000000000000" pitchFamily="2" charset="0"/>
            </a:endParaRPr>
          </a:p>
        </p:txBody>
      </p:sp>
    </p:spTree>
    <p:extLst>
      <p:ext uri="{BB962C8B-B14F-4D97-AF65-F5344CB8AC3E}">
        <p14:creationId xmlns:p14="http://schemas.microsoft.com/office/powerpoint/2010/main" val="3348541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1048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Cordia New</vt:lpstr>
      <vt:lpstr>Didact Gothic</vt:lpstr>
      <vt:lpstr>Open Sans</vt:lpstr>
      <vt:lpstr>Office Theme</vt:lpstr>
      <vt:lpstr>PowerPoint Presentation</vt:lpstr>
      <vt:lpstr>PowerPoint Presentation</vt:lpstr>
      <vt:lpstr>Overview</vt:lpstr>
      <vt:lpstr>Application</vt:lpstr>
      <vt:lpstr>Network Connectivity</vt:lpstr>
      <vt:lpstr>Item Spotlight</vt:lpstr>
      <vt:lpstr>Feature</vt:lpstr>
      <vt:lpstr>Related Porduct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Nongh Thanawat</dc:creator>
  <cp:lastModifiedBy>Nongh Thanawat</cp:lastModifiedBy>
  <cp:revision>6</cp:revision>
  <dcterms:created xsi:type="dcterms:W3CDTF">2022-06-15T06:25:24Z</dcterms:created>
  <dcterms:modified xsi:type="dcterms:W3CDTF">2022-06-16T06:45:33Z</dcterms:modified>
</cp:coreProperties>
</file>