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62" r:id="rId6"/>
    <p:sldId id="264" r:id="rId7"/>
    <p:sldId id="265" r:id="rId8"/>
    <p:sldId id="266" r:id="rId9"/>
    <p:sldId id="267" r:id="rId10"/>
    <p:sldId id="268" r:id="rId11"/>
    <p:sldId id="259" r:id="rId12"/>
    <p:sldId id="260" r:id="rId13"/>
    <p:sldId id="261" r:id="rId14"/>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2C4A1C-7BCF-49C2-B60E-60EED4321C2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C36F176-D4E2-475C-AA33-AF19D0A13A0F}">
      <dgm:prSet/>
      <dgm:spPr/>
      <dgm:t>
        <a:bodyPr/>
        <a:lstStyle/>
        <a:p>
          <a:r>
            <a:rPr lang="en-US" b="0" i="0"/>
            <a:t>GST-802 </a:t>
          </a:r>
          <a:r>
            <a:rPr lang="en-US"/>
            <a:t>(</a:t>
          </a:r>
          <a:r>
            <a:rPr lang="en-US" b="0" i="0"/>
            <a:t>SX(SC,MM) -220m/550m</a:t>
          </a:r>
          <a:r>
            <a:rPr lang="en-US"/>
            <a:t>) </a:t>
          </a:r>
        </a:p>
      </dgm:t>
    </dgm:pt>
    <dgm:pt modelId="{FF2E0D5F-469A-4E83-BCEA-2F5FC727E2B6}" type="parTrans" cxnId="{C7E82EC4-0D15-49BD-9B68-B94752B2DFCE}">
      <dgm:prSet/>
      <dgm:spPr/>
      <dgm:t>
        <a:bodyPr/>
        <a:lstStyle/>
        <a:p>
          <a:endParaRPr lang="en-US"/>
        </a:p>
      </dgm:t>
    </dgm:pt>
    <dgm:pt modelId="{05BE17FA-BB04-4660-8B39-8BE581FC8978}" type="sibTrans" cxnId="{C7E82EC4-0D15-49BD-9B68-B94752B2DFCE}">
      <dgm:prSet/>
      <dgm:spPr/>
      <dgm:t>
        <a:bodyPr/>
        <a:lstStyle/>
        <a:p>
          <a:endParaRPr lang="en-US"/>
        </a:p>
      </dgm:t>
    </dgm:pt>
    <dgm:pt modelId="{0F5D49D5-2ED4-43BC-BEF9-CCF4DA74E5DA}">
      <dgm:prSet/>
      <dgm:spPr/>
      <dgm:t>
        <a:bodyPr/>
        <a:lstStyle/>
        <a:p>
          <a:r>
            <a:rPr lang="en-US" b="0" i="0"/>
            <a:t>GST-802S (LX(SC,SM) -10km)</a:t>
          </a:r>
          <a:endParaRPr lang="en-US"/>
        </a:p>
      </dgm:t>
    </dgm:pt>
    <dgm:pt modelId="{D58A2611-0ECF-4F9C-ACF9-5B2093CCA288}" type="parTrans" cxnId="{A33A7323-EE00-45A3-95AB-AB3CE7D324BC}">
      <dgm:prSet/>
      <dgm:spPr/>
      <dgm:t>
        <a:bodyPr/>
        <a:lstStyle/>
        <a:p>
          <a:endParaRPr lang="en-US"/>
        </a:p>
      </dgm:t>
    </dgm:pt>
    <dgm:pt modelId="{3B40A81E-CF97-4CCF-B79D-0943FD677177}" type="sibTrans" cxnId="{A33A7323-EE00-45A3-95AB-AB3CE7D324BC}">
      <dgm:prSet/>
      <dgm:spPr/>
      <dgm:t>
        <a:bodyPr/>
        <a:lstStyle/>
        <a:p>
          <a:endParaRPr lang="en-US"/>
        </a:p>
      </dgm:t>
    </dgm:pt>
    <dgm:pt modelId="{0D1F5677-6202-49DF-8221-11F65766B8AB}">
      <dgm:prSet/>
      <dgm:spPr/>
      <dgm:t>
        <a:bodyPr/>
        <a:lstStyle/>
        <a:p>
          <a:r>
            <a:rPr lang="en-US" b="0" i="0" dirty="0"/>
            <a:t>GST-805A </a:t>
          </a:r>
          <a:r>
            <a:rPr lang="fr-FR" b="0" i="0" dirty="0"/>
            <a:t>LX/SX(-distance depends on SFP  module</a:t>
          </a:r>
          <a:endParaRPr lang="en-US" dirty="0"/>
        </a:p>
      </dgm:t>
    </dgm:pt>
    <dgm:pt modelId="{DF455740-105A-4A26-937B-A7F8C7F5AA2F}" type="parTrans" cxnId="{3795D04C-8A10-4775-8533-18AF7ABC248D}">
      <dgm:prSet/>
      <dgm:spPr/>
      <dgm:t>
        <a:bodyPr/>
        <a:lstStyle/>
        <a:p>
          <a:endParaRPr lang="en-US"/>
        </a:p>
      </dgm:t>
    </dgm:pt>
    <dgm:pt modelId="{A76891B9-1A36-42A3-B843-36E410F62AC9}" type="sibTrans" cxnId="{3795D04C-8A10-4775-8533-18AF7ABC248D}">
      <dgm:prSet/>
      <dgm:spPr/>
      <dgm:t>
        <a:bodyPr/>
        <a:lstStyle/>
        <a:p>
          <a:endParaRPr lang="en-US"/>
        </a:p>
      </dgm:t>
    </dgm:pt>
    <dgm:pt modelId="{7CB9BE99-AB1C-47DC-9501-39CEEE558E1C}">
      <dgm:prSet/>
      <dgm:spPr/>
      <dgm:t>
        <a:bodyPr/>
        <a:lstStyle/>
        <a:p>
          <a:r>
            <a:rPr lang="en-US" b="0" i="0"/>
            <a:t>GST-806A15 LX(WDM) -TX:1310nm-15km</a:t>
          </a:r>
          <a:endParaRPr lang="en-US"/>
        </a:p>
      </dgm:t>
    </dgm:pt>
    <dgm:pt modelId="{2F2E7EB0-C07E-4E95-9C0E-9E8785EFB0B9}" type="parTrans" cxnId="{D0F4CE66-AB36-4CDA-81A5-3E4F6D3F922F}">
      <dgm:prSet/>
      <dgm:spPr/>
      <dgm:t>
        <a:bodyPr/>
        <a:lstStyle/>
        <a:p>
          <a:endParaRPr lang="en-US"/>
        </a:p>
      </dgm:t>
    </dgm:pt>
    <dgm:pt modelId="{F180E331-4675-4432-97EB-AB1F1A0ACEC3}" type="sibTrans" cxnId="{D0F4CE66-AB36-4CDA-81A5-3E4F6D3F922F}">
      <dgm:prSet/>
      <dgm:spPr/>
      <dgm:t>
        <a:bodyPr/>
        <a:lstStyle/>
        <a:p>
          <a:endParaRPr lang="en-US"/>
        </a:p>
      </dgm:t>
    </dgm:pt>
    <dgm:pt modelId="{A89775B0-5FEA-426E-9992-1B54746A05BA}">
      <dgm:prSet/>
      <dgm:spPr/>
      <dgm:t>
        <a:bodyPr/>
        <a:lstStyle/>
        <a:p>
          <a:r>
            <a:rPr lang="en-US" b="0" i="0"/>
            <a:t>GST-806B15 LX(WDM) -TX:1550nm-15km</a:t>
          </a:r>
          <a:endParaRPr lang="en-US"/>
        </a:p>
      </dgm:t>
    </dgm:pt>
    <dgm:pt modelId="{281C0840-ED76-4DF6-A588-12C0889EE903}" type="parTrans" cxnId="{EC4B666C-FA6A-49BF-A82D-D97BE11E2314}">
      <dgm:prSet/>
      <dgm:spPr/>
      <dgm:t>
        <a:bodyPr/>
        <a:lstStyle/>
        <a:p>
          <a:endParaRPr lang="en-US"/>
        </a:p>
      </dgm:t>
    </dgm:pt>
    <dgm:pt modelId="{0D986ACB-3469-43BA-95D1-D10F4D72048C}" type="sibTrans" cxnId="{EC4B666C-FA6A-49BF-A82D-D97BE11E2314}">
      <dgm:prSet/>
      <dgm:spPr/>
      <dgm:t>
        <a:bodyPr/>
        <a:lstStyle/>
        <a:p>
          <a:endParaRPr lang="en-US"/>
        </a:p>
      </dgm:t>
    </dgm:pt>
    <dgm:pt modelId="{0F5C2481-98CD-4D47-97A2-08D81B304A2B}">
      <dgm:prSet/>
      <dgm:spPr/>
      <dgm:t>
        <a:bodyPr/>
        <a:lstStyle/>
        <a:p>
          <a:r>
            <a:rPr lang="en-US" b="0" i="0"/>
            <a:t>GST-806A60 LX(WDM) -TX:1310nm-60km</a:t>
          </a:r>
          <a:endParaRPr lang="en-US"/>
        </a:p>
      </dgm:t>
    </dgm:pt>
    <dgm:pt modelId="{F8F3457B-901D-488E-A281-1B767BAF2543}" type="parTrans" cxnId="{CD399E46-4932-4BDD-BB25-4E0D040504CD}">
      <dgm:prSet/>
      <dgm:spPr/>
      <dgm:t>
        <a:bodyPr/>
        <a:lstStyle/>
        <a:p>
          <a:endParaRPr lang="en-US"/>
        </a:p>
      </dgm:t>
    </dgm:pt>
    <dgm:pt modelId="{19BC7E61-6757-4371-9985-A1FAF2995CFE}" type="sibTrans" cxnId="{CD399E46-4932-4BDD-BB25-4E0D040504CD}">
      <dgm:prSet/>
      <dgm:spPr/>
      <dgm:t>
        <a:bodyPr/>
        <a:lstStyle/>
        <a:p>
          <a:endParaRPr lang="en-US"/>
        </a:p>
      </dgm:t>
    </dgm:pt>
    <dgm:pt modelId="{3B2FF307-A628-4ABE-9EE5-4D179736E38E}">
      <dgm:prSet/>
      <dgm:spPr/>
      <dgm:t>
        <a:bodyPr/>
        <a:lstStyle/>
        <a:p>
          <a:r>
            <a:rPr lang="en-US" b="0" i="0"/>
            <a:t>GST-806B60 LX(WDM) -TX:1550nm-60km</a:t>
          </a:r>
          <a:endParaRPr lang="en-US"/>
        </a:p>
      </dgm:t>
    </dgm:pt>
    <dgm:pt modelId="{CA543705-E1EF-4894-8AC5-B6FBC5D04184}" type="parTrans" cxnId="{0E921141-A1A0-4A01-B02E-9BEDB49792BE}">
      <dgm:prSet/>
      <dgm:spPr/>
      <dgm:t>
        <a:bodyPr/>
        <a:lstStyle/>
        <a:p>
          <a:endParaRPr lang="en-US"/>
        </a:p>
      </dgm:t>
    </dgm:pt>
    <dgm:pt modelId="{7D4F06B9-B382-4B1F-9FA6-6EDBE2641EEF}" type="sibTrans" cxnId="{0E921141-A1A0-4A01-B02E-9BEDB49792BE}">
      <dgm:prSet/>
      <dgm:spPr/>
      <dgm:t>
        <a:bodyPr/>
        <a:lstStyle/>
        <a:p>
          <a:endParaRPr lang="en-US"/>
        </a:p>
      </dgm:t>
    </dgm:pt>
    <dgm:pt modelId="{ADF584B3-F623-42B0-A5E3-7F4BA6CB39D0}" type="pres">
      <dgm:prSet presAssocID="{222C4A1C-7BCF-49C2-B60E-60EED4321C2E}" presName="diagram" presStyleCnt="0">
        <dgm:presLayoutVars>
          <dgm:dir/>
          <dgm:resizeHandles val="exact"/>
        </dgm:presLayoutVars>
      </dgm:prSet>
      <dgm:spPr/>
    </dgm:pt>
    <dgm:pt modelId="{9D78B334-C3F1-4C46-A9DC-0E1210343B7E}" type="pres">
      <dgm:prSet presAssocID="{6C36F176-D4E2-475C-AA33-AF19D0A13A0F}" presName="node" presStyleLbl="node1" presStyleIdx="0" presStyleCnt="7">
        <dgm:presLayoutVars>
          <dgm:bulletEnabled val="1"/>
        </dgm:presLayoutVars>
      </dgm:prSet>
      <dgm:spPr/>
    </dgm:pt>
    <dgm:pt modelId="{88FF53AA-7DEC-4DC9-AF94-8AB1EEA54CD7}" type="pres">
      <dgm:prSet presAssocID="{05BE17FA-BB04-4660-8B39-8BE581FC8978}" presName="sibTrans" presStyleCnt="0"/>
      <dgm:spPr/>
    </dgm:pt>
    <dgm:pt modelId="{136096B0-788D-42B4-9CF9-4887158342F5}" type="pres">
      <dgm:prSet presAssocID="{0F5D49D5-2ED4-43BC-BEF9-CCF4DA74E5DA}" presName="node" presStyleLbl="node1" presStyleIdx="1" presStyleCnt="7">
        <dgm:presLayoutVars>
          <dgm:bulletEnabled val="1"/>
        </dgm:presLayoutVars>
      </dgm:prSet>
      <dgm:spPr/>
    </dgm:pt>
    <dgm:pt modelId="{DB5FB897-B553-4487-A09E-2477C1B5F480}" type="pres">
      <dgm:prSet presAssocID="{3B40A81E-CF97-4CCF-B79D-0943FD677177}" presName="sibTrans" presStyleCnt="0"/>
      <dgm:spPr/>
    </dgm:pt>
    <dgm:pt modelId="{C6C7C333-4137-44E2-90BA-F51B4B4C43D5}" type="pres">
      <dgm:prSet presAssocID="{0D1F5677-6202-49DF-8221-11F65766B8AB}" presName="node" presStyleLbl="node1" presStyleIdx="2" presStyleCnt="7">
        <dgm:presLayoutVars>
          <dgm:bulletEnabled val="1"/>
        </dgm:presLayoutVars>
      </dgm:prSet>
      <dgm:spPr/>
    </dgm:pt>
    <dgm:pt modelId="{AD3BEF9C-206D-4A52-9556-0F2FFE54DD36}" type="pres">
      <dgm:prSet presAssocID="{A76891B9-1A36-42A3-B843-36E410F62AC9}" presName="sibTrans" presStyleCnt="0"/>
      <dgm:spPr/>
    </dgm:pt>
    <dgm:pt modelId="{D8E7EAC9-3AB7-40D0-92B2-97113E48288D}" type="pres">
      <dgm:prSet presAssocID="{7CB9BE99-AB1C-47DC-9501-39CEEE558E1C}" presName="node" presStyleLbl="node1" presStyleIdx="3" presStyleCnt="7">
        <dgm:presLayoutVars>
          <dgm:bulletEnabled val="1"/>
        </dgm:presLayoutVars>
      </dgm:prSet>
      <dgm:spPr/>
    </dgm:pt>
    <dgm:pt modelId="{3D4378C4-ACA5-4109-9ED1-D3B0B0B81B04}" type="pres">
      <dgm:prSet presAssocID="{F180E331-4675-4432-97EB-AB1F1A0ACEC3}" presName="sibTrans" presStyleCnt="0"/>
      <dgm:spPr/>
    </dgm:pt>
    <dgm:pt modelId="{81ADFB3F-B6BD-4004-90D0-C1B466198334}" type="pres">
      <dgm:prSet presAssocID="{A89775B0-5FEA-426E-9992-1B54746A05BA}" presName="node" presStyleLbl="node1" presStyleIdx="4" presStyleCnt="7">
        <dgm:presLayoutVars>
          <dgm:bulletEnabled val="1"/>
        </dgm:presLayoutVars>
      </dgm:prSet>
      <dgm:spPr/>
    </dgm:pt>
    <dgm:pt modelId="{29D8F23B-E734-4597-AB7F-51F46BA6FECC}" type="pres">
      <dgm:prSet presAssocID="{0D986ACB-3469-43BA-95D1-D10F4D72048C}" presName="sibTrans" presStyleCnt="0"/>
      <dgm:spPr/>
    </dgm:pt>
    <dgm:pt modelId="{9A31117E-0CFA-48CD-86E2-C8443A9C1072}" type="pres">
      <dgm:prSet presAssocID="{0F5C2481-98CD-4D47-97A2-08D81B304A2B}" presName="node" presStyleLbl="node1" presStyleIdx="5" presStyleCnt="7">
        <dgm:presLayoutVars>
          <dgm:bulletEnabled val="1"/>
        </dgm:presLayoutVars>
      </dgm:prSet>
      <dgm:spPr/>
    </dgm:pt>
    <dgm:pt modelId="{FE535873-7E93-4C0C-AADA-5A5D961EA4DA}" type="pres">
      <dgm:prSet presAssocID="{19BC7E61-6757-4371-9985-A1FAF2995CFE}" presName="sibTrans" presStyleCnt="0"/>
      <dgm:spPr/>
    </dgm:pt>
    <dgm:pt modelId="{5A633391-D99C-4261-9048-EB5A86D2D2DF}" type="pres">
      <dgm:prSet presAssocID="{3B2FF307-A628-4ABE-9EE5-4D179736E38E}" presName="node" presStyleLbl="node1" presStyleIdx="6" presStyleCnt="7">
        <dgm:presLayoutVars>
          <dgm:bulletEnabled val="1"/>
        </dgm:presLayoutVars>
      </dgm:prSet>
      <dgm:spPr/>
    </dgm:pt>
  </dgm:ptLst>
  <dgm:cxnLst>
    <dgm:cxn modelId="{A33A7323-EE00-45A3-95AB-AB3CE7D324BC}" srcId="{222C4A1C-7BCF-49C2-B60E-60EED4321C2E}" destId="{0F5D49D5-2ED4-43BC-BEF9-CCF4DA74E5DA}" srcOrd="1" destOrd="0" parTransId="{D58A2611-0ECF-4F9C-ACF9-5B2093CCA288}" sibTransId="{3B40A81E-CF97-4CCF-B79D-0943FD677177}"/>
    <dgm:cxn modelId="{FDA75938-5C29-4122-BF9C-2C721FBA08E5}" type="presOf" srcId="{3B2FF307-A628-4ABE-9EE5-4D179736E38E}" destId="{5A633391-D99C-4261-9048-EB5A86D2D2DF}" srcOrd="0" destOrd="0" presId="urn:microsoft.com/office/officeart/2005/8/layout/default"/>
    <dgm:cxn modelId="{0E921141-A1A0-4A01-B02E-9BEDB49792BE}" srcId="{222C4A1C-7BCF-49C2-B60E-60EED4321C2E}" destId="{3B2FF307-A628-4ABE-9EE5-4D179736E38E}" srcOrd="6" destOrd="0" parTransId="{CA543705-E1EF-4894-8AC5-B6FBC5D04184}" sibTransId="{7D4F06B9-B382-4B1F-9FA6-6EDBE2641EEF}"/>
    <dgm:cxn modelId="{9284E043-70AC-4527-9EE3-8A9963C57C8B}" type="presOf" srcId="{7CB9BE99-AB1C-47DC-9501-39CEEE558E1C}" destId="{D8E7EAC9-3AB7-40D0-92B2-97113E48288D}" srcOrd="0" destOrd="0" presId="urn:microsoft.com/office/officeart/2005/8/layout/default"/>
    <dgm:cxn modelId="{CD399E46-4932-4BDD-BB25-4E0D040504CD}" srcId="{222C4A1C-7BCF-49C2-B60E-60EED4321C2E}" destId="{0F5C2481-98CD-4D47-97A2-08D81B304A2B}" srcOrd="5" destOrd="0" parTransId="{F8F3457B-901D-488E-A281-1B767BAF2543}" sibTransId="{19BC7E61-6757-4371-9985-A1FAF2995CFE}"/>
    <dgm:cxn modelId="{D0F4CE66-AB36-4CDA-81A5-3E4F6D3F922F}" srcId="{222C4A1C-7BCF-49C2-B60E-60EED4321C2E}" destId="{7CB9BE99-AB1C-47DC-9501-39CEEE558E1C}" srcOrd="3" destOrd="0" parTransId="{2F2E7EB0-C07E-4E95-9C0E-9E8785EFB0B9}" sibTransId="{F180E331-4675-4432-97EB-AB1F1A0ACEC3}"/>
    <dgm:cxn modelId="{EF774847-2F32-44ED-86DA-FB7F827D5BC2}" type="presOf" srcId="{0D1F5677-6202-49DF-8221-11F65766B8AB}" destId="{C6C7C333-4137-44E2-90BA-F51B4B4C43D5}" srcOrd="0" destOrd="0" presId="urn:microsoft.com/office/officeart/2005/8/layout/default"/>
    <dgm:cxn modelId="{B5A12F69-08F9-4CD7-B2D5-BC77C19244B2}" type="presOf" srcId="{6C36F176-D4E2-475C-AA33-AF19D0A13A0F}" destId="{9D78B334-C3F1-4C46-A9DC-0E1210343B7E}" srcOrd="0" destOrd="0" presId="urn:microsoft.com/office/officeart/2005/8/layout/default"/>
    <dgm:cxn modelId="{EC4B666C-FA6A-49BF-A82D-D97BE11E2314}" srcId="{222C4A1C-7BCF-49C2-B60E-60EED4321C2E}" destId="{A89775B0-5FEA-426E-9992-1B54746A05BA}" srcOrd="4" destOrd="0" parTransId="{281C0840-ED76-4DF6-A588-12C0889EE903}" sibTransId="{0D986ACB-3469-43BA-95D1-D10F4D72048C}"/>
    <dgm:cxn modelId="{3795D04C-8A10-4775-8533-18AF7ABC248D}" srcId="{222C4A1C-7BCF-49C2-B60E-60EED4321C2E}" destId="{0D1F5677-6202-49DF-8221-11F65766B8AB}" srcOrd="2" destOrd="0" parTransId="{DF455740-105A-4A26-937B-A7F8C7F5AA2F}" sibTransId="{A76891B9-1A36-42A3-B843-36E410F62AC9}"/>
    <dgm:cxn modelId="{7113FB55-F1AF-478D-90F5-656C415DFE8B}" type="presOf" srcId="{222C4A1C-7BCF-49C2-B60E-60EED4321C2E}" destId="{ADF584B3-F623-42B0-A5E3-7F4BA6CB39D0}" srcOrd="0" destOrd="0" presId="urn:microsoft.com/office/officeart/2005/8/layout/default"/>
    <dgm:cxn modelId="{390151AE-7B55-479A-B372-0155FBD1D028}" type="presOf" srcId="{0F5C2481-98CD-4D47-97A2-08D81B304A2B}" destId="{9A31117E-0CFA-48CD-86E2-C8443A9C1072}" srcOrd="0" destOrd="0" presId="urn:microsoft.com/office/officeart/2005/8/layout/default"/>
    <dgm:cxn modelId="{C7E82EC4-0D15-49BD-9B68-B94752B2DFCE}" srcId="{222C4A1C-7BCF-49C2-B60E-60EED4321C2E}" destId="{6C36F176-D4E2-475C-AA33-AF19D0A13A0F}" srcOrd="0" destOrd="0" parTransId="{FF2E0D5F-469A-4E83-BCEA-2F5FC727E2B6}" sibTransId="{05BE17FA-BB04-4660-8B39-8BE581FC8978}"/>
    <dgm:cxn modelId="{8992A8C6-8116-44C0-9403-C3CB8B2D8D4D}" type="presOf" srcId="{A89775B0-5FEA-426E-9992-1B54746A05BA}" destId="{81ADFB3F-B6BD-4004-90D0-C1B466198334}" srcOrd="0" destOrd="0" presId="urn:microsoft.com/office/officeart/2005/8/layout/default"/>
    <dgm:cxn modelId="{D5E6DCD9-F85C-4F95-AE01-4D49886B803F}" type="presOf" srcId="{0F5D49D5-2ED4-43BC-BEF9-CCF4DA74E5DA}" destId="{136096B0-788D-42B4-9CF9-4887158342F5}" srcOrd="0" destOrd="0" presId="urn:microsoft.com/office/officeart/2005/8/layout/default"/>
    <dgm:cxn modelId="{E82D3975-9101-4E0B-AE9F-4AA7EB160577}" type="presParOf" srcId="{ADF584B3-F623-42B0-A5E3-7F4BA6CB39D0}" destId="{9D78B334-C3F1-4C46-A9DC-0E1210343B7E}" srcOrd="0" destOrd="0" presId="urn:microsoft.com/office/officeart/2005/8/layout/default"/>
    <dgm:cxn modelId="{6BBB0E44-34F8-4FE2-BF78-18376D5332AB}" type="presParOf" srcId="{ADF584B3-F623-42B0-A5E3-7F4BA6CB39D0}" destId="{88FF53AA-7DEC-4DC9-AF94-8AB1EEA54CD7}" srcOrd="1" destOrd="0" presId="urn:microsoft.com/office/officeart/2005/8/layout/default"/>
    <dgm:cxn modelId="{1A47400F-0215-4F1E-A3F7-11B930E5BAE1}" type="presParOf" srcId="{ADF584B3-F623-42B0-A5E3-7F4BA6CB39D0}" destId="{136096B0-788D-42B4-9CF9-4887158342F5}" srcOrd="2" destOrd="0" presId="urn:microsoft.com/office/officeart/2005/8/layout/default"/>
    <dgm:cxn modelId="{ECCFCC82-B980-422B-86FD-8C6C5957FEAF}" type="presParOf" srcId="{ADF584B3-F623-42B0-A5E3-7F4BA6CB39D0}" destId="{DB5FB897-B553-4487-A09E-2477C1B5F480}" srcOrd="3" destOrd="0" presId="urn:microsoft.com/office/officeart/2005/8/layout/default"/>
    <dgm:cxn modelId="{C31606A4-DF78-418E-BEE2-40111D7D6F9B}" type="presParOf" srcId="{ADF584B3-F623-42B0-A5E3-7F4BA6CB39D0}" destId="{C6C7C333-4137-44E2-90BA-F51B4B4C43D5}" srcOrd="4" destOrd="0" presId="urn:microsoft.com/office/officeart/2005/8/layout/default"/>
    <dgm:cxn modelId="{B51218A0-403A-445A-BD15-006559421B7E}" type="presParOf" srcId="{ADF584B3-F623-42B0-A5E3-7F4BA6CB39D0}" destId="{AD3BEF9C-206D-4A52-9556-0F2FFE54DD36}" srcOrd="5" destOrd="0" presId="urn:microsoft.com/office/officeart/2005/8/layout/default"/>
    <dgm:cxn modelId="{BCA1570F-8FE4-46CC-B5F3-267B9ACBFB96}" type="presParOf" srcId="{ADF584B3-F623-42B0-A5E3-7F4BA6CB39D0}" destId="{D8E7EAC9-3AB7-40D0-92B2-97113E48288D}" srcOrd="6" destOrd="0" presId="urn:microsoft.com/office/officeart/2005/8/layout/default"/>
    <dgm:cxn modelId="{66F41057-12EB-46FB-A492-99793DD743A4}" type="presParOf" srcId="{ADF584B3-F623-42B0-A5E3-7F4BA6CB39D0}" destId="{3D4378C4-ACA5-4109-9ED1-D3B0B0B81B04}" srcOrd="7" destOrd="0" presId="urn:microsoft.com/office/officeart/2005/8/layout/default"/>
    <dgm:cxn modelId="{D6147377-3137-4259-A30C-BF121F08721D}" type="presParOf" srcId="{ADF584B3-F623-42B0-A5E3-7F4BA6CB39D0}" destId="{81ADFB3F-B6BD-4004-90D0-C1B466198334}" srcOrd="8" destOrd="0" presId="urn:microsoft.com/office/officeart/2005/8/layout/default"/>
    <dgm:cxn modelId="{6DC567FB-78CD-4BB0-B9B6-543F5F0541FB}" type="presParOf" srcId="{ADF584B3-F623-42B0-A5E3-7F4BA6CB39D0}" destId="{29D8F23B-E734-4597-AB7F-51F46BA6FECC}" srcOrd="9" destOrd="0" presId="urn:microsoft.com/office/officeart/2005/8/layout/default"/>
    <dgm:cxn modelId="{BC7E49D7-90F4-4FD2-AE6D-A2A9C4410389}" type="presParOf" srcId="{ADF584B3-F623-42B0-A5E3-7F4BA6CB39D0}" destId="{9A31117E-0CFA-48CD-86E2-C8443A9C1072}" srcOrd="10" destOrd="0" presId="urn:microsoft.com/office/officeart/2005/8/layout/default"/>
    <dgm:cxn modelId="{89895452-663E-4E27-9D1A-A68D228F349B}" type="presParOf" srcId="{ADF584B3-F623-42B0-A5E3-7F4BA6CB39D0}" destId="{FE535873-7E93-4C0C-AADA-5A5D961EA4DA}" srcOrd="11" destOrd="0" presId="urn:microsoft.com/office/officeart/2005/8/layout/default"/>
    <dgm:cxn modelId="{B6E7F871-1044-4789-8418-15D34BB85805}" type="presParOf" srcId="{ADF584B3-F623-42B0-A5E3-7F4BA6CB39D0}" destId="{5A633391-D99C-4261-9048-EB5A86D2D2DF}"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2C4A1C-7BCF-49C2-B60E-60EED4321C2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C36F176-D4E2-475C-AA33-AF19D0A13A0F}">
      <dgm:prSet/>
      <dgm:spPr/>
      <dgm:t>
        <a:bodyPr/>
        <a:lstStyle/>
        <a:p>
          <a:r>
            <a:rPr lang="en-US" b="0" i="0" dirty="0"/>
            <a:t>Card Type</a:t>
          </a:r>
          <a:endParaRPr lang="en-US" dirty="0"/>
        </a:p>
      </dgm:t>
    </dgm:pt>
    <dgm:pt modelId="{FF2E0D5F-469A-4E83-BCEA-2F5FC727E2B6}" type="parTrans" cxnId="{C7E82EC4-0D15-49BD-9B68-B94752B2DFCE}">
      <dgm:prSet/>
      <dgm:spPr/>
      <dgm:t>
        <a:bodyPr/>
        <a:lstStyle/>
        <a:p>
          <a:endParaRPr lang="en-US"/>
        </a:p>
      </dgm:t>
    </dgm:pt>
    <dgm:pt modelId="{05BE17FA-BB04-4660-8B39-8BE581FC8978}" type="sibTrans" cxnId="{C7E82EC4-0D15-49BD-9B68-B94752B2DFCE}">
      <dgm:prSet/>
      <dgm:spPr/>
      <dgm:t>
        <a:bodyPr/>
        <a:lstStyle/>
        <a:p>
          <a:endParaRPr lang="en-US"/>
        </a:p>
      </dgm:t>
    </dgm:pt>
    <dgm:pt modelId="{74F9735C-9FE9-4C60-8295-30E1C604EC21}">
      <dgm:prSet/>
      <dgm:spPr/>
      <dgm:t>
        <a:bodyPr/>
        <a:lstStyle/>
        <a:p>
          <a:r>
            <a:rPr lang="en-US" dirty="0"/>
            <a:t>Stand alone</a:t>
          </a:r>
        </a:p>
      </dgm:t>
    </dgm:pt>
    <dgm:pt modelId="{CA057A0F-D7C7-4D4F-AFFA-B976C57A19E9}" type="parTrans" cxnId="{888AEB28-EDB7-4BE4-BE3C-9F627C8FFDF0}">
      <dgm:prSet/>
      <dgm:spPr/>
      <dgm:t>
        <a:bodyPr/>
        <a:lstStyle/>
        <a:p>
          <a:endParaRPr lang="th-TH"/>
        </a:p>
      </dgm:t>
    </dgm:pt>
    <dgm:pt modelId="{5240CA61-E874-4872-97FC-3E90EC326C5B}" type="sibTrans" cxnId="{888AEB28-EDB7-4BE4-BE3C-9F627C8FFDF0}">
      <dgm:prSet/>
      <dgm:spPr/>
      <dgm:t>
        <a:bodyPr/>
        <a:lstStyle/>
        <a:p>
          <a:endParaRPr lang="th-TH"/>
        </a:p>
      </dgm:t>
    </dgm:pt>
    <dgm:pt modelId="{ADF584B3-F623-42B0-A5E3-7F4BA6CB39D0}" type="pres">
      <dgm:prSet presAssocID="{222C4A1C-7BCF-49C2-B60E-60EED4321C2E}" presName="diagram" presStyleCnt="0">
        <dgm:presLayoutVars>
          <dgm:dir/>
          <dgm:resizeHandles val="exact"/>
        </dgm:presLayoutVars>
      </dgm:prSet>
      <dgm:spPr/>
    </dgm:pt>
    <dgm:pt modelId="{9D78B334-C3F1-4C46-A9DC-0E1210343B7E}" type="pres">
      <dgm:prSet presAssocID="{6C36F176-D4E2-475C-AA33-AF19D0A13A0F}" presName="node" presStyleLbl="node1" presStyleIdx="0" presStyleCnt="2">
        <dgm:presLayoutVars>
          <dgm:bulletEnabled val="1"/>
        </dgm:presLayoutVars>
      </dgm:prSet>
      <dgm:spPr/>
    </dgm:pt>
    <dgm:pt modelId="{10DB1A2D-CA7E-4738-8A7D-CF2F2114BA0B}" type="pres">
      <dgm:prSet presAssocID="{05BE17FA-BB04-4660-8B39-8BE581FC8978}" presName="sibTrans" presStyleCnt="0"/>
      <dgm:spPr/>
    </dgm:pt>
    <dgm:pt modelId="{310A41C8-111F-447F-BBF9-DC0881384550}" type="pres">
      <dgm:prSet presAssocID="{74F9735C-9FE9-4C60-8295-30E1C604EC21}" presName="node" presStyleLbl="node1" presStyleIdx="1" presStyleCnt="2">
        <dgm:presLayoutVars>
          <dgm:bulletEnabled val="1"/>
        </dgm:presLayoutVars>
      </dgm:prSet>
      <dgm:spPr/>
    </dgm:pt>
  </dgm:ptLst>
  <dgm:cxnLst>
    <dgm:cxn modelId="{888AEB28-EDB7-4BE4-BE3C-9F627C8FFDF0}" srcId="{222C4A1C-7BCF-49C2-B60E-60EED4321C2E}" destId="{74F9735C-9FE9-4C60-8295-30E1C604EC21}" srcOrd="1" destOrd="0" parTransId="{CA057A0F-D7C7-4D4F-AFFA-B976C57A19E9}" sibTransId="{5240CA61-E874-4872-97FC-3E90EC326C5B}"/>
    <dgm:cxn modelId="{B5A12F69-08F9-4CD7-B2D5-BC77C19244B2}" type="presOf" srcId="{6C36F176-D4E2-475C-AA33-AF19D0A13A0F}" destId="{9D78B334-C3F1-4C46-A9DC-0E1210343B7E}" srcOrd="0" destOrd="0" presId="urn:microsoft.com/office/officeart/2005/8/layout/default"/>
    <dgm:cxn modelId="{7113FB55-F1AF-478D-90F5-656C415DFE8B}" type="presOf" srcId="{222C4A1C-7BCF-49C2-B60E-60EED4321C2E}" destId="{ADF584B3-F623-42B0-A5E3-7F4BA6CB39D0}" srcOrd="0" destOrd="0" presId="urn:microsoft.com/office/officeart/2005/8/layout/default"/>
    <dgm:cxn modelId="{C7E82EC4-0D15-49BD-9B68-B94752B2DFCE}" srcId="{222C4A1C-7BCF-49C2-B60E-60EED4321C2E}" destId="{6C36F176-D4E2-475C-AA33-AF19D0A13A0F}" srcOrd="0" destOrd="0" parTransId="{FF2E0D5F-469A-4E83-BCEA-2F5FC727E2B6}" sibTransId="{05BE17FA-BB04-4660-8B39-8BE581FC8978}"/>
    <dgm:cxn modelId="{4E7D52E0-7DE2-48E9-83CD-7D7A2CFF7A36}" type="presOf" srcId="{74F9735C-9FE9-4C60-8295-30E1C604EC21}" destId="{310A41C8-111F-447F-BBF9-DC0881384550}" srcOrd="0" destOrd="0" presId="urn:microsoft.com/office/officeart/2005/8/layout/default"/>
    <dgm:cxn modelId="{E82D3975-9101-4E0B-AE9F-4AA7EB160577}" type="presParOf" srcId="{ADF584B3-F623-42B0-A5E3-7F4BA6CB39D0}" destId="{9D78B334-C3F1-4C46-A9DC-0E1210343B7E}" srcOrd="0" destOrd="0" presId="urn:microsoft.com/office/officeart/2005/8/layout/default"/>
    <dgm:cxn modelId="{88E93C86-F4E9-4A8B-ACE0-5B41AE74B428}" type="presParOf" srcId="{ADF584B3-F623-42B0-A5E3-7F4BA6CB39D0}" destId="{10DB1A2D-CA7E-4738-8A7D-CF2F2114BA0B}" srcOrd="1" destOrd="0" presId="urn:microsoft.com/office/officeart/2005/8/layout/default"/>
    <dgm:cxn modelId="{6BEADE1E-6CFE-4BEB-ABE3-E9AF5690A1AA}" type="presParOf" srcId="{ADF584B3-F623-42B0-A5E3-7F4BA6CB39D0}" destId="{310A41C8-111F-447F-BBF9-DC0881384550}" srcOrd="2"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2C4A1C-7BCF-49C2-B60E-60EED4321C2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C36F176-D4E2-475C-AA33-AF19D0A13A0F}">
      <dgm:prSet/>
      <dgm:spPr/>
      <dgm:t>
        <a:bodyPr/>
        <a:lstStyle/>
        <a:p>
          <a:r>
            <a:rPr lang="en-US" b="0" i="0" dirty="0"/>
            <a:t>Fast media converter</a:t>
          </a:r>
          <a:endParaRPr lang="en-US" dirty="0"/>
        </a:p>
      </dgm:t>
    </dgm:pt>
    <dgm:pt modelId="{FF2E0D5F-469A-4E83-BCEA-2F5FC727E2B6}" type="parTrans" cxnId="{C7E82EC4-0D15-49BD-9B68-B94752B2DFCE}">
      <dgm:prSet/>
      <dgm:spPr/>
      <dgm:t>
        <a:bodyPr/>
        <a:lstStyle/>
        <a:p>
          <a:endParaRPr lang="en-US"/>
        </a:p>
      </dgm:t>
    </dgm:pt>
    <dgm:pt modelId="{05BE17FA-BB04-4660-8B39-8BE581FC8978}" type="sibTrans" cxnId="{C7E82EC4-0D15-49BD-9B68-B94752B2DFCE}">
      <dgm:prSet/>
      <dgm:spPr/>
      <dgm:t>
        <a:bodyPr/>
        <a:lstStyle/>
        <a:p>
          <a:endParaRPr lang="en-US"/>
        </a:p>
      </dgm:t>
    </dgm:pt>
    <dgm:pt modelId="{74F9735C-9FE9-4C60-8295-30E1C604EC21}">
      <dgm:prSet/>
      <dgm:spPr/>
      <dgm:t>
        <a:bodyPr/>
        <a:lstStyle/>
        <a:p>
          <a:r>
            <a:rPr lang="en-US" dirty="0"/>
            <a:t>Gigabit media converter</a:t>
          </a:r>
        </a:p>
      </dgm:t>
    </dgm:pt>
    <dgm:pt modelId="{CA057A0F-D7C7-4D4F-AFFA-B976C57A19E9}" type="parTrans" cxnId="{888AEB28-EDB7-4BE4-BE3C-9F627C8FFDF0}">
      <dgm:prSet/>
      <dgm:spPr/>
      <dgm:t>
        <a:bodyPr/>
        <a:lstStyle/>
        <a:p>
          <a:endParaRPr lang="th-TH"/>
        </a:p>
      </dgm:t>
    </dgm:pt>
    <dgm:pt modelId="{5240CA61-E874-4872-97FC-3E90EC326C5B}" type="sibTrans" cxnId="{888AEB28-EDB7-4BE4-BE3C-9F627C8FFDF0}">
      <dgm:prSet/>
      <dgm:spPr/>
      <dgm:t>
        <a:bodyPr/>
        <a:lstStyle/>
        <a:p>
          <a:endParaRPr lang="th-TH"/>
        </a:p>
      </dgm:t>
    </dgm:pt>
    <dgm:pt modelId="{ADF584B3-F623-42B0-A5E3-7F4BA6CB39D0}" type="pres">
      <dgm:prSet presAssocID="{222C4A1C-7BCF-49C2-B60E-60EED4321C2E}" presName="diagram" presStyleCnt="0">
        <dgm:presLayoutVars>
          <dgm:dir/>
          <dgm:resizeHandles val="exact"/>
        </dgm:presLayoutVars>
      </dgm:prSet>
      <dgm:spPr/>
    </dgm:pt>
    <dgm:pt modelId="{9D78B334-C3F1-4C46-A9DC-0E1210343B7E}" type="pres">
      <dgm:prSet presAssocID="{6C36F176-D4E2-475C-AA33-AF19D0A13A0F}" presName="node" presStyleLbl="node1" presStyleIdx="0" presStyleCnt="2">
        <dgm:presLayoutVars>
          <dgm:bulletEnabled val="1"/>
        </dgm:presLayoutVars>
      </dgm:prSet>
      <dgm:spPr/>
    </dgm:pt>
    <dgm:pt modelId="{10DB1A2D-CA7E-4738-8A7D-CF2F2114BA0B}" type="pres">
      <dgm:prSet presAssocID="{05BE17FA-BB04-4660-8B39-8BE581FC8978}" presName="sibTrans" presStyleCnt="0"/>
      <dgm:spPr/>
    </dgm:pt>
    <dgm:pt modelId="{310A41C8-111F-447F-BBF9-DC0881384550}" type="pres">
      <dgm:prSet presAssocID="{74F9735C-9FE9-4C60-8295-30E1C604EC21}" presName="node" presStyleLbl="node1" presStyleIdx="1" presStyleCnt="2">
        <dgm:presLayoutVars>
          <dgm:bulletEnabled val="1"/>
        </dgm:presLayoutVars>
      </dgm:prSet>
      <dgm:spPr/>
    </dgm:pt>
  </dgm:ptLst>
  <dgm:cxnLst>
    <dgm:cxn modelId="{888AEB28-EDB7-4BE4-BE3C-9F627C8FFDF0}" srcId="{222C4A1C-7BCF-49C2-B60E-60EED4321C2E}" destId="{74F9735C-9FE9-4C60-8295-30E1C604EC21}" srcOrd="1" destOrd="0" parTransId="{CA057A0F-D7C7-4D4F-AFFA-B976C57A19E9}" sibTransId="{5240CA61-E874-4872-97FC-3E90EC326C5B}"/>
    <dgm:cxn modelId="{B5A12F69-08F9-4CD7-B2D5-BC77C19244B2}" type="presOf" srcId="{6C36F176-D4E2-475C-AA33-AF19D0A13A0F}" destId="{9D78B334-C3F1-4C46-A9DC-0E1210343B7E}" srcOrd="0" destOrd="0" presId="urn:microsoft.com/office/officeart/2005/8/layout/default"/>
    <dgm:cxn modelId="{7113FB55-F1AF-478D-90F5-656C415DFE8B}" type="presOf" srcId="{222C4A1C-7BCF-49C2-B60E-60EED4321C2E}" destId="{ADF584B3-F623-42B0-A5E3-7F4BA6CB39D0}" srcOrd="0" destOrd="0" presId="urn:microsoft.com/office/officeart/2005/8/layout/default"/>
    <dgm:cxn modelId="{C7E82EC4-0D15-49BD-9B68-B94752B2DFCE}" srcId="{222C4A1C-7BCF-49C2-B60E-60EED4321C2E}" destId="{6C36F176-D4E2-475C-AA33-AF19D0A13A0F}" srcOrd="0" destOrd="0" parTransId="{FF2E0D5F-469A-4E83-BCEA-2F5FC727E2B6}" sibTransId="{05BE17FA-BB04-4660-8B39-8BE581FC8978}"/>
    <dgm:cxn modelId="{4E7D52E0-7DE2-48E9-83CD-7D7A2CFF7A36}" type="presOf" srcId="{74F9735C-9FE9-4C60-8295-30E1C604EC21}" destId="{310A41C8-111F-447F-BBF9-DC0881384550}" srcOrd="0" destOrd="0" presId="urn:microsoft.com/office/officeart/2005/8/layout/default"/>
    <dgm:cxn modelId="{E82D3975-9101-4E0B-AE9F-4AA7EB160577}" type="presParOf" srcId="{ADF584B3-F623-42B0-A5E3-7F4BA6CB39D0}" destId="{9D78B334-C3F1-4C46-A9DC-0E1210343B7E}" srcOrd="0" destOrd="0" presId="urn:microsoft.com/office/officeart/2005/8/layout/default"/>
    <dgm:cxn modelId="{88E93C86-F4E9-4A8B-ACE0-5B41AE74B428}" type="presParOf" srcId="{ADF584B3-F623-42B0-A5E3-7F4BA6CB39D0}" destId="{10DB1A2D-CA7E-4738-8A7D-CF2F2114BA0B}" srcOrd="1" destOrd="0" presId="urn:microsoft.com/office/officeart/2005/8/layout/default"/>
    <dgm:cxn modelId="{6BEADE1E-6CFE-4BEB-ABE3-E9AF5690A1AA}" type="presParOf" srcId="{ADF584B3-F623-42B0-A5E3-7F4BA6CB39D0}" destId="{310A41C8-111F-447F-BBF9-DC0881384550}" srcOrd="2" destOrd="0" presId="urn:microsoft.com/office/officeart/2005/8/layout/defaul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2C4A1C-7BCF-49C2-B60E-60EED4321C2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C36F176-D4E2-475C-AA33-AF19D0A13A0F}">
      <dgm:prSet/>
      <dgm:spPr/>
      <dgm:t>
        <a:bodyPr/>
        <a:lstStyle/>
        <a:p>
          <a:r>
            <a:rPr lang="en-US" b="0" i="0" dirty="0"/>
            <a:t>Unmanaged Converters</a:t>
          </a:r>
          <a:endParaRPr lang="en-US" dirty="0"/>
        </a:p>
      </dgm:t>
    </dgm:pt>
    <dgm:pt modelId="{FF2E0D5F-469A-4E83-BCEA-2F5FC727E2B6}" type="parTrans" cxnId="{C7E82EC4-0D15-49BD-9B68-B94752B2DFCE}">
      <dgm:prSet/>
      <dgm:spPr/>
      <dgm:t>
        <a:bodyPr/>
        <a:lstStyle/>
        <a:p>
          <a:endParaRPr lang="en-US"/>
        </a:p>
      </dgm:t>
    </dgm:pt>
    <dgm:pt modelId="{05BE17FA-BB04-4660-8B39-8BE581FC8978}" type="sibTrans" cxnId="{C7E82EC4-0D15-49BD-9B68-B94752B2DFCE}">
      <dgm:prSet/>
      <dgm:spPr/>
      <dgm:t>
        <a:bodyPr/>
        <a:lstStyle/>
        <a:p>
          <a:endParaRPr lang="en-US"/>
        </a:p>
      </dgm:t>
    </dgm:pt>
    <dgm:pt modelId="{0F5D49D5-2ED4-43BC-BEF9-CCF4DA74E5DA}">
      <dgm:prSet/>
      <dgm:spPr/>
      <dgm:t>
        <a:bodyPr/>
        <a:lstStyle/>
        <a:p>
          <a:r>
            <a:rPr lang="en-US" b="0" i="0" dirty="0"/>
            <a:t>Managed Converters</a:t>
          </a:r>
          <a:endParaRPr lang="en-US" dirty="0"/>
        </a:p>
      </dgm:t>
    </dgm:pt>
    <dgm:pt modelId="{D58A2611-0ECF-4F9C-ACF9-5B2093CCA288}" type="parTrans" cxnId="{A33A7323-EE00-45A3-95AB-AB3CE7D324BC}">
      <dgm:prSet/>
      <dgm:spPr/>
      <dgm:t>
        <a:bodyPr/>
        <a:lstStyle/>
        <a:p>
          <a:endParaRPr lang="en-US"/>
        </a:p>
      </dgm:t>
    </dgm:pt>
    <dgm:pt modelId="{3B40A81E-CF97-4CCF-B79D-0943FD677177}" type="sibTrans" cxnId="{A33A7323-EE00-45A3-95AB-AB3CE7D324BC}">
      <dgm:prSet/>
      <dgm:spPr/>
      <dgm:t>
        <a:bodyPr/>
        <a:lstStyle/>
        <a:p>
          <a:endParaRPr lang="en-US"/>
        </a:p>
      </dgm:t>
    </dgm:pt>
    <dgm:pt modelId="{0D1F5677-6202-49DF-8221-11F65766B8AB}">
      <dgm:prSet/>
      <dgm:spPr/>
      <dgm:t>
        <a:bodyPr/>
        <a:lstStyle/>
        <a:p>
          <a:r>
            <a:rPr lang="en-US" b="0" i="0" dirty="0"/>
            <a:t>PoE Converter</a:t>
          </a:r>
          <a:endParaRPr lang="en-US" dirty="0"/>
        </a:p>
      </dgm:t>
    </dgm:pt>
    <dgm:pt modelId="{DF455740-105A-4A26-937B-A7F8C7F5AA2F}" type="parTrans" cxnId="{3795D04C-8A10-4775-8533-18AF7ABC248D}">
      <dgm:prSet/>
      <dgm:spPr/>
      <dgm:t>
        <a:bodyPr/>
        <a:lstStyle/>
        <a:p>
          <a:endParaRPr lang="en-US"/>
        </a:p>
      </dgm:t>
    </dgm:pt>
    <dgm:pt modelId="{A76891B9-1A36-42A3-B843-36E410F62AC9}" type="sibTrans" cxnId="{3795D04C-8A10-4775-8533-18AF7ABC248D}">
      <dgm:prSet/>
      <dgm:spPr/>
      <dgm:t>
        <a:bodyPr/>
        <a:lstStyle/>
        <a:p>
          <a:endParaRPr lang="en-US"/>
        </a:p>
      </dgm:t>
    </dgm:pt>
    <dgm:pt modelId="{7CB9BE99-AB1C-47DC-9501-39CEEE558E1C}">
      <dgm:prSet/>
      <dgm:spPr/>
      <dgm:t>
        <a:bodyPr/>
        <a:lstStyle/>
        <a:p>
          <a:r>
            <a:rPr lang="en-US" b="0" i="0" dirty="0"/>
            <a:t>Industrial Converter</a:t>
          </a:r>
          <a:endParaRPr lang="en-US" dirty="0"/>
        </a:p>
      </dgm:t>
    </dgm:pt>
    <dgm:pt modelId="{2F2E7EB0-C07E-4E95-9C0E-9E8785EFB0B9}" type="parTrans" cxnId="{D0F4CE66-AB36-4CDA-81A5-3E4F6D3F922F}">
      <dgm:prSet/>
      <dgm:spPr/>
      <dgm:t>
        <a:bodyPr/>
        <a:lstStyle/>
        <a:p>
          <a:endParaRPr lang="en-US"/>
        </a:p>
      </dgm:t>
    </dgm:pt>
    <dgm:pt modelId="{F180E331-4675-4432-97EB-AB1F1A0ACEC3}" type="sibTrans" cxnId="{D0F4CE66-AB36-4CDA-81A5-3E4F6D3F922F}">
      <dgm:prSet/>
      <dgm:spPr/>
      <dgm:t>
        <a:bodyPr/>
        <a:lstStyle/>
        <a:p>
          <a:endParaRPr lang="en-US"/>
        </a:p>
      </dgm:t>
    </dgm:pt>
    <dgm:pt modelId="{BE0A1A84-991D-4A3A-B71F-D1C83779B682}">
      <dgm:prSet/>
      <dgm:spPr/>
      <dgm:t>
        <a:bodyPr/>
        <a:lstStyle/>
        <a:p>
          <a:r>
            <a:rPr lang="en-US" dirty="0"/>
            <a:t>Chassis</a:t>
          </a:r>
        </a:p>
      </dgm:t>
    </dgm:pt>
    <dgm:pt modelId="{65139741-8674-4119-B3BC-3FE60D50350E}" type="parTrans" cxnId="{C9944FA4-8F9E-445E-96D8-BB96E4EBEE0C}">
      <dgm:prSet/>
      <dgm:spPr/>
      <dgm:t>
        <a:bodyPr/>
        <a:lstStyle/>
        <a:p>
          <a:endParaRPr lang="th-TH"/>
        </a:p>
      </dgm:t>
    </dgm:pt>
    <dgm:pt modelId="{CED2812A-79D2-4267-BDE8-7A6CA35ACABC}" type="sibTrans" cxnId="{C9944FA4-8F9E-445E-96D8-BB96E4EBEE0C}">
      <dgm:prSet/>
      <dgm:spPr/>
      <dgm:t>
        <a:bodyPr/>
        <a:lstStyle/>
        <a:p>
          <a:endParaRPr lang="th-TH"/>
        </a:p>
      </dgm:t>
    </dgm:pt>
    <dgm:pt modelId="{ADF584B3-F623-42B0-A5E3-7F4BA6CB39D0}" type="pres">
      <dgm:prSet presAssocID="{222C4A1C-7BCF-49C2-B60E-60EED4321C2E}" presName="diagram" presStyleCnt="0">
        <dgm:presLayoutVars>
          <dgm:dir/>
          <dgm:resizeHandles val="exact"/>
        </dgm:presLayoutVars>
      </dgm:prSet>
      <dgm:spPr/>
    </dgm:pt>
    <dgm:pt modelId="{9D78B334-C3F1-4C46-A9DC-0E1210343B7E}" type="pres">
      <dgm:prSet presAssocID="{6C36F176-D4E2-475C-AA33-AF19D0A13A0F}" presName="node" presStyleLbl="node1" presStyleIdx="0" presStyleCnt="5" custScaleX="72793" custScaleY="30227">
        <dgm:presLayoutVars>
          <dgm:bulletEnabled val="1"/>
        </dgm:presLayoutVars>
      </dgm:prSet>
      <dgm:spPr/>
    </dgm:pt>
    <dgm:pt modelId="{88FF53AA-7DEC-4DC9-AF94-8AB1EEA54CD7}" type="pres">
      <dgm:prSet presAssocID="{05BE17FA-BB04-4660-8B39-8BE581FC8978}" presName="sibTrans" presStyleCnt="0"/>
      <dgm:spPr/>
    </dgm:pt>
    <dgm:pt modelId="{136096B0-788D-42B4-9CF9-4887158342F5}" type="pres">
      <dgm:prSet presAssocID="{0F5D49D5-2ED4-43BC-BEF9-CCF4DA74E5DA}" presName="node" presStyleLbl="node1" presStyleIdx="1" presStyleCnt="5" custScaleX="76251" custScaleY="29222">
        <dgm:presLayoutVars>
          <dgm:bulletEnabled val="1"/>
        </dgm:presLayoutVars>
      </dgm:prSet>
      <dgm:spPr/>
    </dgm:pt>
    <dgm:pt modelId="{DB5FB897-B553-4487-A09E-2477C1B5F480}" type="pres">
      <dgm:prSet presAssocID="{3B40A81E-CF97-4CCF-B79D-0943FD677177}" presName="sibTrans" presStyleCnt="0"/>
      <dgm:spPr/>
    </dgm:pt>
    <dgm:pt modelId="{C6C7C333-4137-44E2-90BA-F51B4B4C43D5}" type="pres">
      <dgm:prSet presAssocID="{0D1F5677-6202-49DF-8221-11F65766B8AB}" presName="node" presStyleLbl="node1" presStyleIdx="2" presStyleCnt="5" custScaleX="50845" custScaleY="31244">
        <dgm:presLayoutVars>
          <dgm:bulletEnabled val="1"/>
        </dgm:presLayoutVars>
      </dgm:prSet>
      <dgm:spPr/>
    </dgm:pt>
    <dgm:pt modelId="{AD3BEF9C-206D-4A52-9556-0F2FFE54DD36}" type="pres">
      <dgm:prSet presAssocID="{A76891B9-1A36-42A3-B843-36E410F62AC9}" presName="sibTrans" presStyleCnt="0"/>
      <dgm:spPr/>
    </dgm:pt>
    <dgm:pt modelId="{D8E7EAC9-3AB7-40D0-92B2-97113E48288D}" type="pres">
      <dgm:prSet presAssocID="{7CB9BE99-AB1C-47DC-9501-39CEEE558E1C}" presName="node" presStyleLbl="node1" presStyleIdx="3" presStyleCnt="5" custScaleX="72767" custScaleY="28205">
        <dgm:presLayoutVars>
          <dgm:bulletEnabled val="1"/>
        </dgm:presLayoutVars>
      </dgm:prSet>
      <dgm:spPr/>
    </dgm:pt>
    <dgm:pt modelId="{D1892461-7970-41DB-BB9D-4A8703AB3EB8}" type="pres">
      <dgm:prSet presAssocID="{F180E331-4675-4432-97EB-AB1F1A0ACEC3}" presName="sibTrans" presStyleCnt="0"/>
      <dgm:spPr/>
    </dgm:pt>
    <dgm:pt modelId="{ED6FD6B1-869A-4459-8E13-1B773343B54F}" type="pres">
      <dgm:prSet presAssocID="{BE0A1A84-991D-4A3A-B71F-D1C83779B682}" presName="node" presStyleLbl="node1" presStyleIdx="4" presStyleCnt="5" custScaleX="30762" custScaleY="24786">
        <dgm:presLayoutVars>
          <dgm:bulletEnabled val="1"/>
        </dgm:presLayoutVars>
      </dgm:prSet>
      <dgm:spPr/>
    </dgm:pt>
  </dgm:ptLst>
  <dgm:cxnLst>
    <dgm:cxn modelId="{A33A7323-EE00-45A3-95AB-AB3CE7D324BC}" srcId="{222C4A1C-7BCF-49C2-B60E-60EED4321C2E}" destId="{0F5D49D5-2ED4-43BC-BEF9-CCF4DA74E5DA}" srcOrd="1" destOrd="0" parTransId="{D58A2611-0ECF-4F9C-ACF9-5B2093CCA288}" sibTransId="{3B40A81E-CF97-4CCF-B79D-0943FD677177}"/>
    <dgm:cxn modelId="{9284E043-70AC-4527-9EE3-8A9963C57C8B}" type="presOf" srcId="{7CB9BE99-AB1C-47DC-9501-39CEEE558E1C}" destId="{D8E7EAC9-3AB7-40D0-92B2-97113E48288D}" srcOrd="0" destOrd="0" presId="urn:microsoft.com/office/officeart/2005/8/layout/default"/>
    <dgm:cxn modelId="{D0F4CE66-AB36-4CDA-81A5-3E4F6D3F922F}" srcId="{222C4A1C-7BCF-49C2-B60E-60EED4321C2E}" destId="{7CB9BE99-AB1C-47DC-9501-39CEEE558E1C}" srcOrd="3" destOrd="0" parTransId="{2F2E7EB0-C07E-4E95-9C0E-9E8785EFB0B9}" sibTransId="{F180E331-4675-4432-97EB-AB1F1A0ACEC3}"/>
    <dgm:cxn modelId="{EF774847-2F32-44ED-86DA-FB7F827D5BC2}" type="presOf" srcId="{0D1F5677-6202-49DF-8221-11F65766B8AB}" destId="{C6C7C333-4137-44E2-90BA-F51B4B4C43D5}" srcOrd="0" destOrd="0" presId="urn:microsoft.com/office/officeart/2005/8/layout/default"/>
    <dgm:cxn modelId="{B5A12F69-08F9-4CD7-B2D5-BC77C19244B2}" type="presOf" srcId="{6C36F176-D4E2-475C-AA33-AF19D0A13A0F}" destId="{9D78B334-C3F1-4C46-A9DC-0E1210343B7E}" srcOrd="0" destOrd="0" presId="urn:microsoft.com/office/officeart/2005/8/layout/default"/>
    <dgm:cxn modelId="{3795D04C-8A10-4775-8533-18AF7ABC248D}" srcId="{222C4A1C-7BCF-49C2-B60E-60EED4321C2E}" destId="{0D1F5677-6202-49DF-8221-11F65766B8AB}" srcOrd="2" destOrd="0" parTransId="{DF455740-105A-4A26-937B-A7F8C7F5AA2F}" sibTransId="{A76891B9-1A36-42A3-B843-36E410F62AC9}"/>
    <dgm:cxn modelId="{7113FB55-F1AF-478D-90F5-656C415DFE8B}" type="presOf" srcId="{222C4A1C-7BCF-49C2-B60E-60EED4321C2E}" destId="{ADF584B3-F623-42B0-A5E3-7F4BA6CB39D0}" srcOrd="0" destOrd="0" presId="urn:microsoft.com/office/officeart/2005/8/layout/default"/>
    <dgm:cxn modelId="{810DD996-2419-4624-B102-3C46781C2C16}" type="presOf" srcId="{BE0A1A84-991D-4A3A-B71F-D1C83779B682}" destId="{ED6FD6B1-869A-4459-8E13-1B773343B54F}" srcOrd="0" destOrd="0" presId="urn:microsoft.com/office/officeart/2005/8/layout/default"/>
    <dgm:cxn modelId="{C9944FA4-8F9E-445E-96D8-BB96E4EBEE0C}" srcId="{222C4A1C-7BCF-49C2-B60E-60EED4321C2E}" destId="{BE0A1A84-991D-4A3A-B71F-D1C83779B682}" srcOrd="4" destOrd="0" parTransId="{65139741-8674-4119-B3BC-3FE60D50350E}" sibTransId="{CED2812A-79D2-4267-BDE8-7A6CA35ACABC}"/>
    <dgm:cxn modelId="{C7E82EC4-0D15-49BD-9B68-B94752B2DFCE}" srcId="{222C4A1C-7BCF-49C2-B60E-60EED4321C2E}" destId="{6C36F176-D4E2-475C-AA33-AF19D0A13A0F}" srcOrd="0" destOrd="0" parTransId="{FF2E0D5F-469A-4E83-BCEA-2F5FC727E2B6}" sibTransId="{05BE17FA-BB04-4660-8B39-8BE581FC8978}"/>
    <dgm:cxn modelId="{D5E6DCD9-F85C-4F95-AE01-4D49886B803F}" type="presOf" srcId="{0F5D49D5-2ED4-43BC-BEF9-CCF4DA74E5DA}" destId="{136096B0-788D-42B4-9CF9-4887158342F5}" srcOrd="0" destOrd="0" presId="urn:microsoft.com/office/officeart/2005/8/layout/default"/>
    <dgm:cxn modelId="{E82D3975-9101-4E0B-AE9F-4AA7EB160577}" type="presParOf" srcId="{ADF584B3-F623-42B0-A5E3-7F4BA6CB39D0}" destId="{9D78B334-C3F1-4C46-A9DC-0E1210343B7E}" srcOrd="0" destOrd="0" presId="urn:microsoft.com/office/officeart/2005/8/layout/default"/>
    <dgm:cxn modelId="{6BBB0E44-34F8-4FE2-BF78-18376D5332AB}" type="presParOf" srcId="{ADF584B3-F623-42B0-A5E3-7F4BA6CB39D0}" destId="{88FF53AA-7DEC-4DC9-AF94-8AB1EEA54CD7}" srcOrd="1" destOrd="0" presId="urn:microsoft.com/office/officeart/2005/8/layout/default"/>
    <dgm:cxn modelId="{1A47400F-0215-4F1E-A3F7-11B930E5BAE1}" type="presParOf" srcId="{ADF584B3-F623-42B0-A5E3-7F4BA6CB39D0}" destId="{136096B0-788D-42B4-9CF9-4887158342F5}" srcOrd="2" destOrd="0" presId="urn:microsoft.com/office/officeart/2005/8/layout/default"/>
    <dgm:cxn modelId="{ECCFCC82-B980-422B-86FD-8C6C5957FEAF}" type="presParOf" srcId="{ADF584B3-F623-42B0-A5E3-7F4BA6CB39D0}" destId="{DB5FB897-B553-4487-A09E-2477C1B5F480}" srcOrd="3" destOrd="0" presId="urn:microsoft.com/office/officeart/2005/8/layout/default"/>
    <dgm:cxn modelId="{C31606A4-DF78-418E-BEE2-40111D7D6F9B}" type="presParOf" srcId="{ADF584B3-F623-42B0-A5E3-7F4BA6CB39D0}" destId="{C6C7C333-4137-44E2-90BA-F51B4B4C43D5}" srcOrd="4" destOrd="0" presId="urn:microsoft.com/office/officeart/2005/8/layout/default"/>
    <dgm:cxn modelId="{B51218A0-403A-445A-BD15-006559421B7E}" type="presParOf" srcId="{ADF584B3-F623-42B0-A5E3-7F4BA6CB39D0}" destId="{AD3BEF9C-206D-4A52-9556-0F2FFE54DD36}" srcOrd="5" destOrd="0" presId="urn:microsoft.com/office/officeart/2005/8/layout/default"/>
    <dgm:cxn modelId="{BCA1570F-8FE4-46CC-B5F3-267B9ACBFB96}" type="presParOf" srcId="{ADF584B3-F623-42B0-A5E3-7F4BA6CB39D0}" destId="{D8E7EAC9-3AB7-40D0-92B2-97113E48288D}" srcOrd="6" destOrd="0" presId="urn:microsoft.com/office/officeart/2005/8/layout/default"/>
    <dgm:cxn modelId="{00A20BE9-B6D7-4C92-AB52-131C4D7A2461}" type="presParOf" srcId="{ADF584B3-F623-42B0-A5E3-7F4BA6CB39D0}" destId="{D1892461-7970-41DB-BB9D-4A8703AB3EB8}" srcOrd="7" destOrd="0" presId="urn:microsoft.com/office/officeart/2005/8/layout/default"/>
    <dgm:cxn modelId="{2FDA5C49-93F2-4670-8D68-61AC10F495BD}" type="presParOf" srcId="{ADF584B3-F623-42B0-A5E3-7F4BA6CB39D0}" destId="{ED6FD6B1-869A-4459-8E13-1B773343B54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8B334-C3F1-4C46-A9DC-0E1210343B7E}">
      <dsp:nvSpPr>
        <dsp:cNvPr id="0" name=""/>
        <dsp:cNvSpPr/>
      </dsp:nvSpPr>
      <dsp:spPr>
        <a:xfrm>
          <a:off x="778668" y="985"/>
          <a:ext cx="1418332" cy="8509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GST-802 </a:t>
          </a:r>
          <a:r>
            <a:rPr lang="en-US" sz="1400" kern="1200"/>
            <a:t>(</a:t>
          </a:r>
          <a:r>
            <a:rPr lang="en-US" sz="1400" b="0" i="0" kern="1200"/>
            <a:t>SX(SC,MM) -220m/550m</a:t>
          </a:r>
          <a:r>
            <a:rPr lang="en-US" sz="1400" kern="1200"/>
            <a:t>) </a:t>
          </a:r>
        </a:p>
      </dsp:txBody>
      <dsp:txXfrm>
        <a:off x="778668" y="985"/>
        <a:ext cx="1418332" cy="850999"/>
      </dsp:txXfrm>
    </dsp:sp>
    <dsp:sp modelId="{136096B0-788D-42B4-9CF9-4887158342F5}">
      <dsp:nvSpPr>
        <dsp:cNvPr id="0" name=""/>
        <dsp:cNvSpPr/>
      </dsp:nvSpPr>
      <dsp:spPr>
        <a:xfrm>
          <a:off x="2338833" y="985"/>
          <a:ext cx="1418332" cy="8509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GST-802S (LX(SC,SM) -10km)</a:t>
          </a:r>
          <a:endParaRPr lang="en-US" sz="1400" kern="1200"/>
        </a:p>
      </dsp:txBody>
      <dsp:txXfrm>
        <a:off x="2338833" y="985"/>
        <a:ext cx="1418332" cy="850999"/>
      </dsp:txXfrm>
    </dsp:sp>
    <dsp:sp modelId="{C6C7C333-4137-44E2-90BA-F51B4B4C43D5}">
      <dsp:nvSpPr>
        <dsp:cNvPr id="0" name=""/>
        <dsp:cNvSpPr/>
      </dsp:nvSpPr>
      <dsp:spPr>
        <a:xfrm>
          <a:off x="3898999" y="985"/>
          <a:ext cx="1418332" cy="8509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GST-805A </a:t>
          </a:r>
          <a:r>
            <a:rPr lang="fr-FR" sz="1400" b="0" i="0" kern="1200" dirty="0"/>
            <a:t>LX/SX(-distance depends on SFP  module</a:t>
          </a:r>
          <a:endParaRPr lang="en-US" sz="1400" kern="1200" dirty="0"/>
        </a:p>
      </dsp:txBody>
      <dsp:txXfrm>
        <a:off x="3898999" y="985"/>
        <a:ext cx="1418332" cy="850999"/>
      </dsp:txXfrm>
    </dsp:sp>
    <dsp:sp modelId="{D8E7EAC9-3AB7-40D0-92B2-97113E48288D}">
      <dsp:nvSpPr>
        <dsp:cNvPr id="0" name=""/>
        <dsp:cNvSpPr/>
      </dsp:nvSpPr>
      <dsp:spPr>
        <a:xfrm>
          <a:off x="778668" y="993817"/>
          <a:ext cx="1418332" cy="8509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GST-806A15 LX(WDM) -TX:1310nm-15km</a:t>
          </a:r>
          <a:endParaRPr lang="en-US" sz="1400" kern="1200"/>
        </a:p>
      </dsp:txBody>
      <dsp:txXfrm>
        <a:off x="778668" y="993817"/>
        <a:ext cx="1418332" cy="850999"/>
      </dsp:txXfrm>
    </dsp:sp>
    <dsp:sp modelId="{81ADFB3F-B6BD-4004-90D0-C1B466198334}">
      <dsp:nvSpPr>
        <dsp:cNvPr id="0" name=""/>
        <dsp:cNvSpPr/>
      </dsp:nvSpPr>
      <dsp:spPr>
        <a:xfrm>
          <a:off x="2338833" y="993817"/>
          <a:ext cx="1418332" cy="8509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GST-806B15 LX(WDM) -TX:1550nm-15km</a:t>
          </a:r>
          <a:endParaRPr lang="en-US" sz="1400" kern="1200"/>
        </a:p>
      </dsp:txBody>
      <dsp:txXfrm>
        <a:off x="2338833" y="993817"/>
        <a:ext cx="1418332" cy="850999"/>
      </dsp:txXfrm>
    </dsp:sp>
    <dsp:sp modelId="{9A31117E-0CFA-48CD-86E2-C8443A9C1072}">
      <dsp:nvSpPr>
        <dsp:cNvPr id="0" name=""/>
        <dsp:cNvSpPr/>
      </dsp:nvSpPr>
      <dsp:spPr>
        <a:xfrm>
          <a:off x="3898999" y="993817"/>
          <a:ext cx="1418332" cy="8509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GST-806A60 LX(WDM) -TX:1310nm-60km</a:t>
          </a:r>
          <a:endParaRPr lang="en-US" sz="1400" kern="1200"/>
        </a:p>
      </dsp:txBody>
      <dsp:txXfrm>
        <a:off x="3898999" y="993817"/>
        <a:ext cx="1418332" cy="850999"/>
      </dsp:txXfrm>
    </dsp:sp>
    <dsp:sp modelId="{5A633391-D99C-4261-9048-EB5A86D2D2DF}">
      <dsp:nvSpPr>
        <dsp:cNvPr id="0" name=""/>
        <dsp:cNvSpPr/>
      </dsp:nvSpPr>
      <dsp:spPr>
        <a:xfrm>
          <a:off x="2338833" y="1986650"/>
          <a:ext cx="1418332" cy="8509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GST-806B60 LX(WDM) -TX:1550nm-60km</a:t>
          </a:r>
          <a:endParaRPr lang="en-US" sz="1400" kern="1200"/>
        </a:p>
      </dsp:txBody>
      <dsp:txXfrm>
        <a:off x="2338833" y="1986650"/>
        <a:ext cx="1418332" cy="8509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8B334-C3F1-4C46-A9DC-0E1210343B7E}">
      <dsp:nvSpPr>
        <dsp:cNvPr id="0" name=""/>
        <dsp:cNvSpPr/>
      </dsp:nvSpPr>
      <dsp:spPr>
        <a:xfrm>
          <a:off x="881377" y="149"/>
          <a:ext cx="884957" cy="5309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Card Type</a:t>
          </a:r>
          <a:endParaRPr lang="en-US" sz="1400" kern="1200" dirty="0"/>
        </a:p>
      </dsp:txBody>
      <dsp:txXfrm>
        <a:off x="881377" y="149"/>
        <a:ext cx="884957" cy="530974"/>
      </dsp:txXfrm>
    </dsp:sp>
    <dsp:sp modelId="{310A41C8-111F-447F-BBF9-DC0881384550}">
      <dsp:nvSpPr>
        <dsp:cNvPr id="0" name=""/>
        <dsp:cNvSpPr/>
      </dsp:nvSpPr>
      <dsp:spPr>
        <a:xfrm>
          <a:off x="1854830" y="149"/>
          <a:ext cx="884957" cy="5309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Stand alone</a:t>
          </a:r>
        </a:p>
      </dsp:txBody>
      <dsp:txXfrm>
        <a:off x="1854830" y="149"/>
        <a:ext cx="884957" cy="5309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8B334-C3F1-4C46-A9DC-0E1210343B7E}">
      <dsp:nvSpPr>
        <dsp:cNvPr id="0" name=""/>
        <dsp:cNvSpPr/>
      </dsp:nvSpPr>
      <dsp:spPr>
        <a:xfrm>
          <a:off x="881377" y="149"/>
          <a:ext cx="884957" cy="5309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Fast media converter</a:t>
          </a:r>
          <a:endParaRPr lang="en-US" sz="1100" kern="1200" dirty="0"/>
        </a:p>
      </dsp:txBody>
      <dsp:txXfrm>
        <a:off x="881377" y="149"/>
        <a:ext cx="884957" cy="530974"/>
      </dsp:txXfrm>
    </dsp:sp>
    <dsp:sp modelId="{310A41C8-111F-447F-BBF9-DC0881384550}">
      <dsp:nvSpPr>
        <dsp:cNvPr id="0" name=""/>
        <dsp:cNvSpPr/>
      </dsp:nvSpPr>
      <dsp:spPr>
        <a:xfrm>
          <a:off x="1854830" y="149"/>
          <a:ext cx="884957" cy="5309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Gigabit media converter</a:t>
          </a:r>
        </a:p>
      </dsp:txBody>
      <dsp:txXfrm>
        <a:off x="1854830" y="149"/>
        <a:ext cx="884957" cy="5309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8B334-C3F1-4C46-A9DC-0E1210343B7E}">
      <dsp:nvSpPr>
        <dsp:cNvPr id="0" name=""/>
        <dsp:cNvSpPr/>
      </dsp:nvSpPr>
      <dsp:spPr>
        <a:xfrm>
          <a:off x="313353" y="465511"/>
          <a:ext cx="2961883" cy="7379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dirty="0"/>
            <a:t>Unmanaged Converters</a:t>
          </a:r>
          <a:endParaRPr lang="en-US" sz="2200" kern="1200" dirty="0"/>
        </a:p>
      </dsp:txBody>
      <dsp:txXfrm>
        <a:off x="313353" y="465511"/>
        <a:ext cx="2961883" cy="737946"/>
      </dsp:txXfrm>
    </dsp:sp>
    <dsp:sp modelId="{136096B0-788D-42B4-9CF9-4887158342F5}">
      <dsp:nvSpPr>
        <dsp:cNvPr id="0" name=""/>
        <dsp:cNvSpPr/>
      </dsp:nvSpPr>
      <dsp:spPr>
        <a:xfrm>
          <a:off x="3682128" y="477779"/>
          <a:ext cx="3102586" cy="7134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dirty="0"/>
            <a:t>Managed Converters</a:t>
          </a:r>
          <a:endParaRPr lang="en-US" sz="2200" kern="1200" dirty="0"/>
        </a:p>
      </dsp:txBody>
      <dsp:txXfrm>
        <a:off x="3682128" y="477779"/>
        <a:ext cx="3102586" cy="713410"/>
      </dsp:txXfrm>
    </dsp:sp>
    <dsp:sp modelId="{C6C7C333-4137-44E2-90BA-F51B4B4C43D5}">
      <dsp:nvSpPr>
        <dsp:cNvPr id="0" name=""/>
        <dsp:cNvSpPr/>
      </dsp:nvSpPr>
      <dsp:spPr>
        <a:xfrm>
          <a:off x="1471" y="1610348"/>
          <a:ext cx="2068838" cy="7627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dirty="0"/>
            <a:t>PoE Converter</a:t>
          </a:r>
          <a:endParaRPr lang="en-US" sz="2200" kern="1200" dirty="0"/>
        </a:p>
      </dsp:txBody>
      <dsp:txXfrm>
        <a:off x="1471" y="1610348"/>
        <a:ext cx="2068838" cy="762774"/>
      </dsp:txXfrm>
    </dsp:sp>
    <dsp:sp modelId="{D8E7EAC9-3AB7-40D0-92B2-97113E48288D}">
      <dsp:nvSpPr>
        <dsp:cNvPr id="0" name=""/>
        <dsp:cNvSpPr/>
      </dsp:nvSpPr>
      <dsp:spPr>
        <a:xfrm>
          <a:off x="2477201" y="1647445"/>
          <a:ext cx="2960825" cy="6885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dirty="0"/>
            <a:t>Industrial Converter</a:t>
          </a:r>
          <a:endParaRPr lang="en-US" sz="2200" kern="1200" dirty="0"/>
        </a:p>
      </dsp:txBody>
      <dsp:txXfrm>
        <a:off x="2477201" y="1647445"/>
        <a:ext cx="2960825" cy="688581"/>
      </dsp:txXfrm>
    </dsp:sp>
    <dsp:sp modelId="{ED6FD6B1-869A-4459-8E13-1B773343B54F}">
      <dsp:nvSpPr>
        <dsp:cNvPr id="0" name=""/>
        <dsp:cNvSpPr/>
      </dsp:nvSpPr>
      <dsp:spPr>
        <a:xfrm>
          <a:off x="5844917" y="1689179"/>
          <a:ext cx="1251678" cy="6051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Chassis</a:t>
          </a:r>
        </a:p>
      </dsp:txBody>
      <dsp:txXfrm>
        <a:off x="5844917" y="1689179"/>
        <a:ext cx="1251678" cy="6051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E670-1E12-B539-7CF5-FBBC29168A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h-TH"/>
          </a:p>
        </p:txBody>
      </p:sp>
      <p:sp>
        <p:nvSpPr>
          <p:cNvPr id="3" name="Subtitle 2">
            <a:extLst>
              <a:ext uri="{FF2B5EF4-FFF2-40B4-BE49-F238E27FC236}">
                <a16:creationId xmlns:a16="http://schemas.microsoft.com/office/drawing/2014/main" id="{47559EE0-08DD-8C25-E6DC-2845390403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h-TH"/>
          </a:p>
        </p:txBody>
      </p:sp>
      <p:sp>
        <p:nvSpPr>
          <p:cNvPr id="4" name="Date Placeholder 3">
            <a:extLst>
              <a:ext uri="{FF2B5EF4-FFF2-40B4-BE49-F238E27FC236}">
                <a16:creationId xmlns:a16="http://schemas.microsoft.com/office/drawing/2014/main" id="{28FD2A8A-E8FD-3B82-A1AB-D7C79395FB45}"/>
              </a:ext>
            </a:extLst>
          </p:cNvPr>
          <p:cNvSpPr>
            <a:spLocks noGrp="1"/>
          </p:cNvSpPr>
          <p:nvPr>
            <p:ph type="dt" sz="half" idx="10"/>
          </p:nvPr>
        </p:nvSpPr>
        <p:spPr/>
        <p:txBody>
          <a:bodyPr/>
          <a:lstStyle/>
          <a:p>
            <a:fld id="{1BA42306-B89D-4B19-A3DF-0911CC0060C3}" type="datetimeFigureOut">
              <a:rPr lang="th-TH" smtClean="0"/>
              <a:t>19/06/65</a:t>
            </a:fld>
            <a:endParaRPr lang="th-TH"/>
          </a:p>
        </p:txBody>
      </p:sp>
      <p:sp>
        <p:nvSpPr>
          <p:cNvPr id="5" name="Footer Placeholder 4">
            <a:extLst>
              <a:ext uri="{FF2B5EF4-FFF2-40B4-BE49-F238E27FC236}">
                <a16:creationId xmlns:a16="http://schemas.microsoft.com/office/drawing/2014/main" id="{7ED1DC36-F225-E3AA-7208-DCCB0ACA8E3F}"/>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B481F842-81D9-9A2C-9B38-71C65491560D}"/>
              </a:ext>
            </a:extLst>
          </p:cNvPr>
          <p:cNvSpPr>
            <a:spLocks noGrp="1"/>
          </p:cNvSpPr>
          <p:nvPr>
            <p:ph type="sldNum" sz="quarter" idx="12"/>
          </p:nvPr>
        </p:nvSpPr>
        <p:spPr/>
        <p:txBody>
          <a:bodyPr/>
          <a:lstStyle/>
          <a:p>
            <a:fld id="{CC3469CF-8FFB-485E-920E-DED2F9EF33C2}" type="slidenum">
              <a:rPr lang="th-TH" smtClean="0"/>
              <a:t>‹#›</a:t>
            </a:fld>
            <a:endParaRPr lang="th-TH"/>
          </a:p>
        </p:txBody>
      </p:sp>
    </p:spTree>
    <p:extLst>
      <p:ext uri="{BB962C8B-B14F-4D97-AF65-F5344CB8AC3E}">
        <p14:creationId xmlns:p14="http://schemas.microsoft.com/office/powerpoint/2010/main" val="3593305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8559-C641-314C-1E8B-D6F346316B2A}"/>
              </a:ext>
            </a:extLst>
          </p:cNvPr>
          <p:cNvSpPr>
            <a:spLocks noGrp="1"/>
          </p:cNvSpPr>
          <p:nvPr>
            <p:ph type="title"/>
          </p:nvPr>
        </p:nvSpPr>
        <p:spPr/>
        <p:txBody>
          <a:bodyPr/>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545B3635-D5F2-4901-0207-8BD05D8966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865313FB-999F-C7CB-0DDA-82AC2BF775B8}"/>
              </a:ext>
            </a:extLst>
          </p:cNvPr>
          <p:cNvSpPr>
            <a:spLocks noGrp="1"/>
          </p:cNvSpPr>
          <p:nvPr>
            <p:ph type="dt" sz="half" idx="10"/>
          </p:nvPr>
        </p:nvSpPr>
        <p:spPr/>
        <p:txBody>
          <a:bodyPr/>
          <a:lstStyle/>
          <a:p>
            <a:fld id="{1BA42306-B89D-4B19-A3DF-0911CC0060C3}" type="datetimeFigureOut">
              <a:rPr lang="th-TH" smtClean="0"/>
              <a:t>19/06/65</a:t>
            </a:fld>
            <a:endParaRPr lang="th-TH"/>
          </a:p>
        </p:txBody>
      </p:sp>
      <p:sp>
        <p:nvSpPr>
          <p:cNvPr id="5" name="Footer Placeholder 4">
            <a:extLst>
              <a:ext uri="{FF2B5EF4-FFF2-40B4-BE49-F238E27FC236}">
                <a16:creationId xmlns:a16="http://schemas.microsoft.com/office/drawing/2014/main" id="{519C913B-CC8C-8F1B-39E6-6154455BAB65}"/>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5CE398A4-7A81-DD10-D7C8-02EA5B865360}"/>
              </a:ext>
            </a:extLst>
          </p:cNvPr>
          <p:cNvSpPr>
            <a:spLocks noGrp="1"/>
          </p:cNvSpPr>
          <p:nvPr>
            <p:ph type="sldNum" sz="quarter" idx="12"/>
          </p:nvPr>
        </p:nvSpPr>
        <p:spPr/>
        <p:txBody>
          <a:bodyPr/>
          <a:lstStyle/>
          <a:p>
            <a:fld id="{CC3469CF-8FFB-485E-920E-DED2F9EF33C2}" type="slidenum">
              <a:rPr lang="th-TH" smtClean="0"/>
              <a:t>‹#›</a:t>
            </a:fld>
            <a:endParaRPr lang="th-TH"/>
          </a:p>
        </p:txBody>
      </p:sp>
    </p:spTree>
    <p:extLst>
      <p:ext uri="{BB962C8B-B14F-4D97-AF65-F5344CB8AC3E}">
        <p14:creationId xmlns:p14="http://schemas.microsoft.com/office/powerpoint/2010/main" val="363484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D79AB3-DB3A-9F38-A4B0-4DC47CB795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70604AA0-3850-756C-435A-12A9B01E44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5EE4FB99-8755-C738-C0AD-BF0A0768B4EB}"/>
              </a:ext>
            </a:extLst>
          </p:cNvPr>
          <p:cNvSpPr>
            <a:spLocks noGrp="1"/>
          </p:cNvSpPr>
          <p:nvPr>
            <p:ph type="dt" sz="half" idx="10"/>
          </p:nvPr>
        </p:nvSpPr>
        <p:spPr/>
        <p:txBody>
          <a:bodyPr/>
          <a:lstStyle/>
          <a:p>
            <a:fld id="{1BA42306-B89D-4B19-A3DF-0911CC0060C3}" type="datetimeFigureOut">
              <a:rPr lang="th-TH" smtClean="0"/>
              <a:t>19/06/65</a:t>
            </a:fld>
            <a:endParaRPr lang="th-TH"/>
          </a:p>
        </p:txBody>
      </p:sp>
      <p:sp>
        <p:nvSpPr>
          <p:cNvPr id="5" name="Footer Placeholder 4">
            <a:extLst>
              <a:ext uri="{FF2B5EF4-FFF2-40B4-BE49-F238E27FC236}">
                <a16:creationId xmlns:a16="http://schemas.microsoft.com/office/drawing/2014/main" id="{7636FDBD-AAD9-6686-83A2-167E473DD114}"/>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2A27B556-1D62-0EFE-EB92-2C0F7279BF4C}"/>
              </a:ext>
            </a:extLst>
          </p:cNvPr>
          <p:cNvSpPr>
            <a:spLocks noGrp="1"/>
          </p:cNvSpPr>
          <p:nvPr>
            <p:ph type="sldNum" sz="quarter" idx="12"/>
          </p:nvPr>
        </p:nvSpPr>
        <p:spPr/>
        <p:txBody>
          <a:bodyPr/>
          <a:lstStyle/>
          <a:p>
            <a:fld id="{CC3469CF-8FFB-485E-920E-DED2F9EF33C2}" type="slidenum">
              <a:rPr lang="th-TH" smtClean="0"/>
              <a:t>‹#›</a:t>
            </a:fld>
            <a:endParaRPr lang="th-TH"/>
          </a:p>
        </p:txBody>
      </p:sp>
    </p:spTree>
    <p:extLst>
      <p:ext uri="{BB962C8B-B14F-4D97-AF65-F5344CB8AC3E}">
        <p14:creationId xmlns:p14="http://schemas.microsoft.com/office/powerpoint/2010/main" val="139364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5304D-5ABA-D877-0FCC-F866C700E8B5}"/>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4971A152-B0DA-CDAC-560B-BA10E649C0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023A566A-A5E0-A36A-364F-80CBE16ABEC9}"/>
              </a:ext>
            </a:extLst>
          </p:cNvPr>
          <p:cNvSpPr>
            <a:spLocks noGrp="1"/>
          </p:cNvSpPr>
          <p:nvPr>
            <p:ph type="dt" sz="half" idx="10"/>
          </p:nvPr>
        </p:nvSpPr>
        <p:spPr/>
        <p:txBody>
          <a:bodyPr/>
          <a:lstStyle/>
          <a:p>
            <a:fld id="{1BA42306-B89D-4B19-A3DF-0911CC0060C3}" type="datetimeFigureOut">
              <a:rPr lang="th-TH" smtClean="0"/>
              <a:t>19/06/65</a:t>
            </a:fld>
            <a:endParaRPr lang="th-TH"/>
          </a:p>
        </p:txBody>
      </p:sp>
      <p:sp>
        <p:nvSpPr>
          <p:cNvPr id="5" name="Footer Placeholder 4">
            <a:extLst>
              <a:ext uri="{FF2B5EF4-FFF2-40B4-BE49-F238E27FC236}">
                <a16:creationId xmlns:a16="http://schemas.microsoft.com/office/drawing/2014/main" id="{B7D3F7F8-3564-67E2-ADBA-9814B7AD32A2}"/>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FC1CE2A4-58C9-10D7-F4F0-E9D413FCA5ED}"/>
              </a:ext>
            </a:extLst>
          </p:cNvPr>
          <p:cNvSpPr>
            <a:spLocks noGrp="1"/>
          </p:cNvSpPr>
          <p:nvPr>
            <p:ph type="sldNum" sz="quarter" idx="12"/>
          </p:nvPr>
        </p:nvSpPr>
        <p:spPr/>
        <p:txBody>
          <a:bodyPr/>
          <a:lstStyle/>
          <a:p>
            <a:fld id="{CC3469CF-8FFB-485E-920E-DED2F9EF33C2}" type="slidenum">
              <a:rPr lang="th-TH" smtClean="0"/>
              <a:t>‹#›</a:t>
            </a:fld>
            <a:endParaRPr lang="th-TH"/>
          </a:p>
        </p:txBody>
      </p:sp>
    </p:spTree>
    <p:extLst>
      <p:ext uri="{BB962C8B-B14F-4D97-AF65-F5344CB8AC3E}">
        <p14:creationId xmlns:p14="http://schemas.microsoft.com/office/powerpoint/2010/main" val="3963880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43E8-1B42-173B-5105-013021E657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h-TH"/>
          </a:p>
        </p:txBody>
      </p:sp>
      <p:sp>
        <p:nvSpPr>
          <p:cNvPr id="3" name="Text Placeholder 2">
            <a:extLst>
              <a:ext uri="{FF2B5EF4-FFF2-40B4-BE49-F238E27FC236}">
                <a16:creationId xmlns:a16="http://schemas.microsoft.com/office/drawing/2014/main" id="{FEF9EE3A-9C46-198C-F744-7937B3EE77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F3181B-5CE4-A0AB-B101-A39EB6CB7DB5}"/>
              </a:ext>
            </a:extLst>
          </p:cNvPr>
          <p:cNvSpPr>
            <a:spLocks noGrp="1"/>
          </p:cNvSpPr>
          <p:nvPr>
            <p:ph type="dt" sz="half" idx="10"/>
          </p:nvPr>
        </p:nvSpPr>
        <p:spPr/>
        <p:txBody>
          <a:bodyPr/>
          <a:lstStyle/>
          <a:p>
            <a:fld id="{1BA42306-B89D-4B19-A3DF-0911CC0060C3}" type="datetimeFigureOut">
              <a:rPr lang="th-TH" smtClean="0"/>
              <a:t>19/06/65</a:t>
            </a:fld>
            <a:endParaRPr lang="th-TH"/>
          </a:p>
        </p:txBody>
      </p:sp>
      <p:sp>
        <p:nvSpPr>
          <p:cNvPr id="5" name="Footer Placeholder 4">
            <a:extLst>
              <a:ext uri="{FF2B5EF4-FFF2-40B4-BE49-F238E27FC236}">
                <a16:creationId xmlns:a16="http://schemas.microsoft.com/office/drawing/2014/main" id="{422159F4-EC69-08A1-0CE7-BCCBD5E2D106}"/>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426C698D-CE44-84DC-1CEC-B4F3DE946E85}"/>
              </a:ext>
            </a:extLst>
          </p:cNvPr>
          <p:cNvSpPr>
            <a:spLocks noGrp="1"/>
          </p:cNvSpPr>
          <p:nvPr>
            <p:ph type="sldNum" sz="quarter" idx="12"/>
          </p:nvPr>
        </p:nvSpPr>
        <p:spPr/>
        <p:txBody>
          <a:bodyPr/>
          <a:lstStyle/>
          <a:p>
            <a:fld id="{CC3469CF-8FFB-485E-920E-DED2F9EF33C2}" type="slidenum">
              <a:rPr lang="th-TH" smtClean="0"/>
              <a:t>‹#›</a:t>
            </a:fld>
            <a:endParaRPr lang="th-TH"/>
          </a:p>
        </p:txBody>
      </p:sp>
    </p:spTree>
    <p:extLst>
      <p:ext uri="{BB962C8B-B14F-4D97-AF65-F5344CB8AC3E}">
        <p14:creationId xmlns:p14="http://schemas.microsoft.com/office/powerpoint/2010/main" val="3224805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3DFF-D183-08CB-A826-AA629B2837E9}"/>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04FDF2C6-75F9-F786-E512-304371D561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a:extLst>
              <a:ext uri="{FF2B5EF4-FFF2-40B4-BE49-F238E27FC236}">
                <a16:creationId xmlns:a16="http://schemas.microsoft.com/office/drawing/2014/main" id="{A575E5B3-8473-7614-0BFC-14984D8A7F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Date Placeholder 4">
            <a:extLst>
              <a:ext uri="{FF2B5EF4-FFF2-40B4-BE49-F238E27FC236}">
                <a16:creationId xmlns:a16="http://schemas.microsoft.com/office/drawing/2014/main" id="{D567E0D4-4408-1D40-5A99-77AA37C6138D}"/>
              </a:ext>
            </a:extLst>
          </p:cNvPr>
          <p:cNvSpPr>
            <a:spLocks noGrp="1"/>
          </p:cNvSpPr>
          <p:nvPr>
            <p:ph type="dt" sz="half" idx="10"/>
          </p:nvPr>
        </p:nvSpPr>
        <p:spPr/>
        <p:txBody>
          <a:bodyPr/>
          <a:lstStyle/>
          <a:p>
            <a:fld id="{1BA42306-B89D-4B19-A3DF-0911CC0060C3}" type="datetimeFigureOut">
              <a:rPr lang="th-TH" smtClean="0"/>
              <a:t>19/06/65</a:t>
            </a:fld>
            <a:endParaRPr lang="th-TH"/>
          </a:p>
        </p:txBody>
      </p:sp>
      <p:sp>
        <p:nvSpPr>
          <p:cNvPr id="6" name="Footer Placeholder 5">
            <a:extLst>
              <a:ext uri="{FF2B5EF4-FFF2-40B4-BE49-F238E27FC236}">
                <a16:creationId xmlns:a16="http://schemas.microsoft.com/office/drawing/2014/main" id="{C56DE36A-3CCB-5049-3A6B-21F5A805943F}"/>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30C909E1-66FD-92DD-FE16-E3097065EB3E}"/>
              </a:ext>
            </a:extLst>
          </p:cNvPr>
          <p:cNvSpPr>
            <a:spLocks noGrp="1"/>
          </p:cNvSpPr>
          <p:nvPr>
            <p:ph type="sldNum" sz="quarter" idx="12"/>
          </p:nvPr>
        </p:nvSpPr>
        <p:spPr/>
        <p:txBody>
          <a:bodyPr/>
          <a:lstStyle/>
          <a:p>
            <a:fld id="{CC3469CF-8FFB-485E-920E-DED2F9EF33C2}" type="slidenum">
              <a:rPr lang="th-TH" smtClean="0"/>
              <a:t>‹#›</a:t>
            </a:fld>
            <a:endParaRPr lang="th-TH"/>
          </a:p>
        </p:txBody>
      </p:sp>
    </p:spTree>
    <p:extLst>
      <p:ext uri="{BB962C8B-B14F-4D97-AF65-F5344CB8AC3E}">
        <p14:creationId xmlns:p14="http://schemas.microsoft.com/office/powerpoint/2010/main" val="1555883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10B71-DF74-2C6F-E185-C2C843EF25A8}"/>
              </a:ext>
            </a:extLst>
          </p:cNvPr>
          <p:cNvSpPr>
            <a:spLocks noGrp="1"/>
          </p:cNvSpPr>
          <p:nvPr>
            <p:ph type="title"/>
          </p:nvPr>
        </p:nvSpPr>
        <p:spPr>
          <a:xfrm>
            <a:off x="839788" y="365125"/>
            <a:ext cx="10515600" cy="1325563"/>
          </a:xfrm>
        </p:spPr>
        <p:txBody>
          <a:bodyPr/>
          <a:lstStyle/>
          <a:p>
            <a:r>
              <a:rPr lang="en-US"/>
              <a:t>Click to edit Master title style</a:t>
            </a:r>
            <a:endParaRPr lang="th-TH"/>
          </a:p>
        </p:txBody>
      </p:sp>
      <p:sp>
        <p:nvSpPr>
          <p:cNvPr id="3" name="Text Placeholder 2">
            <a:extLst>
              <a:ext uri="{FF2B5EF4-FFF2-40B4-BE49-F238E27FC236}">
                <a16:creationId xmlns:a16="http://schemas.microsoft.com/office/drawing/2014/main" id="{FD1CCF6C-3E31-4677-9E84-4517244359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C785F9-BA38-A711-F0BD-A7B3DFEF43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a:extLst>
              <a:ext uri="{FF2B5EF4-FFF2-40B4-BE49-F238E27FC236}">
                <a16:creationId xmlns:a16="http://schemas.microsoft.com/office/drawing/2014/main" id="{0E3690B7-6DDC-C2BB-5811-11B025A0E7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FA3079-8F34-25D1-5EB3-BD1DA4F0DD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Date Placeholder 6">
            <a:extLst>
              <a:ext uri="{FF2B5EF4-FFF2-40B4-BE49-F238E27FC236}">
                <a16:creationId xmlns:a16="http://schemas.microsoft.com/office/drawing/2014/main" id="{DBD00AFD-D336-21D3-29AA-B8ACCD590188}"/>
              </a:ext>
            </a:extLst>
          </p:cNvPr>
          <p:cNvSpPr>
            <a:spLocks noGrp="1"/>
          </p:cNvSpPr>
          <p:nvPr>
            <p:ph type="dt" sz="half" idx="10"/>
          </p:nvPr>
        </p:nvSpPr>
        <p:spPr/>
        <p:txBody>
          <a:bodyPr/>
          <a:lstStyle/>
          <a:p>
            <a:fld id="{1BA42306-B89D-4B19-A3DF-0911CC0060C3}" type="datetimeFigureOut">
              <a:rPr lang="th-TH" smtClean="0"/>
              <a:t>19/06/65</a:t>
            </a:fld>
            <a:endParaRPr lang="th-TH"/>
          </a:p>
        </p:txBody>
      </p:sp>
      <p:sp>
        <p:nvSpPr>
          <p:cNvPr id="8" name="Footer Placeholder 7">
            <a:extLst>
              <a:ext uri="{FF2B5EF4-FFF2-40B4-BE49-F238E27FC236}">
                <a16:creationId xmlns:a16="http://schemas.microsoft.com/office/drawing/2014/main" id="{E4C1F6D0-A065-33E9-4B9C-6BDFB85B9808}"/>
              </a:ext>
            </a:extLst>
          </p:cNvPr>
          <p:cNvSpPr>
            <a:spLocks noGrp="1"/>
          </p:cNvSpPr>
          <p:nvPr>
            <p:ph type="ftr" sz="quarter" idx="11"/>
          </p:nvPr>
        </p:nvSpPr>
        <p:spPr/>
        <p:txBody>
          <a:bodyPr/>
          <a:lstStyle/>
          <a:p>
            <a:endParaRPr lang="th-TH"/>
          </a:p>
        </p:txBody>
      </p:sp>
      <p:sp>
        <p:nvSpPr>
          <p:cNvPr id="9" name="Slide Number Placeholder 8">
            <a:extLst>
              <a:ext uri="{FF2B5EF4-FFF2-40B4-BE49-F238E27FC236}">
                <a16:creationId xmlns:a16="http://schemas.microsoft.com/office/drawing/2014/main" id="{3F9B1B67-E0B5-105F-92A0-4B2052242432}"/>
              </a:ext>
            </a:extLst>
          </p:cNvPr>
          <p:cNvSpPr>
            <a:spLocks noGrp="1"/>
          </p:cNvSpPr>
          <p:nvPr>
            <p:ph type="sldNum" sz="quarter" idx="12"/>
          </p:nvPr>
        </p:nvSpPr>
        <p:spPr/>
        <p:txBody>
          <a:bodyPr/>
          <a:lstStyle/>
          <a:p>
            <a:fld id="{CC3469CF-8FFB-485E-920E-DED2F9EF33C2}" type="slidenum">
              <a:rPr lang="th-TH" smtClean="0"/>
              <a:t>‹#›</a:t>
            </a:fld>
            <a:endParaRPr lang="th-TH"/>
          </a:p>
        </p:txBody>
      </p:sp>
    </p:spTree>
    <p:extLst>
      <p:ext uri="{BB962C8B-B14F-4D97-AF65-F5344CB8AC3E}">
        <p14:creationId xmlns:p14="http://schemas.microsoft.com/office/powerpoint/2010/main" val="1652314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7E37A-FBF1-4BAD-A29C-1A96A12D075D}"/>
              </a:ext>
            </a:extLst>
          </p:cNvPr>
          <p:cNvSpPr>
            <a:spLocks noGrp="1"/>
          </p:cNvSpPr>
          <p:nvPr>
            <p:ph type="title"/>
          </p:nvPr>
        </p:nvSpPr>
        <p:spPr/>
        <p:txBody>
          <a:bodyPr/>
          <a:lstStyle/>
          <a:p>
            <a:r>
              <a:rPr lang="en-US"/>
              <a:t>Click to edit Master title style</a:t>
            </a:r>
            <a:endParaRPr lang="th-TH"/>
          </a:p>
        </p:txBody>
      </p:sp>
      <p:sp>
        <p:nvSpPr>
          <p:cNvPr id="3" name="Date Placeholder 2">
            <a:extLst>
              <a:ext uri="{FF2B5EF4-FFF2-40B4-BE49-F238E27FC236}">
                <a16:creationId xmlns:a16="http://schemas.microsoft.com/office/drawing/2014/main" id="{C0113CCA-850F-B3D5-438D-BA9F8AF31C7A}"/>
              </a:ext>
            </a:extLst>
          </p:cNvPr>
          <p:cNvSpPr>
            <a:spLocks noGrp="1"/>
          </p:cNvSpPr>
          <p:nvPr>
            <p:ph type="dt" sz="half" idx="10"/>
          </p:nvPr>
        </p:nvSpPr>
        <p:spPr/>
        <p:txBody>
          <a:bodyPr/>
          <a:lstStyle/>
          <a:p>
            <a:fld id="{1BA42306-B89D-4B19-A3DF-0911CC0060C3}" type="datetimeFigureOut">
              <a:rPr lang="th-TH" smtClean="0"/>
              <a:t>19/06/65</a:t>
            </a:fld>
            <a:endParaRPr lang="th-TH"/>
          </a:p>
        </p:txBody>
      </p:sp>
      <p:sp>
        <p:nvSpPr>
          <p:cNvPr id="4" name="Footer Placeholder 3">
            <a:extLst>
              <a:ext uri="{FF2B5EF4-FFF2-40B4-BE49-F238E27FC236}">
                <a16:creationId xmlns:a16="http://schemas.microsoft.com/office/drawing/2014/main" id="{4BBF75C0-49A8-FD85-8109-0F14262982DB}"/>
              </a:ext>
            </a:extLst>
          </p:cNvPr>
          <p:cNvSpPr>
            <a:spLocks noGrp="1"/>
          </p:cNvSpPr>
          <p:nvPr>
            <p:ph type="ftr" sz="quarter" idx="11"/>
          </p:nvPr>
        </p:nvSpPr>
        <p:spPr/>
        <p:txBody>
          <a:bodyPr/>
          <a:lstStyle/>
          <a:p>
            <a:endParaRPr lang="th-TH"/>
          </a:p>
        </p:txBody>
      </p:sp>
      <p:sp>
        <p:nvSpPr>
          <p:cNvPr id="5" name="Slide Number Placeholder 4">
            <a:extLst>
              <a:ext uri="{FF2B5EF4-FFF2-40B4-BE49-F238E27FC236}">
                <a16:creationId xmlns:a16="http://schemas.microsoft.com/office/drawing/2014/main" id="{B810C0D5-1F4A-6450-4FE3-793AE186B45B}"/>
              </a:ext>
            </a:extLst>
          </p:cNvPr>
          <p:cNvSpPr>
            <a:spLocks noGrp="1"/>
          </p:cNvSpPr>
          <p:nvPr>
            <p:ph type="sldNum" sz="quarter" idx="12"/>
          </p:nvPr>
        </p:nvSpPr>
        <p:spPr/>
        <p:txBody>
          <a:bodyPr/>
          <a:lstStyle/>
          <a:p>
            <a:fld id="{CC3469CF-8FFB-485E-920E-DED2F9EF33C2}" type="slidenum">
              <a:rPr lang="th-TH" smtClean="0"/>
              <a:t>‹#›</a:t>
            </a:fld>
            <a:endParaRPr lang="th-TH"/>
          </a:p>
        </p:txBody>
      </p:sp>
    </p:spTree>
    <p:extLst>
      <p:ext uri="{BB962C8B-B14F-4D97-AF65-F5344CB8AC3E}">
        <p14:creationId xmlns:p14="http://schemas.microsoft.com/office/powerpoint/2010/main" val="605769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FD5BD8-CF53-2456-4D72-0BFD4F7A2E84}"/>
              </a:ext>
            </a:extLst>
          </p:cNvPr>
          <p:cNvSpPr>
            <a:spLocks noGrp="1"/>
          </p:cNvSpPr>
          <p:nvPr>
            <p:ph type="dt" sz="half" idx="10"/>
          </p:nvPr>
        </p:nvSpPr>
        <p:spPr/>
        <p:txBody>
          <a:bodyPr/>
          <a:lstStyle/>
          <a:p>
            <a:fld id="{1BA42306-B89D-4B19-A3DF-0911CC0060C3}" type="datetimeFigureOut">
              <a:rPr lang="th-TH" smtClean="0"/>
              <a:t>19/06/65</a:t>
            </a:fld>
            <a:endParaRPr lang="th-TH"/>
          </a:p>
        </p:txBody>
      </p:sp>
      <p:sp>
        <p:nvSpPr>
          <p:cNvPr id="3" name="Footer Placeholder 2">
            <a:extLst>
              <a:ext uri="{FF2B5EF4-FFF2-40B4-BE49-F238E27FC236}">
                <a16:creationId xmlns:a16="http://schemas.microsoft.com/office/drawing/2014/main" id="{C8530F06-A7AE-1AD9-83D1-C7FECA7F3016}"/>
              </a:ext>
            </a:extLst>
          </p:cNvPr>
          <p:cNvSpPr>
            <a:spLocks noGrp="1"/>
          </p:cNvSpPr>
          <p:nvPr>
            <p:ph type="ftr" sz="quarter" idx="11"/>
          </p:nvPr>
        </p:nvSpPr>
        <p:spPr/>
        <p:txBody>
          <a:bodyPr/>
          <a:lstStyle/>
          <a:p>
            <a:endParaRPr lang="th-TH"/>
          </a:p>
        </p:txBody>
      </p:sp>
      <p:sp>
        <p:nvSpPr>
          <p:cNvPr id="4" name="Slide Number Placeholder 3">
            <a:extLst>
              <a:ext uri="{FF2B5EF4-FFF2-40B4-BE49-F238E27FC236}">
                <a16:creationId xmlns:a16="http://schemas.microsoft.com/office/drawing/2014/main" id="{8A181C0C-FCF5-6DEE-2C2F-7260DD5FB3B6}"/>
              </a:ext>
            </a:extLst>
          </p:cNvPr>
          <p:cNvSpPr>
            <a:spLocks noGrp="1"/>
          </p:cNvSpPr>
          <p:nvPr>
            <p:ph type="sldNum" sz="quarter" idx="12"/>
          </p:nvPr>
        </p:nvSpPr>
        <p:spPr/>
        <p:txBody>
          <a:bodyPr/>
          <a:lstStyle/>
          <a:p>
            <a:fld id="{CC3469CF-8FFB-485E-920E-DED2F9EF33C2}" type="slidenum">
              <a:rPr lang="th-TH" smtClean="0"/>
              <a:t>‹#›</a:t>
            </a:fld>
            <a:endParaRPr lang="th-TH"/>
          </a:p>
        </p:txBody>
      </p:sp>
    </p:spTree>
    <p:extLst>
      <p:ext uri="{BB962C8B-B14F-4D97-AF65-F5344CB8AC3E}">
        <p14:creationId xmlns:p14="http://schemas.microsoft.com/office/powerpoint/2010/main" val="144646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75C0-D919-4164-AE6C-C871330502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Content Placeholder 2">
            <a:extLst>
              <a:ext uri="{FF2B5EF4-FFF2-40B4-BE49-F238E27FC236}">
                <a16:creationId xmlns:a16="http://schemas.microsoft.com/office/drawing/2014/main" id="{EE44A0EF-861A-1DBF-183C-121BEC21AF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a:extLst>
              <a:ext uri="{FF2B5EF4-FFF2-40B4-BE49-F238E27FC236}">
                <a16:creationId xmlns:a16="http://schemas.microsoft.com/office/drawing/2014/main" id="{AC73D085-9481-15CD-7A48-F1C68CA540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65E664-94F5-53ED-8FAB-14C8354B7AE9}"/>
              </a:ext>
            </a:extLst>
          </p:cNvPr>
          <p:cNvSpPr>
            <a:spLocks noGrp="1"/>
          </p:cNvSpPr>
          <p:nvPr>
            <p:ph type="dt" sz="half" idx="10"/>
          </p:nvPr>
        </p:nvSpPr>
        <p:spPr/>
        <p:txBody>
          <a:bodyPr/>
          <a:lstStyle/>
          <a:p>
            <a:fld id="{1BA42306-B89D-4B19-A3DF-0911CC0060C3}" type="datetimeFigureOut">
              <a:rPr lang="th-TH" smtClean="0"/>
              <a:t>19/06/65</a:t>
            </a:fld>
            <a:endParaRPr lang="th-TH"/>
          </a:p>
        </p:txBody>
      </p:sp>
      <p:sp>
        <p:nvSpPr>
          <p:cNvPr id="6" name="Footer Placeholder 5">
            <a:extLst>
              <a:ext uri="{FF2B5EF4-FFF2-40B4-BE49-F238E27FC236}">
                <a16:creationId xmlns:a16="http://schemas.microsoft.com/office/drawing/2014/main" id="{82AD1F11-01B3-E273-684A-4A041F2A2910}"/>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11913D8E-962D-CCE8-18FF-C8B3B37AA859}"/>
              </a:ext>
            </a:extLst>
          </p:cNvPr>
          <p:cNvSpPr>
            <a:spLocks noGrp="1"/>
          </p:cNvSpPr>
          <p:nvPr>
            <p:ph type="sldNum" sz="quarter" idx="12"/>
          </p:nvPr>
        </p:nvSpPr>
        <p:spPr/>
        <p:txBody>
          <a:bodyPr/>
          <a:lstStyle/>
          <a:p>
            <a:fld id="{CC3469CF-8FFB-485E-920E-DED2F9EF33C2}" type="slidenum">
              <a:rPr lang="th-TH" smtClean="0"/>
              <a:t>‹#›</a:t>
            </a:fld>
            <a:endParaRPr lang="th-TH"/>
          </a:p>
        </p:txBody>
      </p:sp>
    </p:spTree>
    <p:extLst>
      <p:ext uri="{BB962C8B-B14F-4D97-AF65-F5344CB8AC3E}">
        <p14:creationId xmlns:p14="http://schemas.microsoft.com/office/powerpoint/2010/main" val="292847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2029B-F3FF-0F8C-A452-E8AFB7F85D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Picture Placeholder 2">
            <a:extLst>
              <a:ext uri="{FF2B5EF4-FFF2-40B4-BE49-F238E27FC236}">
                <a16:creationId xmlns:a16="http://schemas.microsoft.com/office/drawing/2014/main" id="{746E9EDB-9A7F-6377-D851-4780F5BAE4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a:extLst>
              <a:ext uri="{FF2B5EF4-FFF2-40B4-BE49-F238E27FC236}">
                <a16:creationId xmlns:a16="http://schemas.microsoft.com/office/drawing/2014/main" id="{4D441908-8F86-41EC-399D-24C7755A6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1E238E-11AB-A750-EA5D-FF4ACE711761}"/>
              </a:ext>
            </a:extLst>
          </p:cNvPr>
          <p:cNvSpPr>
            <a:spLocks noGrp="1"/>
          </p:cNvSpPr>
          <p:nvPr>
            <p:ph type="dt" sz="half" idx="10"/>
          </p:nvPr>
        </p:nvSpPr>
        <p:spPr/>
        <p:txBody>
          <a:bodyPr/>
          <a:lstStyle/>
          <a:p>
            <a:fld id="{1BA42306-B89D-4B19-A3DF-0911CC0060C3}" type="datetimeFigureOut">
              <a:rPr lang="th-TH" smtClean="0"/>
              <a:t>19/06/65</a:t>
            </a:fld>
            <a:endParaRPr lang="th-TH"/>
          </a:p>
        </p:txBody>
      </p:sp>
      <p:sp>
        <p:nvSpPr>
          <p:cNvPr id="6" name="Footer Placeholder 5">
            <a:extLst>
              <a:ext uri="{FF2B5EF4-FFF2-40B4-BE49-F238E27FC236}">
                <a16:creationId xmlns:a16="http://schemas.microsoft.com/office/drawing/2014/main" id="{72735036-738B-43F3-06D1-D0C034F0BC1E}"/>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4092EDFD-273E-F4CF-EDA6-43ABE37D5556}"/>
              </a:ext>
            </a:extLst>
          </p:cNvPr>
          <p:cNvSpPr>
            <a:spLocks noGrp="1"/>
          </p:cNvSpPr>
          <p:nvPr>
            <p:ph type="sldNum" sz="quarter" idx="12"/>
          </p:nvPr>
        </p:nvSpPr>
        <p:spPr/>
        <p:txBody>
          <a:bodyPr/>
          <a:lstStyle/>
          <a:p>
            <a:fld id="{CC3469CF-8FFB-485E-920E-DED2F9EF33C2}" type="slidenum">
              <a:rPr lang="th-TH" smtClean="0"/>
              <a:t>‹#›</a:t>
            </a:fld>
            <a:endParaRPr lang="th-TH"/>
          </a:p>
        </p:txBody>
      </p:sp>
    </p:spTree>
    <p:extLst>
      <p:ext uri="{BB962C8B-B14F-4D97-AF65-F5344CB8AC3E}">
        <p14:creationId xmlns:p14="http://schemas.microsoft.com/office/powerpoint/2010/main" val="2441139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10A2FE-CA30-0E1E-332F-64D855F346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BE0C5757-0F0C-EEC9-802D-B8DCF6C242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55FF1303-4D55-96DB-1447-F3733D3637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42306-B89D-4B19-A3DF-0911CC0060C3}" type="datetimeFigureOut">
              <a:rPr lang="th-TH" smtClean="0"/>
              <a:t>19/06/65</a:t>
            </a:fld>
            <a:endParaRPr lang="th-TH"/>
          </a:p>
        </p:txBody>
      </p:sp>
      <p:sp>
        <p:nvSpPr>
          <p:cNvPr id="5" name="Footer Placeholder 4">
            <a:extLst>
              <a:ext uri="{FF2B5EF4-FFF2-40B4-BE49-F238E27FC236}">
                <a16:creationId xmlns:a16="http://schemas.microsoft.com/office/drawing/2014/main" id="{6FAD030E-07BC-E7ED-3226-E1A7E9744C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a:extLst>
              <a:ext uri="{FF2B5EF4-FFF2-40B4-BE49-F238E27FC236}">
                <a16:creationId xmlns:a16="http://schemas.microsoft.com/office/drawing/2014/main" id="{BB2ACB11-1AC4-62AE-BC88-65DA94FA1E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3469CF-8FFB-485E-920E-DED2F9EF33C2}" type="slidenum">
              <a:rPr lang="th-TH" smtClean="0"/>
              <a:t>‹#›</a:t>
            </a:fld>
            <a:endParaRPr lang="th-TH"/>
          </a:p>
        </p:txBody>
      </p:sp>
    </p:spTree>
    <p:extLst>
      <p:ext uri="{BB962C8B-B14F-4D97-AF65-F5344CB8AC3E}">
        <p14:creationId xmlns:p14="http://schemas.microsoft.com/office/powerpoint/2010/main" val="3159196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image" Target="../media/image1.jpeg"/><Relationship Id="rId16" Type="http://schemas.openxmlformats.org/officeDocument/2006/relationships/diagramColors" Target="../diagrams/colors3.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7.jpeg"/><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4.png"/><Relationship Id="rId4" Type="http://schemas.openxmlformats.org/officeDocument/2006/relationships/image" Target="../media/image13.jpe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lanet.com.tw/storage/products/24466/C-GST-80x_s.pdf" TargetMode="External"/><Relationship Id="rId2" Type="http://schemas.openxmlformats.org/officeDocument/2006/relationships/hyperlink" Target="https://www.planet.com.tw/en/product/gst-80x-series?c1=media-conversion&amp;c2=gigabit-media-converter&amp;c3=chassis-managed-gigabit-media-convert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jpeg"/><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11.jpeg"/><Relationship Id="rId9"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BC6346-2B95-DE21-91D2-5A283CB4F8C6}"/>
              </a:ext>
            </a:extLst>
          </p:cNvPr>
          <p:cNvSpPr>
            <a:spLocks noGrp="1"/>
          </p:cNvSpPr>
          <p:nvPr>
            <p:ph type="subTitle" idx="1"/>
          </p:nvPr>
        </p:nvSpPr>
        <p:spPr>
          <a:xfrm>
            <a:off x="5739043" y="364972"/>
            <a:ext cx="6096000" cy="1655762"/>
          </a:xfrm>
        </p:spPr>
        <p:txBody>
          <a:bodyPr>
            <a:normAutofit lnSpcReduction="10000"/>
          </a:bodyPr>
          <a:lstStyle/>
          <a:p>
            <a:r>
              <a:rPr lang="en-US" sz="2800" b="0" i="0" dirty="0">
                <a:solidFill>
                  <a:srgbClr val="5070AB"/>
                </a:solidFill>
                <a:effectLst/>
                <a:latin typeface="Didact Gothic" panose="00000500000000000000" pitchFamily="2" charset="0"/>
              </a:rPr>
              <a:t>GST-80X Series</a:t>
            </a:r>
            <a:endParaRPr lang="th-TH" sz="2800" b="0" i="0" dirty="0">
              <a:solidFill>
                <a:srgbClr val="5070AB"/>
              </a:solidFill>
              <a:effectLst/>
              <a:latin typeface="Didact Gothic" panose="00000500000000000000" pitchFamily="2" charset="0"/>
            </a:endParaRPr>
          </a:p>
          <a:p>
            <a:r>
              <a:rPr lang="en-US" sz="2800" dirty="0">
                <a:solidFill>
                  <a:srgbClr val="5070AB"/>
                </a:solidFill>
                <a:latin typeface="Didact Gothic" panose="00000500000000000000" pitchFamily="2" charset="0"/>
              </a:rPr>
              <a:t>Card Type Managed</a:t>
            </a:r>
            <a:endParaRPr lang="en-US" sz="2800" b="0" i="0" dirty="0">
              <a:solidFill>
                <a:srgbClr val="5070AB"/>
              </a:solidFill>
              <a:effectLst/>
              <a:latin typeface="Didact Gothic" panose="00000500000000000000" pitchFamily="2" charset="0"/>
            </a:endParaRPr>
          </a:p>
          <a:p>
            <a:r>
              <a:rPr lang="en-US" b="0" i="0" dirty="0">
                <a:solidFill>
                  <a:srgbClr val="212529"/>
                </a:solidFill>
                <a:effectLst/>
                <a:latin typeface="Didact Gothic" panose="00000500000000000000" pitchFamily="2" charset="0"/>
              </a:rPr>
              <a:t>10/100/1000BASE-T to 1000BASE-SX/LX Smart Media Converter</a:t>
            </a:r>
          </a:p>
          <a:p>
            <a:endParaRPr lang="th-TH" dirty="0"/>
          </a:p>
        </p:txBody>
      </p:sp>
      <p:pic>
        <p:nvPicPr>
          <p:cNvPr id="1026" name="Picture 2" descr="10/100/1000BASE-T to 1000BASE-SX/LX Smart Media Converter GST-80X Series">
            <a:extLst>
              <a:ext uri="{FF2B5EF4-FFF2-40B4-BE49-F238E27FC236}">
                <a16:creationId xmlns:a16="http://schemas.microsoft.com/office/drawing/2014/main" id="{D511D746-3328-4856-6A19-9D2EED4C0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437" y="615727"/>
            <a:ext cx="4762500" cy="4762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28" name="Subtitle 2">
            <a:extLst>
              <a:ext uri="{FF2B5EF4-FFF2-40B4-BE49-F238E27FC236}">
                <a16:creationId xmlns:a16="http://schemas.microsoft.com/office/drawing/2014/main" id="{44E6E140-14A2-4DA8-80D0-02970966B9E5}"/>
              </a:ext>
            </a:extLst>
          </p:cNvPr>
          <p:cNvGraphicFramePr/>
          <p:nvPr>
            <p:extLst>
              <p:ext uri="{D42A27DB-BD31-4B8C-83A1-F6EECF244321}">
                <p14:modId xmlns:p14="http://schemas.microsoft.com/office/powerpoint/2010/main" val="3124521220"/>
              </p:ext>
            </p:extLst>
          </p:nvPr>
        </p:nvGraphicFramePr>
        <p:xfrm>
          <a:off x="5660624" y="2277353"/>
          <a:ext cx="6096000" cy="28386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ubtitle 2">
            <a:extLst>
              <a:ext uri="{FF2B5EF4-FFF2-40B4-BE49-F238E27FC236}">
                <a16:creationId xmlns:a16="http://schemas.microsoft.com/office/drawing/2014/main" id="{FA2F4ED8-BF7E-DD37-7798-FE99D48DE1FA}"/>
              </a:ext>
            </a:extLst>
          </p:cNvPr>
          <p:cNvSpPr txBox="1">
            <a:spLocks/>
          </p:cNvSpPr>
          <p:nvPr/>
        </p:nvSpPr>
        <p:spPr>
          <a:xfrm>
            <a:off x="4893723" y="2277353"/>
            <a:ext cx="1690640" cy="5312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solidFill>
                  <a:srgbClr val="5070AB"/>
                </a:solidFill>
                <a:latin typeface="Didact Gothic" panose="00000500000000000000" pitchFamily="2" charset="0"/>
              </a:rPr>
              <a:t>Model: </a:t>
            </a:r>
            <a:endParaRPr lang="en-US" dirty="0">
              <a:solidFill>
                <a:srgbClr val="212529"/>
              </a:solidFill>
              <a:latin typeface="Didact Gothic" panose="00000500000000000000" pitchFamily="2" charset="0"/>
            </a:endParaRPr>
          </a:p>
          <a:p>
            <a:endParaRPr lang="th-TH" dirty="0"/>
          </a:p>
        </p:txBody>
      </p:sp>
      <p:graphicFrame>
        <p:nvGraphicFramePr>
          <p:cNvPr id="8" name="Subtitle 2">
            <a:extLst>
              <a:ext uri="{FF2B5EF4-FFF2-40B4-BE49-F238E27FC236}">
                <a16:creationId xmlns:a16="http://schemas.microsoft.com/office/drawing/2014/main" id="{942BA681-317E-D00E-5D18-1BB8B7C3BC54}"/>
              </a:ext>
            </a:extLst>
          </p:cNvPr>
          <p:cNvGraphicFramePr/>
          <p:nvPr>
            <p:extLst>
              <p:ext uri="{D42A27DB-BD31-4B8C-83A1-F6EECF244321}">
                <p14:modId xmlns:p14="http://schemas.microsoft.com/office/powerpoint/2010/main" val="602152704"/>
              </p:ext>
            </p:extLst>
          </p:nvPr>
        </p:nvGraphicFramePr>
        <p:xfrm>
          <a:off x="5546698" y="5950389"/>
          <a:ext cx="3621165" cy="53127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Subtitle 2">
            <a:extLst>
              <a:ext uri="{FF2B5EF4-FFF2-40B4-BE49-F238E27FC236}">
                <a16:creationId xmlns:a16="http://schemas.microsoft.com/office/drawing/2014/main" id="{05FDF6E8-C527-F699-F491-F7FE45FE9E8F}"/>
              </a:ext>
            </a:extLst>
          </p:cNvPr>
          <p:cNvSpPr txBox="1">
            <a:spLocks/>
          </p:cNvSpPr>
          <p:nvPr/>
        </p:nvSpPr>
        <p:spPr>
          <a:xfrm>
            <a:off x="4977600" y="5950389"/>
            <a:ext cx="1690640" cy="5312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solidFill>
                  <a:srgbClr val="5070AB"/>
                </a:solidFill>
                <a:latin typeface="Didact Gothic" panose="00000500000000000000" pitchFamily="2" charset="0"/>
              </a:rPr>
              <a:t>Type: </a:t>
            </a:r>
            <a:endParaRPr lang="en-US" dirty="0">
              <a:solidFill>
                <a:srgbClr val="212529"/>
              </a:solidFill>
              <a:latin typeface="Didact Gothic" panose="00000500000000000000" pitchFamily="2" charset="0"/>
            </a:endParaRPr>
          </a:p>
          <a:p>
            <a:endParaRPr lang="th-TH" dirty="0"/>
          </a:p>
        </p:txBody>
      </p:sp>
      <p:graphicFrame>
        <p:nvGraphicFramePr>
          <p:cNvPr id="10" name="Subtitle 2">
            <a:extLst>
              <a:ext uri="{FF2B5EF4-FFF2-40B4-BE49-F238E27FC236}">
                <a16:creationId xmlns:a16="http://schemas.microsoft.com/office/drawing/2014/main" id="{236AE6A0-6F90-13B2-5226-39373602AA65}"/>
              </a:ext>
            </a:extLst>
          </p:cNvPr>
          <p:cNvGraphicFramePr/>
          <p:nvPr>
            <p:extLst>
              <p:ext uri="{D42A27DB-BD31-4B8C-83A1-F6EECF244321}">
                <p14:modId xmlns:p14="http://schemas.microsoft.com/office/powerpoint/2010/main" val="1790878441"/>
              </p:ext>
            </p:extLst>
          </p:nvPr>
        </p:nvGraphicFramePr>
        <p:xfrm>
          <a:off x="5546698" y="5267552"/>
          <a:ext cx="3621165" cy="53127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1" name="Subtitle 2">
            <a:extLst>
              <a:ext uri="{FF2B5EF4-FFF2-40B4-BE49-F238E27FC236}">
                <a16:creationId xmlns:a16="http://schemas.microsoft.com/office/drawing/2014/main" id="{DFF7DC3C-847D-9306-AFB2-B0B0FF81352F}"/>
              </a:ext>
            </a:extLst>
          </p:cNvPr>
          <p:cNvSpPr txBox="1">
            <a:spLocks/>
          </p:cNvSpPr>
          <p:nvPr/>
        </p:nvSpPr>
        <p:spPr>
          <a:xfrm>
            <a:off x="4630354" y="5267552"/>
            <a:ext cx="1690640" cy="5312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solidFill>
                  <a:srgbClr val="5070AB"/>
                </a:solidFill>
                <a:latin typeface="Didact Gothic" panose="00000500000000000000" pitchFamily="2" charset="0"/>
              </a:rPr>
              <a:t>Port Type: </a:t>
            </a:r>
            <a:endParaRPr lang="en-US" dirty="0">
              <a:solidFill>
                <a:srgbClr val="212529"/>
              </a:solidFill>
              <a:latin typeface="Didact Gothic" panose="00000500000000000000" pitchFamily="2" charset="0"/>
            </a:endParaRPr>
          </a:p>
          <a:p>
            <a:endParaRPr lang="th-TH" dirty="0"/>
          </a:p>
        </p:txBody>
      </p:sp>
    </p:spTree>
    <p:extLst>
      <p:ext uri="{BB962C8B-B14F-4D97-AF65-F5344CB8AC3E}">
        <p14:creationId xmlns:p14="http://schemas.microsoft.com/office/powerpoint/2010/main" val="2423777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L2+ 8-Port 2.5G 802.3at PoE + 2-Port 1G/10G SFP+ Managed Multigigabit Switch MGS-5220-8P2X">
            <a:extLst>
              <a:ext uri="{FF2B5EF4-FFF2-40B4-BE49-F238E27FC236}">
                <a16:creationId xmlns:a16="http://schemas.microsoft.com/office/drawing/2014/main" id="{CF3EEFE2-67FF-0741-64E3-7BC07FA988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5276" y="2923436"/>
            <a:ext cx="2095395" cy="209539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Layer 2+ 24-Port 10/100/1000T 802.3at PoE + 4-Port 10G SFP+ Stackable Managed Switch SGS-5240-24P4X">
            <a:extLst>
              <a:ext uri="{FF2B5EF4-FFF2-40B4-BE49-F238E27FC236}">
                <a16:creationId xmlns:a16="http://schemas.microsoft.com/office/drawing/2014/main" id="{B67DB92E-5686-852A-7A1A-7C40B6BF61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3403" y="3164373"/>
            <a:ext cx="2505656" cy="25056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ECF58AD-0C18-BFEB-472D-F01593DC577F}"/>
              </a:ext>
            </a:extLst>
          </p:cNvPr>
          <p:cNvPicPr>
            <a:picLocks noChangeAspect="1"/>
          </p:cNvPicPr>
          <p:nvPr/>
        </p:nvPicPr>
        <p:blipFill>
          <a:blip r:embed="rId5"/>
          <a:stretch>
            <a:fillRect/>
          </a:stretch>
        </p:blipFill>
        <p:spPr>
          <a:xfrm>
            <a:off x="5091894" y="3621506"/>
            <a:ext cx="1099191" cy="1080623"/>
          </a:xfrm>
          <a:prstGeom prst="rect">
            <a:avLst/>
          </a:prstGeom>
        </p:spPr>
      </p:pic>
      <p:sp>
        <p:nvSpPr>
          <p:cNvPr id="9" name="Content Placeholder 2">
            <a:extLst>
              <a:ext uri="{FF2B5EF4-FFF2-40B4-BE49-F238E27FC236}">
                <a16:creationId xmlns:a16="http://schemas.microsoft.com/office/drawing/2014/main" id="{F3553265-53CE-D6E2-6EED-2B51C9AF7F5C}"/>
              </a:ext>
            </a:extLst>
          </p:cNvPr>
          <p:cNvSpPr>
            <a:spLocks noGrp="1"/>
          </p:cNvSpPr>
          <p:nvPr>
            <p:ph idx="1"/>
          </p:nvPr>
        </p:nvSpPr>
        <p:spPr>
          <a:xfrm>
            <a:off x="1940083" y="5018831"/>
            <a:ext cx="2583365" cy="1076325"/>
          </a:xfrm>
        </p:spPr>
        <p:txBody>
          <a:bodyPr anchor="ctr">
            <a:normAutofit/>
          </a:bodyPr>
          <a:lstStyle/>
          <a:p>
            <a:pPr marL="0" indent="0" algn="l">
              <a:buNone/>
            </a:pPr>
            <a:r>
              <a:rPr lang="en-US" sz="1200" dirty="0"/>
              <a:t>Layer 2+ 24-Port 10/100/1000T 802.3at PoE + 4-Port 10G SFP+ Stackable Managed Switch</a:t>
            </a:r>
          </a:p>
          <a:p>
            <a:pPr marL="0" indent="0">
              <a:buNone/>
            </a:pPr>
            <a:endParaRPr lang="th-TH" sz="1700" dirty="0"/>
          </a:p>
        </p:txBody>
      </p:sp>
      <p:sp>
        <p:nvSpPr>
          <p:cNvPr id="11" name="Content Placeholder 2">
            <a:extLst>
              <a:ext uri="{FF2B5EF4-FFF2-40B4-BE49-F238E27FC236}">
                <a16:creationId xmlns:a16="http://schemas.microsoft.com/office/drawing/2014/main" id="{2EB125CA-0973-512C-D478-A0CF1448DCE4}"/>
              </a:ext>
            </a:extLst>
          </p:cNvPr>
          <p:cNvSpPr txBox="1">
            <a:spLocks/>
          </p:cNvSpPr>
          <p:nvPr/>
        </p:nvSpPr>
        <p:spPr>
          <a:xfrm>
            <a:off x="9792846" y="3750113"/>
            <a:ext cx="2305050" cy="10763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1200" b="0" i="0" dirty="0">
                <a:solidFill>
                  <a:srgbClr val="212529"/>
                </a:solidFill>
                <a:effectLst/>
                <a:latin typeface="Didact Gothic" panose="00000500000000000000" pitchFamily="2" charset="0"/>
              </a:rPr>
              <a:t>Layer 2+ 24-Port 10G SFP+ + 2-Port 40G QSFP+ Stackable Managed Switch</a:t>
            </a:r>
          </a:p>
          <a:p>
            <a:pPr marL="0" indent="0">
              <a:buFont typeface="Arial" panose="020B0604020202020204" pitchFamily="34" charset="0"/>
              <a:buNone/>
            </a:pPr>
            <a:endParaRPr lang="th-TH" sz="1700" dirty="0"/>
          </a:p>
        </p:txBody>
      </p:sp>
      <p:grpSp>
        <p:nvGrpSpPr>
          <p:cNvPr id="33" name="Group 32">
            <a:extLst>
              <a:ext uri="{FF2B5EF4-FFF2-40B4-BE49-F238E27FC236}">
                <a16:creationId xmlns:a16="http://schemas.microsoft.com/office/drawing/2014/main" id="{F6B1029E-7F09-6A81-AF1D-F3129B0256C8}"/>
              </a:ext>
            </a:extLst>
          </p:cNvPr>
          <p:cNvGrpSpPr/>
          <p:nvPr/>
        </p:nvGrpSpPr>
        <p:grpSpPr>
          <a:xfrm>
            <a:off x="3706161" y="3002858"/>
            <a:ext cx="1935333" cy="1121129"/>
            <a:chOff x="2636667" y="2823099"/>
            <a:chExt cx="1819924" cy="1121129"/>
          </a:xfrm>
        </p:grpSpPr>
        <p:cxnSp>
          <p:nvCxnSpPr>
            <p:cNvPr id="25" name="Straight Arrow Connector 24">
              <a:extLst>
                <a:ext uri="{FF2B5EF4-FFF2-40B4-BE49-F238E27FC236}">
                  <a16:creationId xmlns:a16="http://schemas.microsoft.com/office/drawing/2014/main" id="{47ECF6B7-CD31-78E6-3F6B-8CECFC9BC83A}"/>
                </a:ext>
              </a:extLst>
            </p:cNvPr>
            <p:cNvCxnSpPr>
              <a:cxnSpLocks/>
            </p:cNvCxnSpPr>
            <p:nvPr/>
          </p:nvCxnSpPr>
          <p:spPr>
            <a:xfrm>
              <a:off x="2636667" y="2823099"/>
              <a:ext cx="0" cy="112112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98D66F-577C-1CCA-DEF5-401523EE6862}"/>
                </a:ext>
              </a:extLst>
            </p:cNvPr>
            <p:cNvCxnSpPr>
              <a:cxnSpLocks/>
            </p:cNvCxnSpPr>
            <p:nvPr/>
          </p:nvCxnSpPr>
          <p:spPr>
            <a:xfrm>
              <a:off x="2636667" y="2823099"/>
              <a:ext cx="18199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95F9E2D-38CF-971B-4A8E-03B349682A48}"/>
                </a:ext>
              </a:extLst>
            </p:cNvPr>
            <p:cNvCxnSpPr>
              <a:cxnSpLocks/>
            </p:cNvCxnSpPr>
            <p:nvPr/>
          </p:nvCxnSpPr>
          <p:spPr>
            <a:xfrm flipH="1">
              <a:off x="4456587" y="2823099"/>
              <a:ext cx="3" cy="635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315648B-ECA0-6839-6E7A-1FD2B065B8D7}"/>
              </a:ext>
            </a:extLst>
          </p:cNvPr>
          <p:cNvGrpSpPr/>
          <p:nvPr/>
        </p:nvGrpSpPr>
        <p:grpSpPr>
          <a:xfrm rot="10800000">
            <a:off x="5641488" y="4602306"/>
            <a:ext cx="3280569" cy="954689"/>
            <a:chOff x="2636667" y="2823098"/>
            <a:chExt cx="1828721" cy="1363393"/>
          </a:xfrm>
        </p:grpSpPr>
        <p:cxnSp>
          <p:nvCxnSpPr>
            <p:cNvPr id="40" name="Straight Arrow Connector 39">
              <a:extLst>
                <a:ext uri="{FF2B5EF4-FFF2-40B4-BE49-F238E27FC236}">
                  <a16:creationId xmlns:a16="http://schemas.microsoft.com/office/drawing/2014/main" id="{5F2CB179-F086-1C10-833B-FCE0A8CD123C}"/>
                </a:ext>
              </a:extLst>
            </p:cNvPr>
            <p:cNvCxnSpPr>
              <a:cxnSpLocks/>
            </p:cNvCxnSpPr>
            <p:nvPr/>
          </p:nvCxnSpPr>
          <p:spPr>
            <a:xfrm rot="10800000" flipV="1">
              <a:off x="2636667" y="2823098"/>
              <a:ext cx="0" cy="136339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C267EBB-F7D0-1997-9016-526F78009E99}"/>
                </a:ext>
              </a:extLst>
            </p:cNvPr>
            <p:cNvCxnSpPr>
              <a:cxnSpLocks/>
            </p:cNvCxnSpPr>
            <p:nvPr/>
          </p:nvCxnSpPr>
          <p:spPr>
            <a:xfrm>
              <a:off x="2636667" y="2823099"/>
              <a:ext cx="1819924"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B20F1AC-B5C7-948B-5305-494EA1E608C2}"/>
                </a:ext>
              </a:extLst>
            </p:cNvPr>
            <p:cNvCxnSpPr>
              <a:cxnSpLocks/>
            </p:cNvCxnSpPr>
            <p:nvPr/>
          </p:nvCxnSpPr>
          <p:spPr>
            <a:xfrm rot="10800000" flipH="1" flipV="1">
              <a:off x="4456590" y="2823099"/>
              <a:ext cx="8798" cy="109139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50" name="Content Placeholder 2">
            <a:extLst>
              <a:ext uri="{FF2B5EF4-FFF2-40B4-BE49-F238E27FC236}">
                <a16:creationId xmlns:a16="http://schemas.microsoft.com/office/drawing/2014/main" id="{167ACA59-DCCE-E65C-8335-363B0BDCD909}"/>
              </a:ext>
            </a:extLst>
          </p:cNvPr>
          <p:cNvSpPr txBox="1">
            <a:spLocks/>
          </p:cNvSpPr>
          <p:nvPr/>
        </p:nvSpPr>
        <p:spPr>
          <a:xfrm>
            <a:off x="3556627" y="2548705"/>
            <a:ext cx="2305050" cy="5152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Cat6 Patch Cord RJ45 to RJ45 1M</a:t>
            </a:r>
            <a:endParaRPr lang="th-TH" sz="1200" dirty="0"/>
          </a:p>
        </p:txBody>
      </p:sp>
      <p:sp>
        <p:nvSpPr>
          <p:cNvPr id="52" name="Content Placeholder 2">
            <a:extLst>
              <a:ext uri="{FF2B5EF4-FFF2-40B4-BE49-F238E27FC236}">
                <a16:creationId xmlns:a16="http://schemas.microsoft.com/office/drawing/2014/main" id="{06A69F41-2C61-9BF3-3B1B-F3455CC5815A}"/>
              </a:ext>
            </a:extLst>
          </p:cNvPr>
          <p:cNvSpPr txBox="1">
            <a:spLocks/>
          </p:cNvSpPr>
          <p:nvPr/>
        </p:nvSpPr>
        <p:spPr>
          <a:xfrm>
            <a:off x="5814857" y="5540020"/>
            <a:ext cx="3245334" cy="5152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Patch Cord SC-LC, SM 9/125um, Duplex, 10Km</a:t>
            </a:r>
            <a:endParaRPr lang="th-TH" sz="1200" dirty="0"/>
          </a:p>
        </p:txBody>
      </p:sp>
      <p:sp>
        <p:nvSpPr>
          <p:cNvPr id="26" name="Content Placeholder 2">
            <a:extLst>
              <a:ext uri="{FF2B5EF4-FFF2-40B4-BE49-F238E27FC236}">
                <a16:creationId xmlns:a16="http://schemas.microsoft.com/office/drawing/2014/main" id="{CDD899C2-A929-7AB8-ED12-F345CC89090B}"/>
              </a:ext>
            </a:extLst>
          </p:cNvPr>
          <p:cNvSpPr txBox="1">
            <a:spLocks/>
          </p:cNvSpPr>
          <p:nvPr/>
        </p:nvSpPr>
        <p:spPr>
          <a:xfrm>
            <a:off x="5614542" y="2979505"/>
            <a:ext cx="2562546" cy="51520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100" b="0" i="0" dirty="0">
                <a:effectLst/>
                <a:cs typeface="Cordia New" panose="020B0304020202020204" pitchFamily="34" charset="-34"/>
              </a:rPr>
              <a:t>GST-805A/GST-806A15</a:t>
            </a:r>
          </a:p>
          <a:p>
            <a:pPr marL="0" indent="0" algn="ctr">
              <a:buNone/>
            </a:pPr>
            <a:r>
              <a:rPr lang="en-US" sz="1100" b="0" i="0" dirty="0">
                <a:effectLst/>
                <a:cs typeface="Cordia New" panose="020B0304020202020204" pitchFamily="34" charset="-34"/>
              </a:rPr>
              <a:t>GST-806B15/GST-806A60</a:t>
            </a:r>
            <a:r>
              <a:rPr lang="en-US" sz="1100" dirty="0">
                <a:cs typeface="Cordia New" panose="020B0304020202020204" pitchFamily="34" charset="-34"/>
              </a:rPr>
              <a:t>/</a:t>
            </a:r>
            <a:r>
              <a:rPr lang="en-US" sz="1100" b="0" i="0" dirty="0">
                <a:effectLst/>
                <a:cs typeface="Cordia New" panose="020B0304020202020204" pitchFamily="34" charset="-34"/>
              </a:rPr>
              <a:t>GST-806B60</a:t>
            </a:r>
          </a:p>
        </p:txBody>
      </p:sp>
      <p:sp>
        <p:nvSpPr>
          <p:cNvPr id="27" name="Title 1">
            <a:extLst>
              <a:ext uri="{FF2B5EF4-FFF2-40B4-BE49-F238E27FC236}">
                <a16:creationId xmlns:a16="http://schemas.microsoft.com/office/drawing/2014/main" id="{F4D5E560-44C9-FB96-F13D-F7499A550D46}"/>
              </a:ext>
            </a:extLst>
          </p:cNvPr>
          <p:cNvSpPr txBox="1">
            <a:spLocks/>
          </p:cNvSpPr>
          <p:nvPr/>
        </p:nvSpPr>
        <p:spPr>
          <a:xfrm>
            <a:off x="792084" y="42820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19191A"/>
                </a:solidFill>
                <a:latin typeface="Open Sans" panose="020B0606030504020204" pitchFamily="34" charset="0"/>
              </a:rPr>
              <a:t>Network Connectivity</a:t>
            </a:r>
            <a:br>
              <a:rPr lang="en-US" sz="3600" b="1" dirty="0">
                <a:solidFill>
                  <a:srgbClr val="19191A"/>
                </a:solidFill>
                <a:latin typeface="Open Sans" panose="020B0606030504020204" pitchFamily="34" charset="0"/>
              </a:rPr>
            </a:br>
            <a:r>
              <a:rPr lang="en-US" sz="2800" i="0" dirty="0">
                <a:solidFill>
                  <a:srgbClr val="19191A"/>
                </a:solidFill>
                <a:effectLst/>
                <a:latin typeface="Open Sans" panose="020B0606030504020204" pitchFamily="34" charset="0"/>
              </a:rPr>
              <a:t>Sever to Fiber Connect</a:t>
            </a:r>
            <a:endParaRPr lang="th-TH" dirty="0"/>
          </a:p>
        </p:txBody>
      </p:sp>
      <p:graphicFrame>
        <p:nvGraphicFramePr>
          <p:cNvPr id="29" name="Object 28">
            <a:extLst>
              <a:ext uri="{FF2B5EF4-FFF2-40B4-BE49-F238E27FC236}">
                <a16:creationId xmlns:a16="http://schemas.microsoft.com/office/drawing/2014/main" id="{306E8291-D13A-7F78-D667-ACE9ED06D026}"/>
              </a:ext>
            </a:extLst>
          </p:cNvPr>
          <p:cNvGraphicFramePr>
            <a:graphicFrameLocks noChangeAspect="1"/>
          </p:cNvGraphicFramePr>
          <p:nvPr>
            <p:extLst>
              <p:ext uri="{D42A27DB-BD31-4B8C-83A1-F6EECF244321}">
                <p14:modId xmlns:p14="http://schemas.microsoft.com/office/powerpoint/2010/main" val="254137827"/>
              </p:ext>
            </p:extLst>
          </p:nvPr>
        </p:nvGraphicFramePr>
        <p:xfrm>
          <a:off x="830359" y="1932680"/>
          <a:ext cx="1884037" cy="1465362"/>
        </p:xfrm>
        <a:graphic>
          <a:graphicData uri="http://schemas.openxmlformats.org/presentationml/2006/ole">
            <mc:AlternateContent xmlns:mc="http://schemas.openxmlformats.org/markup-compatibility/2006">
              <mc:Choice xmlns:v="urn:schemas-microsoft-com:vml" Requires="v">
                <p:oleObj spid="_x0000_s2052" r:id="rId6" imgW="3885480" imgH="3022200" progId="">
                  <p:embed/>
                </p:oleObj>
              </mc:Choice>
              <mc:Fallback>
                <p:oleObj r:id="rId6" imgW="3885480" imgH="3022200" progId="">
                  <p:embed/>
                  <p:pic>
                    <p:nvPicPr>
                      <p:cNvPr id="3" name="Object 2">
                        <a:extLst>
                          <a:ext uri="{FF2B5EF4-FFF2-40B4-BE49-F238E27FC236}">
                            <a16:creationId xmlns:a16="http://schemas.microsoft.com/office/drawing/2014/main" id="{60ACA458-E2B0-E9F6-2FA9-0F3AE5C7D128}"/>
                          </a:ext>
                        </a:extLst>
                      </p:cNvPr>
                      <p:cNvPicPr/>
                      <p:nvPr/>
                    </p:nvPicPr>
                    <p:blipFill>
                      <a:blip r:embed="rId7"/>
                      <a:stretch>
                        <a:fillRect/>
                      </a:stretch>
                    </p:blipFill>
                    <p:spPr>
                      <a:xfrm>
                        <a:off x="830359" y="1932680"/>
                        <a:ext cx="1884037" cy="1465362"/>
                      </a:xfrm>
                      <a:prstGeom prst="rect">
                        <a:avLst/>
                      </a:prstGeom>
                    </p:spPr>
                  </p:pic>
                </p:oleObj>
              </mc:Fallback>
            </mc:AlternateContent>
          </a:graphicData>
        </a:graphic>
      </p:graphicFrame>
      <p:cxnSp>
        <p:nvCxnSpPr>
          <p:cNvPr id="31" name="Straight Arrow Connector 30">
            <a:extLst>
              <a:ext uri="{FF2B5EF4-FFF2-40B4-BE49-F238E27FC236}">
                <a16:creationId xmlns:a16="http://schemas.microsoft.com/office/drawing/2014/main" id="{36F5BB8A-1A29-3583-759C-6737F5ABB61C}"/>
              </a:ext>
            </a:extLst>
          </p:cNvPr>
          <p:cNvCxnSpPr/>
          <p:nvPr/>
        </p:nvCxnSpPr>
        <p:spPr>
          <a:xfrm>
            <a:off x="2144822" y="3448272"/>
            <a:ext cx="266330" cy="603683"/>
          </a:xfrm>
          <a:prstGeom prst="straightConnector1">
            <a:avLst/>
          </a:prstGeom>
          <a:ln>
            <a:solidFill>
              <a:schemeClr val="tx1"/>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34" name="Object 33">
            <a:extLst>
              <a:ext uri="{FF2B5EF4-FFF2-40B4-BE49-F238E27FC236}">
                <a16:creationId xmlns:a16="http://schemas.microsoft.com/office/drawing/2014/main" id="{3767DE21-5A65-522E-8A7B-9CA7B0E52961}"/>
              </a:ext>
            </a:extLst>
          </p:cNvPr>
          <p:cNvGraphicFramePr>
            <a:graphicFrameLocks noChangeAspect="1"/>
          </p:cNvGraphicFramePr>
          <p:nvPr>
            <p:extLst>
              <p:ext uri="{D42A27DB-BD31-4B8C-83A1-F6EECF244321}">
                <p14:modId xmlns:p14="http://schemas.microsoft.com/office/powerpoint/2010/main" val="3135173109"/>
              </p:ext>
            </p:extLst>
          </p:nvPr>
        </p:nvGraphicFramePr>
        <p:xfrm>
          <a:off x="9423647" y="1514143"/>
          <a:ext cx="1884037" cy="1465362"/>
        </p:xfrm>
        <a:graphic>
          <a:graphicData uri="http://schemas.openxmlformats.org/presentationml/2006/ole">
            <mc:AlternateContent xmlns:mc="http://schemas.openxmlformats.org/markup-compatibility/2006">
              <mc:Choice xmlns:v="urn:schemas-microsoft-com:vml" Requires="v">
                <p:oleObj spid="_x0000_s2053" r:id="rId8" imgW="3885480" imgH="3022200" progId="">
                  <p:embed/>
                </p:oleObj>
              </mc:Choice>
              <mc:Fallback>
                <p:oleObj r:id="rId8" imgW="3885480" imgH="3022200" progId="">
                  <p:embed/>
                  <p:pic>
                    <p:nvPicPr>
                      <p:cNvPr id="35" name="Object 34">
                        <a:extLst>
                          <a:ext uri="{FF2B5EF4-FFF2-40B4-BE49-F238E27FC236}">
                            <a16:creationId xmlns:a16="http://schemas.microsoft.com/office/drawing/2014/main" id="{4C3BBCA7-0AE6-6A61-FE2B-401CD550AB22}"/>
                          </a:ext>
                        </a:extLst>
                      </p:cNvPr>
                      <p:cNvPicPr/>
                      <p:nvPr/>
                    </p:nvPicPr>
                    <p:blipFill>
                      <a:blip r:embed="rId7"/>
                      <a:stretch>
                        <a:fillRect/>
                      </a:stretch>
                    </p:blipFill>
                    <p:spPr>
                      <a:xfrm>
                        <a:off x="9423647" y="1514143"/>
                        <a:ext cx="1884037" cy="1465362"/>
                      </a:xfrm>
                      <a:prstGeom prst="rect">
                        <a:avLst/>
                      </a:prstGeom>
                    </p:spPr>
                  </p:pic>
                </p:oleObj>
              </mc:Fallback>
            </mc:AlternateContent>
          </a:graphicData>
        </a:graphic>
      </p:graphicFrame>
      <p:cxnSp>
        <p:nvCxnSpPr>
          <p:cNvPr id="36" name="Straight Arrow Connector 35">
            <a:extLst>
              <a:ext uri="{FF2B5EF4-FFF2-40B4-BE49-F238E27FC236}">
                <a16:creationId xmlns:a16="http://schemas.microsoft.com/office/drawing/2014/main" id="{CAD15934-247D-D508-7FA6-0877198F19C4}"/>
              </a:ext>
            </a:extLst>
          </p:cNvPr>
          <p:cNvCxnSpPr>
            <a:cxnSpLocks/>
          </p:cNvCxnSpPr>
          <p:nvPr/>
        </p:nvCxnSpPr>
        <p:spPr>
          <a:xfrm flipH="1">
            <a:off x="9664546" y="3125567"/>
            <a:ext cx="250500" cy="544202"/>
          </a:xfrm>
          <a:prstGeom prst="straightConnector1">
            <a:avLst/>
          </a:prstGeom>
          <a:ln>
            <a:solidFill>
              <a:schemeClr val="tx1"/>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4D8E968E-E95B-75DD-F5DA-BFCCB90069B9}"/>
              </a:ext>
            </a:extLst>
          </p:cNvPr>
          <p:cNvPicPr>
            <a:picLocks noChangeAspect="1"/>
          </p:cNvPicPr>
          <p:nvPr/>
        </p:nvPicPr>
        <p:blipFill>
          <a:blip r:embed="rId9"/>
          <a:stretch>
            <a:fillRect/>
          </a:stretch>
        </p:blipFill>
        <p:spPr>
          <a:xfrm>
            <a:off x="8459341" y="4223649"/>
            <a:ext cx="685676" cy="378657"/>
          </a:xfrm>
          <a:prstGeom prst="rect">
            <a:avLst/>
          </a:prstGeom>
        </p:spPr>
      </p:pic>
      <p:sp>
        <p:nvSpPr>
          <p:cNvPr id="38" name="Content Placeholder 2">
            <a:extLst>
              <a:ext uri="{FF2B5EF4-FFF2-40B4-BE49-F238E27FC236}">
                <a16:creationId xmlns:a16="http://schemas.microsoft.com/office/drawing/2014/main" id="{87D1D45C-58D1-E400-297D-E1661B5600B2}"/>
              </a:ext>
            </a:extLst>
          </p:cNvPr>
          <p:cNvSpPr txBox="1">
            <a:spLocks/>
          </p:cNvSpPr>
          <p:nvPr/>
        </p:nvSpPr>
        <p:spPr>
          <a:xfrm>
            <a:off x="6426299" y="4231728"/>
            <a:ext cx="2305050" cy="5152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b="0" i="0" dirty="0">
                <a:effectLst/>
                <a:latin typeface="Calibri" panose="020F0502020204030204" pitchFamily="34" charset="0"/>
                <a:cs typeface="Calibri" panose="020F0502020204030204" pitchFamily="34" charset="0"/>
              </a:rPr>
              <a:t>MGB-Series Transceiver</a:t>
            </a:r>
          </a:p>
        </p:txBody>
      </p:sp>
    </p:spTree>
    <p:extLst>
      <p:ext uri="{BB962C8B-B14F-4D97-AF65-F5344CB8AC3E}">
        <p14:creationId xmlns:p14="http://schemas.microsoft.com/office/powerpoint/2010/main" val="95177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0F8206-5448-55F2-F8AD-383ABAC04246}"/>
              </a:ext>
            </a:extLst>
          </p:cNvPr>
          <p:cNvSpPr>
            <a:spLocks noGrp="1"/>
          </p:cNvSpPr>
          <p:nvPr>
            <p:ph type="title"/>
          </p:nvPr>
        </p:nvSpPr>
        <p:spPr>
          <a:xfrm>
            <a:off x="643467" y="321734"/>
            <a:ext cx="10905066" cy="1135737"/>
          </a:xfrm>
        </p:spPr>
        <p:txBody>
          <a:bodyPr>
            <a:normAutofit/>
          </a:bodyPr>
          <a:lstStyle/>
          <a:p>
            <a:r>
              <a:rPr lang="en-US" sz="3600" dirty="0"/>
              <a:t>Item Spotlight</a:t>
            </a:r>
            <a:endParaRPr lang="th-TH" sz="3600" dirty="0"/>
          </a:p>
        </p:txBody>
      </p:sp>
      <p:sp>
        <p:nvSpPr>
          <p:cNvPr id="3" name="Content Placeholder 2">
            <a:extLst>
              <a:ext uri="{FF2B5EF4-FFF2-40B4-BE49-F238E27FC236}">
                <a16:creationId xmlns:a16="http://schemas.microsoft.com/office/drawing/2014/main" id="{E5C208E4-0C44-C4C9-B7B6-CB733B1D1542}"/>
              </a:ext>
            </a:extLst>
          </p:cNvPr>
          <p:cNvSpPr>
            <a:spLocks noGrp="1"/>
          </p:cNvSpPr>
          <p:nvPr>
            <p:ph idx="1"/>
          </p:nvPr>
        </p:nvSpPr>
        <p:spPr>
          <a:xfrm>
            <a:off x="643467" y="1782981"/>
            <a:ext cx="10905066" cy="4393982"/>
          </a:xfrm>
        </p:spPr>
        <p:txBody>
          <a:bodyPr>
            <a:normAutofit/>
          </a:bodyPr>
          <a:lstStyle/>
          <a:p>
            <a:pPr>
              <a:lnSpc>
                <a:spcPct val="100000"/>
              </a:lnSpc>
            </a:pPr>
            <a:r>
              <a:rPr lang="en-US" sz="1600" b="0" i="0" dirty="0">
                <a:effectLst/>
                <a:latin typeface="Prompt" panose="00000500000000000000" pitchFamily="2" charset="-34"/>
                <a:cs typeface="Prompt" panose="00000500000000000000" pitchFamily="2" charset="-34"/>
              </a:rPr>
              <a:t>1x 10/100/1000Base-T Auto-Negotiation RJ45 port Supporting Auto-MDI/MDIX</a:t>
            </a:r>
          </a:p>
          <a:p>
            <a:pPr>
              <a:lnSpc>
                <a:spcPct val="100000"/>
              </a:lnSpc>
            </a:pPr>
            <a:r>
              <a:rPr lang="en-US" sz="1600" b="0" i="0" dirty="0">
                <a:solidFill>
                  <a:srgbClr val="212529"/>
                </a:solidFill>
                <a:effectLst/>
                <a:latin typeface="Prompt" panose="00000500000000000000" pitchFamily="2" charset="-34"/>
                <a:cs typeface="Prompt" panose="00000500000000000000" pitchFamily="2" charset="-34"/>
              </a:rPr>
              <a:t>1x </a:t>
            </a:r>
            <a:r>
              <a:rPr lang="en-US" sz="1600" i="0" dirty="0">
                <a:solidFill>
                  <a:srgbClr val="212529"/>
                </a:solidFill>
                <a:effectLst/>
                <a:latin typeface="Prompt" panose="00000500000000000000" pitchFamily="2" charset="-34"/>
                <a:cs typeface="Prompt" panose="00000500000000000000" pitchFamily="2" charset="-34"/>
              </a:rPr>
              <a:t>1000Base-SX/LX </a:t>
            </a:r>
            <a:r>
              <a:rPr lang="en-US" sz="1600" b="0" i="0" dirty="0">
                <a:solidFill>
                  <a:srgbClr val="212529"/>
                </a:solidFill>
                <a:effectLst/>
                <a:latin typeface="Prompt" panose="00000500000000000000" pitchFamily="2" charset="-34"/>
                <a:cs typeface="Prompt" panose="00000500000000000000" pitchFamily="2" charset="-34"/>
              </a:rPr>
              <a:t>port with LC/SC/WDM connector supporting multi-mode or single-mode fiber optic cable</a:t>
            </a:r>
            <a:endParaRPr lang="en-US" sz="1600" b="0" i="0" dirty="0">
              <a:effectLst/>
              <a:latin typeface="Prompt" panose="00000500000000000000" pitchFamily="2" charset="-34"/>
              <a:cs typeface="Prompt" panose="00000500000000000000" pitchFamily="2" charset="-34"/>
            </a:endParaRPr>
          </a:p>
          <a:p>
            <a:pPr>
              <a:lnSpc>
                <a:spcPct val="100000"/>
              </a:lnSpc>
            </a:pPr>
            <a:r>
              <a:rPr lang="en-US" sz="1600" b="0" i="0" dirty="0">
                <a:effectLst/>
                <a:latin typeface="Prompt" panose="00000500000000000000" pitchFamily="2" charset="-34"/>
                <a:cs typeface="Prompt" panose="00000500000000000000" pitchFamily="2" charset="-34"/>
              </a:rPr>
              <a:t>Maximum Transmission Distance Depends on the Inserted Modules</a:t>
            </a:r>
          </a:p>
          <a:p>
            <a:pPr>
              <a:lnSpc>
                <a:spcPct val="100000"/>
              </a:lnSpc>
            </a:pPr>
            <a:r>
              <a:rPr lang="en-US" sz="1600" b="0" i="0" dirty="0">
                <a:effectLst/>
                <a:latin typeface="Prompt" panose="00000500000000000000" pitchFamily="2" charset="-34"/>
                <a:cs typeface="Prompt" panose="00000500000000000000" pitchFamily="2" charset="-34"/>
              </a:rPr>
              <a:t>Auto-negotiation of Half-Duplex / Full-Duplex Transfer Mode</a:t>
            </a:r>
          </a:p>
          <a:p>
            <a:pPr>
              <a:lnSpc>
                <a:spcPct val="100000"/>
              </a:lnSpc>
            </a:pPr>
            <a:r>
              <a:rPr lang="en-US" sz="1600" b="0" i="0" dirty="0">
                <a:effectLst/>
                <a:latin typeface="Prompt" panose="00000500000000000000" pitchFamily="2" charset="-34"/>
                <a:cs typeface="Prompt" panose="00000500000000000000" pitchFamily="2" charset="-34"/>
              </a:rPr>
              <a:t>LEDs Indicate Ethernet and Fiber Link Status at a Glance</a:t>
            </a:r>
          </a:p>
          <a:p>
            <a:pPr>
              <a:lnSpc>
                <a:spcPct val="100000"/>
              </a:lnSpc>
            </a:pPr>
            <a:r>
              <a:rPr lang="en-US" sz="1600" b="0" i="0" dirty="0">
                <a:effectLst/>
                <a:latin typeface="Prompt" panose="00000500000000000000" pitchFamily="2" charset="-34"/>
                <a:cs typeface="Prompt" panose="00000500000000000000" pitchFamily="2" charset="-34"/>
              </a:rPr>
              <a:t>Plug-and-play, Support 1U 16 Slots Chassis &amp; Stand-alone Use</a:t>
            </a:r>
          </a:p>
          <a:p>
            <a:pPr>
              <a:lnSpc>
                <a:spcPct val="100000"/>
              </a:lnSpc>
            </a:pPr>
            <a:r>
              <a:rPr lang="en-US" sz="1600" b="0" i="0" dirty="0">
                <a:solidFill>
                  <a:srgbClr val="212529"/>
                </a:solidFill>
                <a:effectLst/>
                <a:latin typeface="Prompt" panose="00000500000000000000" pitchFamily="2" charset="-34"/>
                <a:cs typeface="Prompt" panose="00000500000000000000" pitchFamily="2" charset="-34"/>
              </a:rPr>
              <a:t>Complies with IEEE 802.3 10Base-T, IEEE 802.3u 100Base-TX, IEEE 802.3ab 1000Base-T, IEEE 802.3z 1000Base-SX/LX Ethernet Standard</a:t>
            </a:r>
          </a:p>
          <a:p>
            <a:endParaRPr lang="en-US" sz="3200" b="0" i="0" dirty="0">
              <a:effectLst/>
              <a:latin typeface="Prompt" panose="00000500000000000000" pitchFamily="2" charset="-34"/>
              <a:cs typeface="Prompt" panose="00000500000000000000" pitchFamily="2" charset="-34"/>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18976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50E49-8639-CB05-A647-A206C95DF12E}"/>
              </a:ext>
            </a:extLst>
          </p:cNvPr>
          <p:cNvSpPr>
            <a:spLocks noGrp="1"/>
          </p:cNvSpPr>
          <p:nvPr>
            <p:ph type="title"/>
          </p:nvPr>
        </p:nvSpPr>
        <p:spPr>
          <a:xfrm>
            <a:off x="643467" y="123153"/>
            <a:ext cx="10905066" cy="1135737"/>
          </a:xfrm>
        </p:spPr>
        <p:txBody>
          <a:bodyPr>
            <a:normAutofit/>
          </a:bodyPr>
          <a:lstStyle/>
          <a:p>
            <a:r>
              <a:rPr lang="en-US" sz="3600" dirty="0"/>
              <a:t>Feature</a:t>
            </a:r>
            <a:endParaRPr lang="th-TH" sz="3600" dirty="0"/>
          </a:p>
        </p:txBody>
      </p:sp>
      <p:sp>
        <p:nvSpPr>
          <p:cNvPr id="3" name="Content Placeholder 2">
            <a:extLst>
              <a:ext uri="{FF2B5EF4-FFF2-40B4-BE49-F238E27FC236}">
                <a16:creationId xmlns:a16="http://schemas.microsoft.com/office/drawing/2014/main" id="{B8FF4F8F-5BBE-5F22-9051-64D0D29E6585}"/>
              </a:ext>
            </a:extLst>
          </p:cNvPr>
          <p:cNvSpPr>
            <a:spLocks noGrp="1"/>
          </p:cNvSpPr>
          <p:nvPr>
            <p:ph idx="1"/>
          </p:nvPr>
        </p:nvSpPr>
        <p:spPr>
          <a:xfrm>
            <a:off x="643467" y="1130401"/>
            <a:ext cx="10905066" cy="5108473"/>
          </a:xfrm>
        </p:spPr>
        <p:txBody>
          <a:bodyPr>
            <a:normAutofit lnSpcReduction="10000"/>
          </a:bodyPr>
          <a:lstStyle/>
          <a:p>
            <a:pPr marL="0" indent="0">
              <a:buNone/>
            </a:pPr>
            <a:r>
              <a:rPr lang="en-US" sz="1400" b="0" i="0" dirty="0">
                <a:effectLst/>
                <a:latin typeface="Prompt" panose="00000500000000000000" pitchFamily="2" charset="-34"/>
                <a:cs typeface="Prompt" panose="00000500000000000000" pitchFamily="2" charset="-34"/>
              </a:rPr>
              <a:t>Standards:</a:t>
            </a:r>
            <a:br>
              <a:rPr lang="en-US" sz="1400" dirty="0">
                <a:latin typeface="Prompt" panose="00000500000000000000" pitchFamily="2" charset="-34"/>
                <a:cs typeface="Prompt" panose="00000500000000000000" pitchFamily="2" charset="-34"/>
              </a:rPr>
            </a:br>
            <a:r>
              <a:rPr lang="en-US" sz="1400" b="0" i="0" dirty="0">
                <a:effectLst/>
                <a:latin typeface="Prompt" panose="00000500000000000000" pitchFamily="2" charset="-34"/>
                <a:cs typeface="Prompt" panose="00000500000000000000" pitchFamily="2" charset="-34"/>
              </a:rPr>
              <a:t>　- Complies with IEEE 802.3 10Base-T, IEEE 802.3u 100Base-TX, IEEE 802.3ab 1000Base-T, IEEE 802.3z 1000Base-SX/LX Ethernet Standard</a:t>
            </a:r>
            <a:br>
              <a:rPr lang="en-US" sz="1400" dirty="0">
                <a:latin typeface="Prompt" panose="00000500000000000000" pitchFamily="2" charset="-34"/>
                <a:cs typeface="Prompt" panose="00000500000000000000" pitchFamily="2" charset="-34"/>
              </a:rPr>
            </a:br>
            <a:br>
              <a:rPr lang="en-US" sz="1400" dirty="0">
                <a:latin typeface="Prompt" panose="00000500000000000000" pitchFamily="2" charset="-34"/>
                <a:cs typeface="Prompt" panose="00000500000000000000" pitchFamily="2" charset="-34"/>
              </a:rPr>
            </a:br>
            <a:r>
              <a:rPr lang="en-US" sz="1400" b="0" i="0" dirty="0">
                <a:effectLst/>
                <a:latin typeface="Prompt" panose="00000500000000000000" pitchFamily="2" charset="-34"/>
                <a:cs typeface="Prompt" panose="00000500000000000000" pitchFamily="2" charset="-34"/>
              </a:rPr>
              <a:t>• Interface:</a:t>
            </a:r>
            <a:br>
              <a:rPr lang="en-US" sz="1400" dirty="0">
                <a:latin typeface="Prompt" panose="00000500000000000000" pitchFamily="2" charset="-34"/>
                <a:cs typeface="Prompt" panose="00000500000000000000" pitchFamily="2" charset="-34"/>
              </a:rPr>
            </a:br>
            <a:r>
              <a:rPr lang="en-US" sz="1400" b="0" i="0" dirty="0">
                <a:effectLst/>
                <a:latin typeface="Prompt" panose="00000500000000000000" pitchFamily="2" charset="-34"/>
                <a:cs typeface="Prompt" panose="00000500000000000000" pitchFamily="2" charset="-34"/>
              </a:rPr>
              <a:t>　- One </a:t>
            </a:r>
            <a:r>
              <a:rPr lang="en-US" sz="1400" b="1" i="0" dirty="0">
                <a:effectLst/>
                <a:latin typeface="Prompt" panose="00000500000000000000" pitchFamily="2" charset="-34"/>
                <a:cs typeface="Prompt" panose="00000500000000000000" pitchFamily="2" charset="-34"/>
              </a:rPr>
              <a:t>10/100/1000Base-T</a:t>
            </a:r>
            <a:r>
              <a:rPr lang="en-US" sz="1400" b="0" i="0" dirty="0">
                <a:effectLst/>
                <a:latin typeface="Prompt" panose="00000500000000000000" pitchFamily="2" charset="-34"/>
                <a:cs typeface="Prompt" panose="00000500000000000000" pitchFamily="2" charset="-34"/>
              </a:rPr>
              <a:t> port with RJ-45 connector</a:t>
            </a:r>
            <a:br>
              <a:rPr lang="en-US" sz="1400" dirty="0">
                <a:latin typeface="Prompt" panose="00000500000000000000" pitchFamily="2" charset="-34"/>
                <a:cs typeface="Prompt" panose="00000500000000000000" pitchFamily="2" charset="-34"/>
              </a:rPr>
            </a:br>
            <a:r>
              <a:rPr lang="en-US" sz="1400" b="0" i="0" dirty="0">
                <a:effectLst/>
                <a:latin typeface="Prompt" panose="00000500000000000000" pitchFamily="2" charset="-34"/>
                <a:cs typeface="Prompt" panose="00000500000000000000" pitchFamily="2" charset="-34"/>
              </a:rPr>
              <a:t>　- One </a:t>
            </a:r>
            <a:r>
              <a:rPr lang="en-US" sz="1400" b="1" i="0" dirty="0">
                <a:effectLst/>
                <a:latin typeface="Prompt" panose="00000500000000000000" pitchFamily="2" charset="-34"/>
                <a:cs typeface="Prompt" panose="00000500000000000000" pitchFamily="2" charset="-34"/>
              </a:rPr>
              <a:t>1000Base-SX/LX</a:t>
            </a:r>
            <a:r>
              <a:rPr lang="en-US" sz="1400" b="0" i="0" dirty="0">
                <a:effectLst/>
                <a:latin typeface="Prompt" panose="00000500000000000000" pitchFamily="2" charset="-34"/>
                <a:cs typeface="Prompt" panose="00000500000000000000" pitchFamily="2" charset="-34"/>
              </a:rPr>
              <a:t> port with LC/SC/WDM connector supporting multi-mode or single-mode fiber optic cable</a:t>
            </a:r>
            <a:br>
              <a:rPr lang="en-US" sz="1400" dirty="0">
                <a:latin typeface="Prompt" panose="00000500000000000000" pitchFamily="2" charset="-34"/>
                <a:cs typeface="Prompt" panose="00000500000000000000" pitchFamily="2" charset="-34"/>
              </a:rPr>
            </a:br>
            <a:r>
              <a:rPr lang="en-US" sz="1400" b="0" i="0" dirty="0">
                <a:effectLst/>
                <a:latin typeface="Prompt" panose="00000500000000000000" pitchFamily="2" charset="-34"/>
                <a:cs typeface="Prompt" panose="00000500000000000000" pitchFamily="2" charset="-34"/>
              </a:rPr>
              <a:t>　- Auto-negotiation and Auto-MDI / MDI-X for 10/100/1000Base-T port</a:t>
            </a:r>
            <a:br>
              <a:rPr lang="en-US" sz="1400" dirty="0">
                <a:latin typeface="Prompt" panose="00000500000000000000" pitchFamily="2" charset="-34"/>
                <a:cs typeface="Prompt" panose="00000500000000000000" pitchFamily="2" charset="-34"/>
              </a:rPr>
            </a:br>
            <a:br>
              <a:rPr lang="en-US" sz="1400" dirty="0">
                <a:latin typeface="Prompt" panose="00000500000000000000" pitchFamily="2" charset="-34"/>
                <a:cs typeface="Prompt" panose="00000500000000000000" pitchFamily="2" charset="-34"/>
              </a:rPr>
            </a:br>
            <a:r>
              <a:rPr lang="en-US" sz="1400" b="0" i="0" dirty="0">
                <a:effectLst/>
                <a:latin typeface="Prompt" panose="00000500000000000000" pitchFamily="2" charset="-34"/>
                <a:cs typeface="Prompt" panose="00000500000000000000" pitchFamily="2" charset="-34"/>
              </a:rPr>
              <a:t>• Layer 2 Features:</a:t>
            </a:r>
            <a:br>
              <a:rPr lang="en-US" sz="1400" dirty="0">
                <a:latin typeface="Prompt" panose="00000500000000000000" pitchFamily="2" charset="-34"/>
                <a:cs typeface="Prompt" panose="00000500000000000000" pitchFamily="2" charset="-34"/>
              </a:rPr>
            </a:br>
            <a:r>
              <a:rPr lang="en-US" sz="1400" b="0" i="0" dirty="0">
                <a:effectLst/>
                <a:latin typeface="Prompt" panose="00000500000000000000" pitchFamily="2" charset="-34"/>
                <a:cs typeface="Prompt" panose="00000500000000000000" pitchFamily="2" charset="-34"/>
              </a:rPr>
              <a:t>　- Back-pressure and IEEE 802.3x compliant flow control and full wire-speed forwarding rate</a:t>
            </a:r>
            <a:br>
              <a:rPr lang="en-US" sz="1400" dirty="0">
                <a:latin typeface="Prompt" panose="00000500000000000000" pitchFamily="2" charset="-34"/>
                <a:cs typeface="Prompt" panose="00000500000000000000" pitchFamily="2" charset="-34"/>
              </a:rPr>
            </a:br>
            <a:r>
              <a:rPr lang="en-US" sz="1400" b="0" i="0" dirty="0">
                <a:effectLst/>
                <a:latin typeface="Prompt" panose="00000500000000000000" pitchFamily="2" charset="-34"/>
                <a:cs typeface="Prompt" panose="00000500000000000000" pitchFamily="2" charset="-34"/>
              </a:rPr>
              <a:t>　- </a:t>
            </a:r>
            <a:r>
              <a:rPr lang="en-US" sz="1400" b="1" i="0" dirty="0">
                <a:effectLst/>
                <a:latin typeface="Prompt" panose="00000500000000000000" pitchFamily="2" charset="-34"/>
                <a:cs typeface="Prompt" panose="00000500000000000000" pitchFamily="2" charset="-34"/>
              </a:rPr>
              <a:t>9K Jumbo Frame</a:t>
            </a:r>
            <a:r>
              <a:rPr lang="en-US" sz="1400" b="0" i="0" dirty="0">
                <a:effectLst/>
                <a:latin typeface="Prompt" panose="00000500000000000000" pitchFamily="2" charset="-34"/>
                <a:cs typeface="Prompt" panose="00000500000000000000" pitchFamily="2" charset="-34"/>
              </a:rPr>
              <a:t> size supported</a:t>
            </a:r>
            <a:br>
              <a:rPr lang="en-US" sz="1400" dirty="0">
                <a:latin typeface="Prompt" panose="00000500000000000000" pitchFamily="2" charset="-34"/>
                <a:cs typeface="Prompt" panose="00000500000000000000" pitchFamily="2" charset="-34"/>
              </a:rPr>
            </a:br>
            <a:r>
              <a:rPr lang="en-US" sz="1400" b="0" i="0" dirty="0">
                <a:effectLst/>
                <a:latin typeface="Prompt" panose="00000500000000000000" pitchFamily="2" charset="-34"/>
                <a:cs typeface="Prompt" panose="00000500000000000000" pitchFamily="2" charset="-34"/>
              </a:rPr>
              <a:t>　- Link Loss Return (</a:t>
            </a:r>
            <a:r>
              <a:rPr lang="en-US" sz="1400" b="1" i="0" dirty="0">
                <a:effectLst/>
                <a:latin typeface="Prompt" panose="00000500000000000000" pitchFamily="2" charset="-34"/>
                <a:cs typeface="Prompt" panose="00000500000000000000" pitchFamily="2" charset="-34"/>
              </a:rPr>
              <a:t>LLR</a:t>
            </a:r>
            <a:r>
              <a:rPr lang="en-US" sz="1400" b="0" i="0" dirty="0">
                <a:effectLst/>
                <a:latin typeface="Prompt" panose="00000500000000000000" pitchFamily="2" charset="-34"/>
                <a:cs typeface="Prompt" panose="00000500000000000000" pitchFamily="2" charset="-34"/>
              </a:rPr>
              <a:t>) switch on each fiber optic to aid in troubleshooting remote network connections</a:t>
            </a:r>
            <a:br>
              <a:rPr lang="en-US" sz="1400" dirty="0">
                <a:latin typeface="Prompt" panose="00000500000000000000" pitchFamily="2" charset="-34"/>
                <a:cs typeface="Prompt" panose="00000500000000000000" pitchFamily="2" charset="-34"/>
              </a:rPr>
            </a:br>
            <a:r>
              <a:rPr lang="en-US" sz="1400" b="0" i="0" dirty="0">
                <a:effectLst/>
                <a:latin typeface="Prompt" panose="00000500000000000000" pitchFamily="2" charset="-34"/>
                <a:cs typeface="Prompt" panose="00000500000000000000" pitchFamily="2" charset="-34"/>
              </a:rPr>
              <a:t>　- Link Loss Carry Forward (</a:t>
            </a:r>
            <a:r>
              <a:rPr lang="en-US" sz="1400" b="1" i="0" dirty="0">
                <a:effectLst/>
                <a:latin typeface="Prompt" panose="00000500000000000000" pitchFamily="2" charset="-34"/>
                <a:cs typeface="Prompt" panose="00000500000000000000" pitchFamily="2" charset="-34"/>
              </a:rPr>
              <a:t>LLCF</a:t>
            </a:r>
            <a:r>
              <a:rPr lang="en-US" sz="1400" b="0" i="0" dirty="0">
                <a:effectLst/>
                <a:latin typeface="Prompt" panose="00000500000000000000" pitchFamily="2" charset="-34"/>
                <a:cs typeface="Prompt" panose="00000500000000000000" pitchFamily="2" charset="-34"/>
              </a:rPr>
              <a:t>) work with LLR in diagnosing network connections</a:t>
            </a:r>
            <a:br>
              <a:rPr lang="en-US" sz="1400" dirty="0">
                <a:latin typeface="Prompt" panose="00000500000000000000" pitchFamily="2" charset="-34"/>
                <a:cs typeface="Prompt" panose="00000500000000000000" pitchFamily="2" charset="-34"/>
              </a:rPr>
            </a:br>
            <a:br>
              <a:rPr lang="en-US" sz="1400" dirty="0">
                <a:latin typeface="Prompt" panose="00000500000000000000" pitchFamily="2" charset="-34"/>
                <a:cs typeface="Prompt" panose="00000500000000000000" pitchFamily="2" charset="-34"/>
              </a:rPr>
            </a:br>
            <a:r>
              <a:rPr lang="en-US" sz="1400" b="0" i="0" dirty="0">
                <a:effectLst/>
                <a:latin typeface="Prompt" panose="00000500000000000000" pitchFamily="2" charset="-34"/>
                <a:cs typeface="Prompt" panose="00000500000000000000" pitchFamily="2" charset="-34"/>
              </a:rPr>
              <a:t>• Smart Management:</a:t>
            </a:r>
            <a:br>
              <a:rPr lang="en-US" sz="1400" dirty="0">
                <a:latin typeface="Prompt" panose="00000500000000000000" pitchFamily="2" charset="-34"/>
                <a:cs typeface="Prompt" panose="00000500000000000000" pitchFamily="2" charset="-34"/>
              </a:rPr>
            </a:br>
            <a:r>
              <a:rPr lang="en-US" sz="1400" b="0" i="0" dirty="0">
                <a:effectLst/>
                <a:latin typeface="Prompt" panose="00000500000000000000" pitchFamily="2" charset="-34"/>
                <a:cs typeface="Prompt" panose="00000500000000000000" pitchFamily="2" charset="-34"/>
              </a:rPr>
              <a:t>　- Provides DIP switch for fiber (Auto-negotiation / Manual) and LFP function(Disable / Enable) setting</a:t>
            </a:r>
            <a:br>
              <a:rPr lang="en-US" sz="1400" dirty="0">
                <a:latin typeface="Prompt" panose="00000500000000000000" pitchFamily="2" charset="-34"/>
                <a:cs typeface="Prompt" panose="00000500000000000000" pitchFamily="2" charset="-34"/>
              </a:rPr>
            </a:br>
            <a:r>
              <a:rPr lang="en-US" sz="1400" b="0" i="0" dirty="0">
                <a:effectLst/>
                <a:latin typeface="Prompt" panose="00000500000000000000" pitchFamily="2" charset="-34"/>
                <a:cs typeface="Prompt" panose="00000500000000000000" pitchFamily="2" charset="-34"/>
              </a:rPr>
              <a:t>　- Manageable through Managed Media Converter Chassis System (MC-1600MR/MC-1610MR series)</a:t>
            </a:r>
            <a:br>
              <a:rPr lang="en-US" sz="1400" dirty="0">
                <a:latin typeface="Prompt" panose="00000500000000000000" pitchFamily="2" charset="-34"/>
                <a:cs typeface="Prompt" panose="00000500000000000000" pitchFamily="2" charset="-34"/>
              </a:rPr>
            </a:br>
            <a:r>
              <a:rPr lang="en-US" sz="1400" b="0" i="0" dirty="0">
                <a:effectLst/>
                <a:latin typeface="Prompt" panose="00000500000000000000" pitchFamily="2" charset="-34"/>
                <a:cs typeface="Prompt" panose="00000500000000000000" pitchFamily="2" charset="-34"/>
              </a:rPr>
              <a:t>　- </a:t>
            </a:r>
            <a:r>
              <a:rPr lang="en-US" sz="1400" b="1" i="0" dirty="0">
                <a:effectLst/>
                <a:latin typeface="Prompt" panose="00000500000000000000" pitchFamily="2" charset="-34"/>
                <a:cs typeface="Prompt" panose="00000500000000000000" pitchFamily="2" charset="-34"/>
              </a:rPr>
              <a:t>Bandwidth control / TS-1000 OAM / IEEE 802.3ah OAM / Loop Back Test</a:t>
            </a:r>
            <a:r>
              <a:rPr lang="en-US" sz="1400" b="0" i="0" dirty="0">
                <a:effectLst/>
                <a:latin typeface="Prompt" panose="00000500000000000000" pitchFamily="2" charset="-34"/>
                <a:cs typeface="Prompt" panose="00000500000000000000" pitchFamily="2" charset="-34"/>
              </a:rPr>
              <a:t> function provided with MC-1610MR / MC-1610MR48 Managed Media Converter Chassis System</a:t>
            </a:r>
            <a:br>
              <a:rPr lang="en-US" sz="1400" dirty="0">
                <a:latin typeface="Prompt" panose="00000500000000000000" pitchFamily="2" charset="-34"/>
                <a:cs typeface="Prompt" panose="00000500000000000000" pitchFamily="2" charset="-34"/>
              </a:rPr>
            </a:br>
            <a:br>
              <a:rPr lang="en-US" sz="1400" dirty="0">
                <a:latin typeface="Prompt" panose="00000500000000000000" pitchFamily="2" charset="-34"/>
                <a:cs typeface="Prompt" panose="00000500000000000000" pitchFamily="2" charset="-34"/>
              </a:rPr>
            </a:br>
            <a:r>
              <a:rPr lang="en-US" sz="1400" b="0" i="0" dirty="0">
                <a:effectLst/>
                <a:latin typeface="Prompt" panose="00000500000000000000" pitchFamily="2" charset="-34"/>
                <a:cs typeface="Prompt" panose="00000500000000000000" pitchFamily="2" charset="-34"/>
              </a:rPr>
              <a:t>• Hardware:</a:t>
            </a:r>
            <a:br>
              <a:rPr lang="en-US" sz="1400" dirty="0">
                <a:latin typeface="Prompt" panose="00000500000000000000" pitchFamily="2" charset="-34"/>
                <a:cs typeface="Prompt" panose="00000500000000000000" pitchFamily="2" charset="-34"/>
              </a:rPr>
            </a:br>
            <a:r>
              <a:rPr lang="en-US" sz="1400" b="0" i="0" dirty="0">
                <a:effectLst/>
                <a:latin typeface="Prompt" panose="00000500000000000000" pitchFamily="2" charset="-34"/>
                <a:cs typeface="Prompt" panose="00000500000000000000" pitchFamily="2" charset="-34"/>
              </a:rPr>
              <a:t>　- Used as a stand-alone device or work with Managed Media Converter Chassis for up to 16 converter with redundant power supply for optional expansion use</a:t>
            </a:r>
            <a:br>
              <a:rPr lang="en-US" sz="1400" dirty="0">
                <a:latin typeface="Prompt" panose="00000500000000000000" pitchFamily="2" charset="-34"/>
                <a:cs typeface="Prompt" panose="00000500000000000000" pitchFamily="2" charset="-34"/>
              </a:rPr>
            </a:br>
            <a:r>
              <a:rPr lang="en-US" sz="1400" b="0" i="0" dirty="0">
                <a:effectLst/>
                <a:latin typeface="Prompt" panose="00000500000000000000" pitchFamily="2" charset="-34"/>
                <a:cs typeface="Prompt" panose="00000500000000000000" pitchFamily="2" charset="-34"/>
              </a:rPr>
              <a:t>　- LED indicators for converter status</a:t>
            </a:r>
            <a:br>
              <a:rPr lang="en-US" sz="1400" dirty="0">
                <a:latin typeface="Prompt" panose="00000500000000000000" pitchFamily="2" charset="-34"/>
                <a:cs typeface="Prompt" panose="00000500000000000000" pitchFamily="2" charset="-34"/>
              </a:rPr>
            </a:br>
            <a:r>
              <a:rPr lang="en-US" sz="1400" b="0" i="0" dirty="0">
                <a:effectLst/>
                <a:latin typeface="Prompt" panose="00000500000000000000" pitchFamily="2" charset="-34"/>
                <a:cs typeface="Prompt" panose="00000500000000000000" pitchFamily="2" charset="-34"/>
              </a:rPr>
              <a:t>　- Choice of fiber-connector from SC, LC, WDM, multi-mode / single-mode fiber / 1000Base-SX / LX mini GBIC module</a:t>
            </a:r>
            <a:br>
              <a:rPr lang="en-US" sz="1400" dirty="0">
                <a:latin typeface="Prompt" panose="00000500000000000000" pitchFamily="2" charset="-34"/>
                <a:cs typeface="Prompt" panose="00000500000000000000" pitchFamily="2" charset="-34"/>
              </a:rPr>
            </a:br>
            <a:r>
              <a:rPr lang="en-US" sz="1400" b="0" i="0" dirty="0">
                <a:effectLst/>
                <a:latin typeface="Prompt" panose="00000500000000000000" pitchFamily="2" charset="-34"/>
                <a:cs typeface="Prompt" panose="00000500000000000000" pitchFamily="2" charset="-34"/>
              </a:rPr>
              <a:t>　- EMI standards complies with FCC, CE class A</a:t>
            </a:r>
            <a:endParaRPr lang="th-TH" sz="1400" dirty="0">
              <a:latin typeface="Prompt" panose="00000500000000000000" pitchFamily="2" charset="-34"/>
              <a:cs typeface="Prompt" panose="00000500000000000000" pitchFamily="2" charset="-34"/>
            </a:endParaRPr>
          </a:p>
        </p:txBody>
      </p:sp>
      <p:sp>
        <p:nvSpPr>
          <p:cNvPr id="23" name="Rectangle 2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37343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D0C4F-7FE7-3971-3B77-878113B54B0E}"/>
              </a:ext>
            </a:extLst>
          </p:cNvPr>
          <p:cNvSpPr>
            <a:spLocks noGrp="1"/>
          </p:cNvSpPr>
          <p:nvPr>
            <p:ph type="title"/>
          </p:nvPr>
        </p:nvSpPr>
        <p:spPr/>
        <p:txBody>
          <a:bodyPr/>
          <a:lstStyle/>
          <a:p>
            <a:r>
              <a:rPr lang="en-US" dirty="0"/>
              <a:t>Related </a:t>
            </a:r>
            <a:r>
              <a:rPr lang="en-US" dirty="0" err="1"/>
              <a:t>Porduct</a:t>
            </a:r>
            <a:endParaRPr lang="th-TH" dirty="0"/>
          </a:p>
        </p:txBody>
      </p:sp>
      <p:sp>
        <p:nvSpPr>
          <p:cNvPr id="3" name="Content Placeholder 2">
            <a:extLst>
              <a:ext uri="{FF2B5EF4-FFF2-40B4-BE49-F238E27FC236}">
                <a16:creationId xmlns:a16="http://schemas.microsoft.com/office/drawing/2014/main" id="{93EC7DBF-3FDC-AF35-4E64-A9C2C6EB26DA}"/>
              </a:ext>
            </a:extLst>
          </p:cNvPr>
          <p:cNvSpPr>
            <a:spLocks noGrp="1"/>
          </p:cNvSpPr>
          <p:nvPr>
            <p:ph idx="1"/>
          </p:nvPr>
        </p:nvSpPr>
        <p:spPr>
          <a:xfrm>
            <a:off x="838200" y="1506029"/>
            <a:ext cx="10515600" cy="4351338"/>
          </a:xfrm>
        </p:spPr>
        <p:txBody>
          <a:bodyPr>
            <a:normAutofit/>
          </a:bodyPr>
          <a:lstStyle/>
          <a:p>
            <a:pPr marL="0" indent="0">
              <a:buNone/>
            </a:pPr>
            <a:r>
              <a:rPr lang="en-US" sz="2000" b="0" i="0" strike="noStrike" dirty="0">
                <a:solidFill>
                  <a:srgbClr val="000000"/>
                </a:solidFill>
                <a:effectLst/>
                <a:latin typeface="Didact Gothic" panose="00000500000000000000" pitchFamily="2" charset="0"/>
              </a:rPr>
              <a:t>MC-1610MR / MC-1610MR48  :  16-Slot Managed Media Converter Chassis with Redundant Power Supply System</a:t>
            </a:r>
          </a:p>
          <a:p>
            <a:pPr marL="0" indent="0">
              <a:buNone/>
            </a:pPr>
            <a:endParaRPr lang="en-US" sz="2000" dirty="0">
              <a:solidFill>
                <a:srgbClr val="000000"/>
              </a:solidFill>
              <a:latin typeface="Didact Gothic" panose="00000500000000000000" pitchFamily="2" charset="0"/>
            </a:endParaRPr>
          </a:p>
          <a:p>
            <a:pPr marL="0" indent="0">
              <a:buNone/>
            </a:pPr>
            <a:endParaRPr lang="en-US" sz="2000" dirty="0">
              <a:solidFill>
                <a:srgbClr val="000000"/>
              </a:solidFill>
              <a:latin typeface="Didact Gothic" panose="00000500000000000000" pitchFamily="2" charset="0"/>
            </a:endParaRPr>
          </a:p>
          <a:p>
            <a:pPr marL="0" indent="0">
              <a:buNone/>
            </a:pPr>
            <a:endParaRPr lang="en-US" sz="2000" dirty="0">
              <a:solidFill>
                <a:srgbClr val="000000"/>
              </a:solidFill>
              <a:latin typeface="Didact Gothic" panose="00000500000000000000" pitchFamily="2" charset="0"/>
            </a:endParaRPr>
          </a:p>
          <a:p>
            <a:pPr marL="0" indent="0">
              <a:buNone/>
            </a:pPr>
            <a:endParaRPr lang="en-US" sz="2000" dirty="0">
              <a:solidFill>
                <a:srgbClr val="000000"/>
              </a:solidFill>
              <a:latin typeface="Didact Gothic" panose="00000500000000000000" pitchFamily="2" charset="0"/>
            </a:endParaRPr>
          </a:p>
          <a:p>
            <a:pPr marL="0" indent="0">
              <a:buNone/>
            </a:pPr>
            <a:endParaRPr lang="en-US" sz="2000" dirty="0">
              <a:solidFill>
                <a:srgbClr val="000000"/>
              </a:solidFill>
              <a:latin typeface="Didact Gothic" panose="00000500000000000000" pitchFamily="2" charset="0"/>
            </a:endParaRPr>
          </a:p>
          <a:p>
            <a:pPr marL="0" indent="0">
              <a:buNone/>
            </a:pPr>
            <a:endParaRPr lang="en-US" sz="2000" dirty="0">
              <a:solidFill>
                <a:srgbClr val="000000"/>
              </a:solidFill>
              <a:latin typeface="Didact Gothic" panose="00000500000000000000" pitchFamily="2" charset="0"/>
            </a:endParaRPr>
          </a:p>
          <a:p>
            <a:pPr marL="0" indent="0">
              <a:buNone/>
            </a:pPr>
            <a:r>
              <a:rPr lang="th-TH" sz="2000" dirty="0">
                <a:solidFill>
                  <a:srgbClr val="000000"/>
                </a:solidFill>
                <a:latin typeface="Didact Gothic" panose="00000500000000000000" pitchFamily="2" charset="0"/>
              </a:rPr>
              <a:t>ที่มา </a:t>
            </a:r>
            <a:r>
              <a:rPr lang="en-US" sz="2000" dirty="0">
                <a:solidFill>
                  <a:srgbClr val="000000"/>
                </a:solidFill>
                <a:latin typeface="Didact Gothic" panose="00000500000000000000" pitchFamily="2" charset="0"/>
              </a:rPr>
              <a:t>: </a:t>
            </a:r>
            <a:r>
              <a:rPr lang="en-US" sz="2000" dirty="0">
                <a:solidFill>
                  <a:srgbClr val="000000"/>
                </a:solidFill>
                <a:latin typeface="Didact Gothic" panose="00000500000000000000" pitchFamily="2" charset="0"/>
                <a:hlinkClick r:id="rId2"/>
              </a:rPr>
              <a:t>https://www.planet.com.tw/en/product/gst-80x-series?c1=media-conversion&amp;c2=gigabit-media-converter&amp;c3=chassis-managed-gigabit-media-converter</a:t>
            </a:r>
            <a:endParaRPr lang="en-US" sz="2000" dirty="0">
              <a:solidFill>
                <a:srgbClr val="000000"/>
              </a:solidFill>
              <a:latin typeface="Didact Gothic" panose="00000500000000000000" pitchFamily="2" charset="0"/>
            </a:endParaRPr>
          </a:p>
          <a:p>
            <a:pPr marL="0" indent="0">
              <a:buNone/>
            </a:pPr>
            <a:r>
              <a:rPr lang="en-US" sz="2000" dirty="0">
                <a:solidFill>
                  <a:srgbClr val="000000"/>
                </a:solidFill>
                <a:latin typeface="Didact Gothic" panose="00000500000000000000" pitchFamily="2" charset="0"/>
              </a:rPr>
              <a:t>Datasheet : </a:t>
            </a:r>
            <a:r>
              <a:rPr lang="en-US" sz="2000" dirty="0">
                <a:solidFill>
                  <a:srgbClr val="000000"/>
                </a:solidFill>
                <a:latin typeface="Didact Gothic" panose="00000500000000000000" pitchFamily="2" charset="0"/>
                <a:hlinkClick r:id="rId3"/>
              </a:rPr>
              <a:t>https://www.planet.com.tw/storage/products/24466/C-GST-80x_s.pdf</a:t>
            </a:r>
            <a:endParaRPr lang="th-TH" sz="2000" dirty="0">
              <a:solidFill>
                <a:srgbClr val="000000"/>
              </a:solidFill>
              <a:latin typeface="Didact Gothic" panose="00000500000000000000" pitchFamily="2" charset="0"/>
            </a:endParaRPr>
          </a:p>
        </p:txBody>
      </p:sp>
    </p:spTree>
    <p:extLst>
      <p:ext uri="{BB962C8B-B14F-4D97-AF65-F5344CB8AC3E}">
        <p14:creationId xmlns:p14="http://schemas.microsoft.com/office/powerpoint/2010/main" val="3348541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ubtitle 2">
            <a:extLst>
              <a:ext uri="{FF2B5EF4-FFF2-40B4-BE49-F238E27FC236}">
                <a16:creationId xmlns:a16="http://schemas.microsoft.com/office/drawing/2014/main" id="{7937FBC0-7142-2D80-4929-791F2E5DF0D9}"/>
              </a:ext>
            </a:extLst>
          </p:cNvPr>
          <p:cNvGraphicFramePr/>
          <p:nvPr>
            <p:extLst>
              <p:ext uri="{D42A27DB-BD31-4B8C-83A1-F6EECF244321}">
                <p14:modId xmlns:p14="http://schemas.microsoft.com/office/powerpoint/2010/main" val="3419566282"/>
              </p:ext>
            </p:extLst>
          </p:nvPr>
        </p:nvGraphicFramePr>
        <p:xfrm>
          <a:off x="4611579" y="1291932"/>
          <a:ext cx="7098068" cy="2838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ubtitle 2">
            <a:extLst>
              <a:ext uri="{FF2B5EF4-FFF2-40B4-BE49-F238E27FC236}">
                <a16:creationId xmlns:a16="http://schemas.microsoft.com/office/drawing/2014/main" id="{3C169C90-1EC6-E9A3-68FC-4EEE665B8B19}"/>
              </a:ext>
            </a:extLst>
          </p:cNvPr>
          <p:cNvSpPr txBox="1">
            <a:spLocks/>
          </p:cNvSpPr>
          <p:nvPr/>
        </p:nvSpPr>
        <p:spPr>
          <a:xfrm>
            <a:off x="3766259" y="1167645"/>
            <a:ext cx="1690640" cy="5312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solidFill>
                  <a:srgbClr val="5070AB"/>
                </a:solidFill>
                <a:latin typeface="Didact Gothic" panose="00000500000000000000" pitchFamily="2" charset="0"/>
              </a:rPr>
              <a:t>Series: </a:t>
            </a:r>
            <a:endParaRPr lang="en-US" dirty="0">
              <a:solidFill>
                <a:srgbClr val="212529"/>
              </a:solidFill>
              <a:latin typeface="Didact Gothic" panose="00000500000000000000" pitchFamily="2" charset="0"/>
            </a:endParaRPr>
          </a:p>
          <a:p>
            <a:endParaRPr lang="th-TH" dirty="0"/>
          </a:p>
        </p:txBody>
      </p:sp>
    </p:spTree>
    <p:extLst>
      <p:ext uri="{BB962C8B-B14F-4D97-AF65-F5344CB8AC3E}">
        <p14:creationId xmlns:p14="http://schemas.microsoft.com/office/powerpoint/2010/main" val="11088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27F2C91-1B50-F002-E647-8FB8A00ECC82}"/>
              </a:ext>
            </a:extLst>
          </p:cNvPr>
          <p:cNvSpPr>
            <a:spLocks noGrp="1"/>
          </p:cNvSpPr>
          <p:nvPr>
            <p:ph type="title"/>
          </p:nvPr>
        </p:nvSpPr>
        <p:spPr>
          <a:xfrm>
            <a:off x="838200" y="365125"/>
            <a:ext cx="10515600" cy="1325563"/>
          </a:xfrm>
        </p:spPr>
        <p:txBody>
          <a:bodyPr>
            <a:normAutofit/>
          </a:bodyPr>
          <a:lstStyle/>
          <a:p>
            <a:r>
              <a:rPr lang="en-US" dirty="0"/>
              <a:t>Overview</a:t>
            </a:r>
            <a:endParaRPr lang="th-TH" dirty="0"/>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501F846-AD97-4BD9-66BE-85CC9B23509E}"/>
              </a:ext>
            </a:extLst>
          </p:cNvPr>
          <p:cNvSpPr>
            <a:spLocks noGrp="1"/>
          </p:cNvSpPr>
          <p:nvPr>
            <p:ph idx="1"/>
          </p:nvPr>
        </p:nvSpPr>
        <p:spPr>
          <a:xfrm>
            <a:off x="828160" y="1396999"/>
            <a:ext cx="10601839" cy="4441825"/>
          </a:xfrm>
        </p:spPr>
        <p:txBody>
          <a:bodyPr>
            <a:normAutofit fontScale="70000" lnSpcReduction="20000"/>
          </a:bodyPr>
          <a:lstStyle/>
          <a:p>
            <a:pPr marL="0" indent="0">
              <a:lnSpc>
                <a:spcPct val="120000"/>
              </a:lnSpc>
              <a:buNone/>
            </a:pPr>
            <a:r>
              <a:rPr lang="en-US" sz="1800" b="0" i="0" dirty="0">
                <a:effectLst/>
                <a:latin typeface="Prompt" panose="00000500000000000000" pitchFamily="2" charset="-34"/>
                <a:cs typeface="Prompt" panose="00000500000000000000" pitchFamily="2" charset="-34"/>
              </a:rPr>
              <a:t>To provide an easy use yet powerful solution for FTTX applications, PLANET has released a new 10/100/1000Base-T to 1000Base-SX/LX Smart Media Converter, GST-80x series, featuring plug &amp; play and smart media conversion functions.</a:t>
            </a:r>
            <a:br>
              <a:rPr lang="en-US" sz="1800" b="0" i="0" dirty="0">
                <a:effectLst/>
                <a:latin typeface="Prompt" panose="00000500000000000000" pitchFamily="2" charset="-34"/>
                <a:cs typeface="Prompt" panose="00000500000000000000" pitchFamily="2" charset="-34"/>
              </a:rPr>
            </a:br>
            <a:br>
              <a:rPr lang="en-US" sz="1800" b="0" i="0" dirty="0">
                <a:effectLst/>
                <a:latin typeface="Prompt" panose="00000500000000000000" pitchFamily="2" charset="-34"/>
                <a:cs typeface="Prompt" panose="00000500000000000000" pitchFamily="2" charset="-34"/>
              </a:rPr>
            </a:br>
            <a:r>
              <a:rPr lang="en-US" sz="1800" b="1" i="0" dirty="0">
                <a:effectLst/>
                <a:latin typeface="Prompt" panose="00000500000000000000" pitchFamily="2" charset="-34"/>
                <a:cs typeface="Prompt" panose="00000500000000000000" pitchFamily="2" charset="-34"/>
              </a:rPr>
              <a:t>Distance Extension with High Performance and Steady Network Communication</a:t>
            </a:r>
            <a:br>
              <a:rPr lang="en-US" sz="1800" b="0" i="0" dirty="0">
                <a:effectLst/>
                <a:latin typeface="Prompt" panose="00000500000000000000" pitchFamily="2" charset="-34"/>
                <a:cs typeface="Prompt" panose="00000500000000000000" pitchFamily="2" charset="-34"/>
              </a:rPr>
            </a:br>
            <a:r>
              <a:rPr lang="en-US" sz="1800" b="0" i="0" dirty="0">
                <a:effectLst/>
                <a:latin typeface="Prompt" panose="00000500000000000000" pitchFamily="2" charset="-34"/>
                <a:cs typeface="Prompt" panose="00000500000000000000" pitchFamily="2" charset="-34"/>
              </a:rPr>
              <a:t>PLANET GST-80x Smart Gigabit Media Converter series extends communication distance with highly Gigabit performance via fiber optical cable. The GST-80x series provides media conversion between 10/100/1000Base-T and 1000Base-SX/LX interfaces such as multi-mode LC/SC connectors (220m / 550m), single-mode LC/SC connectors (10/20/30/40/50/70/120km) and single fiber connectors (WDM,15/60km) for various fiber optic applications.</a:t>
            </a:r>
          </a:p>
          <a:p>
            <a:pPr marL="0" indent="0">
              <a:lnSpc>
                <a:spcPct val="120000"/>
              </a:lnSpc>
              <a:buNone/>
            </a:pPr>
            <a:r>
              <a:rPr lang="en-US" sz="1800" b="1" i="0" dirty="0">
                <a:effectLst/>
                <a:latin typeface="Prompt" panose="00000500000000000000" pitchFamily="2" charset="-34"/>
                <a:cs typeface="Prompt" panose="00000500000000000000" pitchFamily="2" charset="-34"/>
              </a:rPr>
              <a:t>Enhanced Smart Management Features</a:t>
            </a:r>
            <a:br>
              <a:rPr lang="en-US" sz="1800" b="0" i="0" dirty="0">
                <a:effectLst/>
                <a:latin typeface="Prompt" panose="00000500000000000000" pitchFamily="2" charset="-34"/>
                <a:cs typeface="Prompt" panose="00000500000000000000" pitchFamily="2" charset="-34"/>
              </a:rPr>
            </a:br>
            <a:r>
              <a:rPr lang="en-US" sz="1800" b="0" i="0" dirty="0">
                <a:effectLst/>
                <a:latin typeface="Prompt" panose="00000500000000000000" pitchFamily="2" charset="-34"/>
                <a:cs typeface="Prompt" panose="00000500000000000000" pitchFamily="2" charset="-34"/>
              </a:rPr>
              <a:t>The GST-80x series provides auto MDI/MDI-X on its TP port and the DIP switch to configure the available smart functions including the auto-negotiation / force for fiber interface and Link Pass-through function (LLCF/LLR). The Link Loss Carry Forward (LLCF) function works with Link Loss Return (LLR) to diagnose network connections. Also, the LLR function can immediately alarm network administrator the media link issue and provide efficient solution to monitoring the entire network.</a:t>
            </a:r>
            <a:br>
              <a:rPr lang="en-US" sz="1800" b="0" i="0" dirty="0">
                <a:effectLst/>
                <a:latin typeface="Prompt" panose="00000500000000000000" pitchFamily="2" charset="-34"/>
                <a:cs typeface="Prompt" panose="00000500000000000000" pitchFamily="2" charset="-34"/>
              </a:rPr>
            </a:br>
            <a:br>
              <a:rPr lang="en-US" sz="1800" b="0" i="0" dirty="0">
                <a:effectLst/>
                <a:latin typeface="Prompt" panose="00000500000000000000" pitchFamily="2" charset="-34"/>
                <a:cs typeface="Prompt" panose="00000500000000000000" pitchFamily="2" charset="-34"/>
              </a:rPr>
            </a:br>
            <a:r>
              <a:rPr lang="en-US" sz="1800" b="1" i="0" dirty="0">
                <a:effectLst/>
                <a:latin typeface="Prompt" panose="00000500000000000000" pitchFamily="2" charset="-34"/>
                <a:cs typeface="Prompt" panose="00000500000000000000" pitchFamily="2" charset="-34"/>
              </a:rPr>
              <a:t>Easy Installation</a:t>
            </a:r>
            <a:br>
              <a:rPr lang="en-US" sz="1800" b="0" i="0" dirty="0">
                <a:effectLst/>
                <a:latin typeface="Prompt" panose="00000500000000000000" pitchFamily="2" charset="-34"/>
                <a:cs typeface="Prompt" panose="00000500000000000000" pitchFamily="2" charset="-34"/>
              </a:rPr>
            </a:br>
            <a:r>
              <a:rPr lang="en-US" sz="1800" b="0" i="0" dirty="0">
                <a:effectLst/>
                <a:latin typeface="Prompt" panose="00000500000000000000" pitchFamily="2" charset="-34"/>
                <a:cs typeface="Prompt" panose="00000500000000000000" pitchFamily="2" charset="-34"/>
              </a:rPr>
              <a:t>The GST-80x series allows two segments to connect easily. The Smart Media Converter can be used as a standalone unit when powered by its DC adapter or used as a slide-in module to PLANET 19-inch managed 16-slot media converter chassis (MC-1610MR / MC-1610MR48). When working with the Managed media converter chassis, the GST-80x is able to be managed and its status can be monitored through the local RS-232 console and remote web interface.</a:t>
            </a:r>
          </a:p>
          <a:p>
            <a:pPr marL="0" indent="0">
              <a:lnSpc>
                <a:spcPct val="120000"/>
              </a:lnSpc>
              <a:buNone/>
            </a:pPr>
            <a:endParaRPr lang="th-TH" sz="1500" dirty="0">
              <a:latin typeface="Prompt" panose="00000500000000000000" pitchFamily="2" charset="-34"/>
              <a:cs typeface="Prompt" panose="00000500000000000000" pitchFamily="2" charset="-34"/>
            </a:endParaRPr>
          </a:p>
        </p:txBody>
      </p:sp>
    </p:spTree>
    <p:extLst>
      <p:ext uri="{BB962C8B-B14F-4D97-AF65-F5344CB8AC3E}">
        <p14:creationId xmlns:p14="http://schemas.microsoft.com/office/powerpoint/2010/main" val="2521953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5" name="Rectangle 2074">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37CB56-1018-B69B-43DF-2054C6D08329}"/>
              </a:ext>
            </a:extLst>
          </p:cNvPr>
          <p:cNvSpPr>
            <a:spLocks noGrp="1"/>
          </p:cNvSpPr>
          <p:nvPr>
            <p:ph type="title"/>
          </p:nvPr>
        </p:nvSpPr>
        <p:spPr>
          <a:xfrm>
            <a:off x="589560" y="856180"/>
            <a:ext cx="5279408" cy="1128068"/>
          </a:xfrm>
        </p:spPr>
        <p:txBody>
          <a:bodyPr anchor="ctr">
            <a:normAutofit/>
          </a:bodyPr>
          <a:lstStyle/>
          <a:p>
            <a:r>
              <a:rPr lang="en-US" sz="4000" dirty="0"/>
              <a:t>Application</a:t>
            </a:r>
            <a:endParaRPr lang="th-TH" sz="4000" dirty="0"/>
          </a:p>
        </p:txBody>
      </p:sp>
      <p:grpSp>
        <p:nvGrpSpPr>
          <p:cNvPr id="2077" name="Group 207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78" name="Rectangle 207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9" name="Rectangle 207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81" name="Rectangle 208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89C79D1-258A-92B8-E261-CFBE76C057F2}"/>
              </a:ext>
            </a:extLst>
          </p:cNvPr>
          <p:cNvSpPr>
            <a:spLocks noGrp="1"/>
          </p:cNvSpPr>
          <p:nvPr>
            <p:ph idx="1"/>
          </p:nvPr>
        </p:nvSpPr>
        <p:spPr>
          <a:xfrm>
            <a:off x="590718" y="2330505"/>
            <a:ext cx="5600531" cy="4270320"/>
          </a:xfrm>
        </p:spPr>
        <p:txBody>
          <a:bodyPr anchor="ctr">
            <a:normAutofit fontScale="55000" lnSpcReduction="20000"/>
          </a:bodyPr>
          <a:lstStyle/>
          <a:p>
            <a:pPr marL="0" indent="0">
              <a:lnSpc>
                <a:spcPct val="120000"/>
              </a:lnSpc>
              <a:buNone/>
            </a:pPr>
            <a:r>
              <a:rPr lang="en-US" b="1" i="0" dirty="0">
                <a:effectLst/>
                <a:latin typeface="Prompt" panose="00000500000000000000" pitchFamily="2" charset="-34"/>
                <a:cs typeface="Prompt" panose="00000500000000000000" pitchFamily="2" charset="-34"/>
              </a:rPr>
              <a:t>Fiber-Optic Networking for ISP, Enterprise, and Home</a:t>
            </a:r>
            <a:br>
              <a:rPr lang="en-US" b="0" i="0" dirty="0">
                <a:effectLst/>
                <a:latin typeface="Prompt" panose="00000500000000000000" pitchFamily="2" charset="-34"/>
                <a:cs typeface="Prompt" panose="00000500000000000000" pitchFamily="2" charset="-34"/>
              </a:rPr>
            </a:br>
            <a:r>
              <a:rPr lang="en-US" b="0" i="0" dirty="0">
                <a:effectLst/>
                <a:latin typeface="Prompt" panose="00000500000000000000" pitchFamily="2" charset="-34"/>
                <a:cs typeface="Prompt" panose="00000500000000000000" pitchFamily="2" charset="-34"/>
              </a:rPr>
              <a:t>PLANET GST-80x provides advanced media conversion technology -- 10/100/1000Base-T and 1000Base-SX/LX interfaces to fulfill different kinds of demands as the current network grows and expands. The GST-80x provides diverse fiber connect type options for different network applications. It is very flexible for the GST-80x to work as a standalone device or be installed in the central management media converter chassis for centralized management. When working with the management media converter chassis, the GST-80x is hot swappable to avoid network downtime. The GST-80x is the ideal solution to building a network solution of FTTH (Fiber to the Home) or FTTC (Fiber to the Curb), and FTTB (Fiber to the Building) for ISPs, campuses and enterprises.</a:t>
            </a:r>
          </a:p>
          <a:p>
            <a:pPr marL="0" indent="0">
              <a:lnSpc>
                <a:spcPct val="120000"/>
              </a:lnSpc>
              <a:buNone/>
            </a:pPr>
            <a:br>
              <a:rPr lang="en-US" sz="1700" dirty="0">
                <a:latin typeface="Prompt" panose="00000500000000000000" pitchFamily="2" charset="-34"/>
                <a:cs typeface="Prompt" panose="00000500000000000000" pitchFamily="2" charset="-34"/>
              </a:rPr>
            </a:br>
            <a:endParaRPr lang="th-TH" sz="1700" dirty="0">
              <a:latin typeface="Prompt" panose="00000500000000000000" pitchFamily="2" charset="-34"/>
              <a:cs typeface="Prompt" panose="00000500000000000000" pitchFamily="2" charset="-34"/>
            </a:endParaRPr>
          </a:p>
        </p:txBody>
      </p:sp>
      <p:sp>
        <p:nvSpPr>
          <p:cNvPr id="2083" name="Rectangle 208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5" name="Rectangle 208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9C325D6E-4E0E-AB00-9FD8-A69FC092B2E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83423" y="1042403"/>
            <a:ext cx="4397433" cy="1597733"/>
          </a:xfrm>
          <a:prstGeom prst="rect">
            <a:avLst/>
          </a:prstGeom>
          <a:noFill/>
          <a:extLst>
            <a:ext uri="{909E8E84-426E-40DD-AFC4-6F175D3DCCD1}">
              <a14:hiddenFill xmlns:a14="http://schemas.microsoft.com/office/drawing/2010/main">
                <a:solidFill>
                  <a:srgbClr val="FFFFFF"/>
                </a:solidFill>
              </a14:hiddenFill>
            </a:ext>
          </a:extLst>
        </p:spPr>
      </p:pic>
      <p:sp>
        <p:nvSpPr>
          <p:cNvPr id="2087" name="Rectangle 2086">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06DCD6CB-063E-EBC9-5854-E9D17F253AA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04610" y="3707894"/>
            <a:ext cx="3753195" cy="251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67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4107B-B3CA-BA77-B4DB-FBA3D4ECE76A}"/>
              </a:ext>
            </a:extLst>
          </p:cNvPr>
          <p:cNvSpPr>
            <a:spLocks noGrp="1"/>
          </p:cNvSpPr>
          <p:nvPr>
            <p:ph type="title"/>
          </p:nvPr>
        </p:nvSpPr>
        <p:spPr>
          <a:xfrm>
            <a:off x="838200" y="313531"/>
            <a:ext cx="10515600" cy="1325563"/>
          </a:xfrm>
        </p:spPr>
        <p:txBody>
          <a:bodyPr>
            <a:normAutofit/>
          </a:bodyPr>
          <a:lstStyle/>
          <a:p>
            <a:r>
              <a:rPr lang="en-US" sz="3600" b="1" i="0" dirty="0">
                <a:solidFill>
                  <a:srgbClr val="19191A"/>
                </a:solidFill>
                <a:effectLst/>
                <a:latin typeface="Open Sans" panose="020B0606030504020204" pitchFamily="34" charset="0"/>
              </a:rPr>
              <a:t>Network Connectivity</a:t>
            </a:r>
            <a:br>
              <a:rPr lang="th-TH" sz="3200" b="1" i="0" dirty="0">
                <a:solidFill>
                  <a:srgbClr val="19191A"/>
                </a:solidFill>
                <a:effectLst/>
                <a:latin typeface="Open Sans" panose="020B0606030504020204" pitchFamily="34" charset="0"/>
              </a:rPr>
            </a:br>
            <a:r>
              <a:rPr lang="en-US" sz="2800" i="0" dirty="0">
                <a:solidFill>
                  <a:srgbClr val="19191A"/>
                </a:solidFill>
                <a:effectLst/>
                <a:latin typeface="Open Sans" panose="020B0606030504020204" pitchFamily="34" charset="0"/>
              </a:rPr>
              <a:t>Hybridge Cabling</a:t>
            </a:r>
            <a:endParaRPr lang="th-TH" sz="4000" dirty="0"/>
          </a:p>
        </p:txBody>
      </p:sp>
      <p:pic>
        <p:nvPicPr>
          <p:cNvPr id="1028" name="Picture 4" descr="16-Slot Managed Media Converter Chassis with Redundant Power Supply System MC-1610MR / MC-1610MR48">
            <a:extLst>
              <a:ext uri="{FF2B5EF4-FFF2-40B4-BE49-F238E27FC236}">
                <a16:creationId xmlns:a16="http://schemas.microsoft.com/office/drawing/2014/main" id="{27F02DE6-1C76-5259-3636-C44F8762F7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3095" y="2624460"/>
            <a:ext cx="2085975" cy="20859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16-Slot Managed Media Converter Chassis with Redundant Power Supply System MC-1610MR / MC-1610MR48">
            <a:extLst>
              <a:ext uri="{FF2B5EF4-FFF2-40B4-BE49-F238E27FC236}">
                <a16:creationId xmlns:a16="http://schemas.microsoft.com/office/drawing/2014/main" id="{9BABDE53-5F32-7EDC-2229-19E375861E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9595" y="2624460"/>
            <a:ext cx="2085975"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3 24-Port 10/100/1000T 802.3bt PoE + 2-Port 10GBASE-T + 2-Port 10G SFP+ Managed Switch with Dual Modular Power Supply Slots GS-6322-24P4X">
            <a:extLst>
              <a:ext uri="{FF2B5EF4-FFF2-40B4-BE49-F238E27FC236}">
                <a16:creationId xmlns:a16="http://schemas.microsoft.com/office/drawing/2014/main" id="{FCDF368A-B4F2-A13F-A8D0-7935CD2E1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2486025"/>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F3553265-53CE-D6E2-6EED-2B51C9AF7F5C}"/>
              </a:ext>
            </a:extLst>
          </p:cNvPr>
          <p:cNvSpPr>
            <a:spLocks noGrp="1"/>
          </p:cNvSpPr>
          <p:nvPr>
            <p:ph idx="1"/>
          </p:nvPr>
        </p:nvSpPr>
        <p:spPr>
          <a:xfrm>
            <a:off x="714375" y="4805362"/>
            <a:ext cx="2305050" cy="1076325"/>
          </a:xfrm>
        </p:spPr>
        <p:txBody>
          <a:bodyPr anchor="ctr">
            <a:normAutofit lnSpcReduction="10000"/>
          </a:bodyPr>
          <a:lstStyle/>
          <a:p>
            <a:pPr marL="0" indent="0">
              <a:buNone/>
            </a:pPr>
            <a:br>
              <a:rPr lang="en-US" sz="1700" dirty="0"/>
            </a:br>
            <a:r>
              <a:rPr lang="en-US" sz="1200" b="0" i="0" dirty="0">
                <a:solidFill>
                  <a:srgbClr val="212529"/>
                </a:solidFill>
                <a:effectLst/>
                <a:latin typeface="Didact Gothic" panose="00000500000000000000" pitchFamily="2" charset="0"/>
              </a:rPr>
              <a:t>L3 24-Port 10/100/1000T 802.3bt PoE + 2-Port 10GBASE-T + 2-Port 10G SFP+ Managed Switch with Dual Modular Power Supply Slots</a:t>
            </a:r>
          </a:p>
          <a:p>
            <a:pPr marL="0" indent="0">
              <a:buNone/>
            </a:pPr>
            <a:endParaRPr lang="th-TH" sz="1700" dirty="0"/>
          </a:p>
        </p:txBody>
      </p:sp>
      <p:pic>
        <p:nvPicPr>
          <p:cNvPr id="1034" name="Picture 10" descr="L3 48-Port 10/100/1000T 802.3at PoE + 4-Port 10G SFP+ Managed Switch GS-5220-48P4X / GS-5220-48PL4XR">
            <a:extLst>
              <a:ext uri="{FF2B5EF4-FFF2-40B4-BE49-F238E27FC236}">
                <a16:creationId xmlns:a16="http://schemas.microsoft.com/office/drawing/2014/main" id="{1645BB8C-0079-753E-37DF-4424F9A68C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24975" y="2583656"/>
            <a:ext cx="2381250" cy="238125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2EB125CA-0973-512C-D478-A0CF1448DCE4}"/>
              </a:ext>
            </a:extLst>
          </p:cNvPr>
          <p:cNvSpPr txBox="1">
            <a:spLocks/>
          </p:cNvSpPr>
          <p:nvPr/>
        </p:nvSpPr>
        <p:spPr>
          <a:xfrm>
            <a:off x="9401175" y="4611533"/>
            <a:ext cx="2305050" cy="10763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1200" b="0" i="0" dirty="0">
                <a:solidFill>
                  <a:srgbClr val="212529"/>
                </a:solidFill>
                <a:effectLst/>
                <a:latin typeface="Didact Gothic" panose="00000500000000000000" pitchFamily="2" charset="0"/>
              </a:rPr>
              <a:t>L3 48-Port 10/100/1000T 802.3at PoE + 4-Port 10G SFP+ Managed Switch</a:t>
            </a:r>
          </a:p>
          <a:p>
            <a:pPr marL="0" indent="0">
              <a:buFont typeface="Arial" panose="020B0604020202020204" pitchFamily="34" charset="0"/>
              <a:buNone/>
            </a:pPr>
            <a:endParaRPr lang="th-TH" sz="1700" dirty="0"/>
          </a:p>
        </p:txBody>
      </p:sp>
      <p:grpSp>
        <p:nvGrpSpPr>
          <p:cNvPr id="33" name="Group 32">
            <a:extLst>
              <a:ext uri="{FF2B5EF4-FFF2-40B4-BE49-F238E27FC236}">
                <a16:creationId xmlns:a16="http://schemas.microsoft.com/office/drawing/2014/main" id="{F6B1029E-7F09-6A81-AF1D-F3129B0256C8}"/>
              </a:ext>
            </a:extLst>
          </p:cNvPr>
          <p:cNvGrpSpPr/>
          <p:nvPr/>
        </p:nvGrpSpPr>
        <p:grpSpPr>
          <a:xfrm>
            <a:off x="2654842" y="2793646"/>
            <a:ext cx="1935333" cy="1121129"/>
            <a:chOff x="2636667" y="2823099"/>
            <a:chExt cx="1819924" cy="1121129"/>
          </a:xfrm>
        </p:grpSpPr>
        <p:cxnSp>
          <p:nvCxnSpPr>
            <p:cNvPr id="25" name="Straight Arrow Connector 24">
              <a:extLst>
                <a:ext uri="{FF2B5EF4-FFF2-40B4-BE49-F238E27FC236}">
                  <a16:creationId xmlns:a16="http://schemas.microsoft.com/office/drawing/2014/main" id="{47ECF6B7-CD31-78E6-3F6B-8CECFC9BC83A}"/>
                </a:ext>
              </a:extLst>
            </p:cNvPr>
            <p:cNvCxnSpPr>
              <a:cxnSpLocks/>
            </p:cNvCxnSpPr>
            <p:nvPr/>
          </p:nvCxnSpPr>
          <p:spPr>
            <a:xfrm>
              <a:off x="2636667" y="2823099"/>
              <a:ext cx="0" cy="112112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98D66F-577C-1CCA-DEF5-401523EE6862}"/>
                </a:ext>
              </a:extLst>
            </p:cNvPr>
            <p:cNvCxnSpPr>
              <a:cxnSpLocks/>
            </p:cNvCxnSpPr>
            <p:nvPr/>
          </p:nvCxnSpPr>
          <p:spPr>
            <a:xfrm>
              <a:off x="2636667" y="2823099"/>
              <a:ext cx="18199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95F9E2D-38CF-971B-4A8E-03B349682A48}"/>
                </a:ext>
              </a:extLst>
            </p:cNvPr>
            <p:cNvCxnSpPr/>
            <p:nvPr/>
          </p:nvCxnSpPr>
          <p:spPr>
            <a:xfrm>
              <a:off x="4456590" y="2823099"/>
              <a:ext cx="0" cy="816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315648B-ECA0-6839-6E7A-1FD2B065B8D7}"/>
              </a:ext>
            </a:extLst>
          </p:cNvPr>
          <p:cNvGrpSpPr/>
          <p:nvPr/>
        </p:nvGrpSpPr>
        <p:grpSpPr>
          <a:xfrm rot="10800000">
            <a:off x="4590173" y="3994676"/>
            <a:ext cx="2392761" cy="891471"/>
            <a:chOff x="2636667" y="2823098"/>
            <a:chExt cx="1828721" cy="1091399"/>
          </a:xfrm>
        </p:grpSpPr>
        <p:cxnSp>
          <p:nvCxnSpPr>
            <p:cNvPr id="40" name="Straight Arrow Connector 39">
              <a:extLst>
                <a:ext uri="{FF2B5EF4-FFF2-40B4-BE49-F238E27FC236}">
                  <a16:creationId xmlns:a16="http://schemas.microsoft.com/office/drawing/2014/main" id="{5F2CB179-F086-1C10-833B-FCE0A8CD123C}"/>
                </a:ext>
              </a:extLst>
            </p:cNvPr>
            <p:cNvCxnSpPr>
              <a:cxnSpLocks/>
            </p:cNvCxnSpPr>
            <p:nvPr/>
          </p:nvCxnSpPr>
          <p:spPr>
            <a:xfrm rot="10800000" flipH="1" flipV="1">
              <a:off x="2636667" y="2823098"/>
              <a:ext cx="10743" cy="109139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C267EBB-F7D0-1997-9016-526F78009E99}"/>
                </a:ext>
              </a:extLst>
            </p:cNvPr>
            <p:cNvCxnSpPr>
              <a:cxnSpLocks/>
            </p:cNvCxnSpPr>
            <p:nvPr/>
          </p:nvCxnSpPr>
          <p:spPr>
            <a:xfrm>
              <a:off x="2636667" y="2823099"/>
              <a:ext cx="1819924"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B20F1AC-B5C7-948B-5305-494EA1E608C2}"/>
                </a:ext>
              </a:extLst>
            </p:cNvPr>
            <p:cNvCxnSpPr>
              <a:cxnSpLocks/>
            </p:cNvCxnSpPr>
            <p:nvPr/>
          </p:nvCxnSpPr>
          <p:spPr>
            <a:xfrm rot="10800000" flipH="1" flipV="1">
              <a:off x="4456590" y="2823099"/>
              <a:ext cx="8798" cy="109139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EAD3CCAB-CDD0-B0C4-373E-0644EAC2F92C}"/>
              </a:ext>
            </a:extLst>
          </p:cNvPr>
          <p:cNvGrpSpPr/>
          <p:nvPr/>
        </p:nvGrpSpPr>
        <p:grpSpPr>
          <a:xfrm>
            <a:off x="6982935" y="2448746"/>
            <a:ext cx="2942300" cy="1306508"/>
            <a:chOff x="2636667" y="2823099"/>
            <a:chExt cx="1819924" cy="1306508"/>
          </a:xfrm>
        </p:grpSpPr>
        <p:cxnSp>
          <p:nvCxnSpPr>
            <p:cNvPr id="46" name="Straight Arrow Connector 45">
              <a:extLst>
                <a:ext uri="{FF2B5EF4-FFF2-40B4-BE49-F238E27FC236}">
                  <a16:creationId xmlns:a16="http://schemas.microsoft.com/office/drawing/2014/main" id="{023064C4-5224-F9B3-041B-896D690599BE}"/>
                </a:ext>
              </a:extLst>
            </p:cNvPr>
            <p:cNvCxnSpPr>
              <a:cxnSpLocks/>
            </p:cNvCxnSpPr>
            <p:nvPr/>
          </p:nvCxnSpPr>
          <p:spPr>
            <a:xfrm>
              <a:off x="2636667" y="2823099"/>
              <a:ext cx="0" cy="112112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5956F51-DCE4-D53E-143C-863093D036E7}"/>
                </a:ext>
              </a:extLst>
            </p:cNvPr>
            <p:cNvCxnSpPr>
              <a:cxnSpLocks/>
            </p:cNvCxnSpPr>
            <p:nvPr/>
          </p:nvCxnSpPr>
          <p:spPr>
            <a:xfrm>
              <a:off x="2636667" y="2823099"/>
              <a:ext cx="18199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C49CC9C-1C00-A03F-81A4-A51F99E4FF5D}"/>
                </a:ext>
              </a:extLst>
            </p:cNvPr>
            <p:cNvCxnSpPr>
              <a:cxnSpLocks/>
            </p:cNvCxnSpPr>
            <p:nvPr/>
          </p:nvCxnSpPr>
          <p:spPr>
            <a:xfrm>
              <a:off x="4456590" y="2823099"/>
              <a:ext cx="1" cy="1306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0" name="Content Placeholder 2">
            <a:extLst>
              <a:ext uri="{FF2B5EF4-FFF2-40B4-BE49-F238E27FC236}">
                <a16:creationId xmlns:a16="http://schemas.microsoft.com/office/drawing/2014/main" id="{167ACA59-DCCE-E65C-8335-363B0BDCD909}"/>
              </a:ext>
            </a:extLst>
          </p:cNvPr>
          <p:cNvSpPr txBox="1">
            <a:spLocks/>
          </p:cNvSpPr>
          <p:nvPr/>
        </p:nvSpPr>
        <p:spPr>
          <a:xfrm>
            <a:off x="2505308" y="2339493"/>
            <a:ext cx="2305050" cy="5152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Cat6 Patch Cord RJ45 to RJ45 1M</a:t>
            </a:r>
            <a:endParaRPr lang="th-TH" sz="1200" dirty="0"/>
          </a:p>
        </p:txBody>
      </p:sp>
      <p:sp>
        <p:nvSpPr>
          <p:cNvPr id="51" name="Content Placeholder 2">
            <a:extLst>
              <a:ext uri="{FF2B5EF4-FFF2-40B4-BE49-F238E27FC236}">
                <a16:creationId xmlns:a16="http://schemas.microsoft.com/office/drawing/2014/main" id="{CD7805E1-65D0-011B-AF59-8E96E687EF00}"/>
              </a:ext>
            </a:extLst>
          </p:cNvPr>
          <p:cNvSpPr txBox="1">
            <a:spLocks/>
          </p:cNvSpPr>
          <p:nvPr/>
        </p:nvSpPr>
        <p:spPr>
          <a:xfrm>
            <a:off x="7309098" y="2068449"/>
            <a:ext cx="2305050" cy="5152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Cat6 Patch Cord RJ45 to RJ45 1M</a:t>
            </a:r>
            <a:endParaRPr lang="th-TH" sz="1200" dirty="0"/>
          </a:p>
        </p:txBody>
      </p:sp>
      <p:sp>
        <p:nvSpPr>
          <p:cNvPr id="52" name="Content Placeholder 2">
            <a:extLst>
              <a:ext uri="{FF2B5EF4-FFF2-40B4-BE49-F238E27FC236}">
                <a16:creationId xmlns:a16="http://schemas.microsoft.com/office/drawing/2014/main" id="{06A69F41-2C61-9BF3-3B1B-F3455CC5815A}"/>
              </a:ext>
            </a:extLst>
          </p:cNvPr>
          <p:cNvSpPr txBox="1">
            <a:spLocks/>
          </p:cNvSpPr>
          <p:nvPr/>
        </p:nvSpPr>
        <p:spPr>
          <a:xfrm>
            <a:off x="4402445" y="4879621"/>
            <a:ext cx="2970137" cy="5152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Patch Cord SC-SC, SM 9/125um, Duplex, 3M</a:t>
            </a:r>
            <a:endParaRPr lang="th-TH" sz="1200" dirty="0"/>
          </a:p>
        </p:txBody>
      </p:sp>
      <p:sp>
        <p:nvSpPr>
          <p:cNvPr id="24" name="Content Placeholder 2">
            <a:extLst>
              <a:ext uri="{FF2B5EF4-FFF2-40B4-BE49-F238E27FC236}">
                <a16:creationId xmlns:a16="http://schemas.microsoft.com/office/drawing/2014/main" id="{C7DF2EE7-46A9-7A51-54C5-9046EDC993F1}"/>
              </a:ext>
            </a:extLst>
          </p:cNvPr>
          <p:cNvSpPr txBox="1">
            <a:spLocks/>
          </p:cNvSpPr>
          <p:nvPr/>
        </p:nvSpPr>
        <p:spPr>
          <a:xfrm>
            <a:off x="4943475" y="2891637"/>
            <a:ext cx="2305050" cy="5152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dirty="0"/>
              <a:t>GST-802</a:t>
            </a:r>
            <a:r>
              <a:rPr lang="th-TH" sz="1200" dirty="0"/>
              <a:t> / </a:t>
            </a:r>
            <a:r>
              <a:rPr lang="en-US" sz="1200" dirty="0"/>
              <a:t>GST-802S</a:t>
            </a:r>
          </a:p>
        </p:txBody>
      </p:sp>
      <p:sp>
        <p:nvSpPr>
          <p:cNvPr id="26" name="Content Placeholder 2">
            <a:extLst>
              <a:ext uri="{FF2B5EF4-FFF2-40B4-BE49-F238E27FC236}">
                <a16:creationId xmlns:a16="http://schemas.microsoft.com/office/drawing/2014/main" id="{F5A1DFA0-F8F2-6A10-8962-B4AAA8520522}"/>
              </a:ext>
            </a:extLst>
          </p:cNvPr>
          <p:cNvSpPr txBox="1">
            <a:spLocks/>
          </p:cNvSpPr>
          <p:nvPr/>
        </p:nvSpPr>
        <p:spPr>
          <a:xfrm>
            <a:off x="7082012" y="2921481"/>
            <a:ext cx="2305050" cy="5152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b="0" i="0" strike="noStrike" dirty="0">
                <a:solidFill>
                  <a:srgbClr val="000000"/>
                </a:solidFill>
                <a:effectLst/>
                <a:latin typeface="Didact Gothic" panose="00000500000000000000" pitchFamily="2" charset="0"/>
              </a:rPr>
              <a:t>Chassis MC-1610MR / </a:t>
            </a:r>
            <a:br>
              <a:rPr lang="en-US" sz="1200" b="0" i="0" strike="noStrike" dirty="0">
                <a:solidFill>
                  <a:srgbClr val="000000"/>
                </a:solidFill>
                <a:effectLst/>
                <a:latin typeface="Didact Gothic" panose="00000500000000000000" pitchFamily="2" charset="0"/>
              </a:rPr>
            </a:br>
            <a:r>
              <a:rPr lang="en-US" sz="1200" b="0" i="0" strike="noStrike" dirty="0">
                <a:solidFill>
                  <a:srgbClr val="000000"/>
                </a:solidFill>
                <a:effectLst/>
                <a:latin typeface="Didact Gothic" panose="00000500000000000000" pitchFamily="2" charset="0"/>
              </a:rPr>
              <a:t>MC-1610MR48</a:t>
            </a:r>
            <a:endParaRPr lang="th-TH" sz="1200" dirty="0"/>
          </a:p>
        </p:txBody>
      </p:sp>
      <p:sp>
        <p:nvSpPr>
          <p:cNvPr id="27" name="Content Placeholder 2">
            <a:extLst>
              <a:ext uri="{FF2B5EF4-FFF2-40B4-BE49-F238E27FC236}">
                <a16:creationId xmlns:a16="http://schemas.microsoft.com/office/drawing/2014/main" id="{96D20ACA-A68F-41A8-C1FC-82066A9013CE}"/>
              </a:ext>
            </a:extLst>
          </p:cNvPr>
          <p:cNvSpPr txBox="1">
            <a:spLocks/>
          </p:cNvSpPr>
          <p:nvPr/>
        </p:nvSpPr>
        <p:spPr>
          <a:xfrm>
            <a:off x="2970186" y="3051249"/>
            <a:ext cx="2305050" cy="5152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b="0" i="0" strike="noStrike" dirty="0">
                <a:solidFill>
                  <a:srgbClr val="000000"/>
                </a:solidFill>
                <a:effectLst/>
                <a:latin typeface="Didact Gothic" panose="00000500000000000000" pitchFamily="2" charset="0"/>
              </a:rPr>
              <a:t>Chassis MC-1610MR / </a:t>
            </a:r>
            <a:br>
              <a:rPr lang="en-US" sz="1200" b="0" i="0" strike="noStrike" dirty="0">
                <a:solidFill>
                  <a:srgbClr val="000000"/>
                </a:solidFill>
                <a:effectLst/>
                <a:latin typeface="Didact Gothic" panose="00000500000000000000" pitchFamily="2" charset="0"/>
              </a:rPr>
            </a:br>
            <a:r>
              <a:rPr lang="en-US" sz="1200" b="0" i="0" strike="noStrike" dirty="0">
                <a:solidFill>
                  <a:srgbClr val="000000"/>
                </a:solidFill>
                <a:effectLst/>
                <a:latin typeface="Didact Gothic" panose="00000500000000000000" pitchFamily="2" charset="0"/>
              </a:rPr>
              <a:t>MC-1610MR48</a:t>
            </a:r>
            <a:endParaRPr lang="th-TH" sz="1200" dirty="0"/>
          </a:p>
        </p:txBody>
      </p:sp>
    </p:spTree>
    <p:extLst>
      <p:ext uri="{BB962C8B-B14F-4D97-AF65-F5344CB8AC3E}">
        <p14:creationId xmlns:p14="http://schemas.microsoft.com/office/powerpoint/2010/main" val="871873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L2+ 8-Port 2.5G 802.3at PoE + 2-Port 1G/10G SFP+ Managed Multigigabit Switch MGS-5220-8P2X">
            <a:extLst>
              <a:ext uri="{FF2B5EF4-FFF2-40B4-BE49-F238E27FC236}">
                <a16:creationId xmlns:a16="http://schemas.microsoft.com/office/drawing/2014/main" id="{ED51ADC6-675B-B641-61D2-2B2213361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850" y="2820003"/>
            <a:ext cx="2485342" cy="248534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Layer 2+ 24-Port 10G SFP+ + 2-Port 40G QSFP+ Stackable Managed Switch XGS-5240-24X2QR">
            <a:extLst>
              <a:ext uri="{FF2B5EF4-FFF2-40B4-BE49-F238E27FC236}">
                <a16:creationId xmlns:a16="http://schemas.microsoft.com/office/drawing/2014/main" id="{8B213558-E0B5-927F-37CD-CE16AECBC3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0669" y="2536493"/>
            <a:ext cx="2479762" cy="24797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954107B-B3CA-BA77-B4DB-FBA3D4ECE76A}"/>
              </a:ext>
            </a:extLst>
          </p:cNvPr>
          <p:cNvSpPr>
            <a:spLocks noGrp="1"/>
          </p:cNvSpPr>
          <p:nvPr>
            <p:ph type="title"/>
          </p:nvPr>
        </p:nvSpPr>
        <p:spPr>
          <a:xfrm>
            <a:off x="838200" y="313531"/>
            <a:ext cx="10515600" cy="1325563"/>
          </a:xfrm>
        </p:spPr>
        <p:txBody>
          <a:bodyPr>
            <a:normAutofit/>
          </a:bodyPr>
          <a:lstStyle/>
          <a:p>
            <a:r>
              <a:rPr lang="en-US" sz="3600" b="1" i="0" dirty="0">
                <a:solidFill>
                  <a:srgbClr val="19191A"/>
                </a:solidFill>
                <a:effectLst/>
                <a:latin typeface="Open Sans" panose="020B0606030504020204" pitchFamily="34" charset="0"/>
              </a:rPr>
              <a:t>Network Connectivity</a:t>
            </a:r>
            <a:br>
              <a:rPr lang="en-US" sz="3200" b="1" i="0" dirty="0">
                <a:solidFill>
                  <a:srgbClr val="19191A"/>
                </a:solidFill>
                <a:effectLst/>
                <a:latin typeface="Open Sans" panose="020B0606030504020204" pitchFamily="34" charset="0"/>
              </a:rPr>
            </a:br>
            <a:r>
              <a:rPr lang="en-US" sz="2800" i="0" dirty="0">
                <a:solidFill>
                  <a:srgbClr val="19191A"/>
                </a:solidFill>
                <a:effectLst/>
                <a:latin typeface="Open Sans" panose="020B0606030504020204" pitchFamily="34" charset="0"/>
              </a:rPr>
              <a:t>Hybridge Cabling</a:t>
            </a:r>
            <a:endParaRPr lang="th-TH" sz="4000" dirty="0"/>
          </a:p>
        </p:txBody>
      </p:sp>
      <p:pic>
        <p:nvPicPr>
          <p:cNvPr id="1028" name="Picture 4" descr="16-Slot Managed Media Converter Chassis with Redundant Power Supply System MC-1610MR / MC-1610MR48">
            <a:extLst>
              <a:ext uri="{FF2B5EF4-FFF2-40B4-BE49-F238E27FC236}">
                <a16:creationId xmlns:a16="http://schemas.microsoft.com/office/drawing/2014/main" id="{27F02DE6-1C76-5259-3636-C44F8762F7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3095" y="2624460"/>
            <a:ext cx="2085975" cy="20859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16-Slot Managed Media Converter Chassis with Redundant Power Supply System MC-1610MR / MC-1610MR48">
            <a:extLst>
              <a:ext uri="{FF2B5EF4-FFF2-40B4-BE49-F238E27FC236}">
                <a16:creationId xmlns:a16="http://schemas.microsoft.com/office/drawing/2014/main" id="{9BABDE53-5F32-7EDC-2229-19E375861E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9595" y="2624460"/>
            <a:ext cx="2085975" cy="2085975"/>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F3553265-53CE-D6E2-6EED-2B51C9AF7F5C}"/>
              </a:ext>
            </a:extLst>
          </p:cNvPr>
          <p:cNvSpPr>
            <a:spLocks noGrp="1"/>
          </p:cNvSpPr>
          <p:nvPr>
            <p:ph idx="1"/>
          </p:nvPr>
        </p:nvSpPr>
        <p:spPr>
          <a:xfrm>
            <a:off x="714374" y="4805362"/>
            <a:ext cx="2538413" cy="1076325"/>
          </a:xfrm>
        </p:spPr>
        <p:txBody>
          <a:bodyPr anchor="ctr">
            <a:normAutofit/>
          </a:bodyPr>
          <a:lstStyle/>
          <a:p>
            <a:pPr marL="0" indent="0" algn="l">
              <a:buNone/>
            </a:pPr>
            <a:r>
              <a:rPr lang="en-US" sz="1000" b="0" i="0" dirty="0">
                <a:solidFill>
                  <a:srgbClr val="212529"/>
                </a:solidFill>
                <a:effectLst/>
                <a:latin typeface="Didact Gothic" panose="00000500000000000000" pitchFamily="2" charset="0"/>
              </a:rPr>
              <a:t>L2+ 8-Port 2.5G 802.3at PoE + 2-Port 1G/10G SFP+ Managed Multigigabit Switch</a:t>
            </a:r>
          </a:p>
          <a:p>
            <a:pPr marL="0" indent="0">
              <a:buNone/>
            </a:pPr>
            <a:endParaRPr lang="th-TH" sz="1700" dirty="0"/>
          </a:p>
        </p:txBody>
      </p:sp>
      <p:sp>
        <p:nvSpPr>
          <p:cNvPr id="11" name="Content Placeholder 2">
            <a:extLst>
              <a:ext uri="{FF2B5EF4-FFF2-40B4-BE49-F238E27FC236}">
                <a16:creationId xmlns:a16="http://schemas.microsoft.com/office/drawing/2014/main" id="{2EB125CA-0973-512C-D478-A0CF1448DCE4}"/>
              </a:ext>
            </a:extLst>
          </p:cNvPr>
          <p:cNvSpPr txBox="1">
            <a:spLocks/>
          </p:cNvSpPr>
          <p:nvPr/>
        </p:nvSpPr>
        <p:spPr>
          <a:xfrm>
            <a:off x="9401175" y="4611533"/>
            <a:ext cx="2305050" cy="10763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1200" b="0" i="0" dirty="0">
                <a:solidFill>
                  <a:srgbClr val="212529"/>
                </a:solidFill>
                <a:effectLst/>
                <a:latin typeface="Didact Gothic" panose="00000500000000000000" pitchFamily="2" charset="0"/>
              </a:rPr>
              <a:t>Layer 2+ 24-Port 10G SFP+ + 2-Port 40G QSFP+ Stackable Managed Switch</a:t>
            </a:r>
          </a:p>
          <a:p>
            <a:pPr marL="0" indent="0">
              <a:buFont typeface="Arial" panose="020B0604020202020204" pitchFamily="34" charset="0"/>
              <a:buNone/>
            </a:pPr>
            <a:endParaRPr lang="th-TH" sz="1700" dirty="0"/>
          </a:p>
        </p:txBody>
      </p:sp>
      <p:grpSp>
        <p:nvGrpSpPr>
          <p:cNvPr id="33" name="Group 32">
            <a:extLst>
              <a:ext uri="{FF2B5EF4-FFF2-40B4-BE49-F238E27FC236}">
                <a16:creationId xmlns:a16="http://schemas.microsoft.com/office/drawing/2014/main" id="{F6B1029E-7F09-6A81-AF1D-F3129B0256C8}"/>
              </a:ext>
            </a:extLst>
          </p:cNvPr>
          <p:cNvGrpSpPr/>
          <p:nvPr/>
        </p:nvGrpSpPr>
        <p:grpSpPr>
          <a:xfrm>
            <a:off x="2654842" y="2793646"/>
            <a:ext cx="1935333" cy="1121129"/>
            <a:chOff x="2636667" y="2823099"/>
            <a:chExt cx="1819924" cy="1121129"/>
          </a:xfrm>
        </p:grpSpPr>
        <p:cxnSp>
          <p:nvCxnSpPr>
            <p:cNvPr id="25" name="Straight Arrow Connector 24">
              <a:extLst>
                <a:ext uri="{FF2B5EF4-FFF2-40B4-BE49-F238E27FC236}">
                  <a16:creationId xmlns:a16="http://schemas.microsoft.com/office/drawing/2014/main" id="{47ECF6B7-CD31-78E6-3F6B-8CECFC9BC83A}"/>
                </a:ext>
              </a:extLst>
            </p:cNvPr>
            <p:cNvCxnSpPr>
              <a:cxnSpLocks/>
            </p:cNvCxnSpPr>
            <p:nvPr/>
          </p:nvCxnSpPr>
          <p:spPr>
            <a:xfrm>
              <a:off x="2636667" y="2823099"/>
              <a:ext cx="0" cy="112112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98D66F-577C-1CCA-DEF5-401523EE6862}"/>
                </a:ext>
              </a:extLst>
            </p:cNvPr>
            <p:cNvCxnSpPr>
              <a:cxnSpLocks/>
            </p:cNvCxnSpPr>
            <p:nvPr/>
          </p:nvCxnSpPr>
          <p:spPr>
            <a:xfrm>
              <a:off x="2636667" y="2823099"/>
              <a:ext cx="18199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95F9E2D-38CF-971B-4A8E-03B349682A48}"/>
                </a:ext>
              </a:extLst>
            </p:cNvPr>
            <p:cNvCxnSpPr/>
            <p:nvPr/>
          </p:nvCxnSpPr>
          <p:spPr>
            <a:xfrm>
              <a:off x="4456590" y="2823099"/>
              <a:ext cx="0" cy="816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315648B-ECA0-6839-6E7A-1FD2B065B8D7}"/>
              </a:ext>
            </a:extLst>
          </p:cNvPr>
          <p:cNvGrpSpPr/>
          <p:nvPr/>
        </p:nvGrpSpPr>
        <p:grpSpPr>
          <a:xfrm rot="10800000">
            <a:off x="4590171" y="4351480"/>
            <a:ext cx="2535593" cy="534665"/>
            <a:chOff x="2636667" y="2823098"/>
            <a:chExt cx="1828721" cy="1091399"/>
          </a:xfrm>
        </p:grpSpPr>
        <p:cxnSp>
          <p:nvCxnSpPr>
            <p:cNvPr id="40" name="Straight Arrow Connector 39">
              <a:extLst>
                <a:ext uri="{FF2B5EF4-FFF2-40B4-BE49-F238E27FC236}">
                  <a16:creationId xmlns:a16="http://schemas.microsoft.com/office/drawing/2014/main" id="{5F2CB179-F086-1C10-833B-FCE0A8CD123C}"/>
                </a:ext>
              </a:extLst>
            </p:cNvPr>
            <p:cNvCxnSpPr>
              <a:cxnSpLocks/>
            </p:cNvCxnSpPr>
            <p:nvPr/>
          </p:nvCxnSpPr>
          <p:spPr>
            <a:xfrm rot="10800000" flipH="1" flipV="1">
              <a:off x="2636667" y="2823098"/>
              <a:ext cx="10743" cy="109139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C267EBB-F7D0-1997-9016-526F78009E99}"/>
                </a:ext>
              </a:extLst>
            </p:cNvPr>
            <p:cNvCxnSpPr>
              <a:cxnSpLocks/>
            </p:cNvCxnSpPr>
            <p:nvPr/>
          </p:nvCxnSpPr>
          <p:spPr>
            <a:xfrm>
              <a:off x="2636667" y="2823099"/>
              <a:ext cx="1819924"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B20F1AC-B5C7-948B-5305-494EA1E608C2}"/>
                </a:ext>
              </a:extLst>
            </p:cNvPr>
            <p:cNvCxnSpPr>
              <a:cxnSpLocks/>
            </p:cNvCxnSpPr>
            <p:nvPr/>
          </p:nvCxnSpPr>
          <p:spPr>
            <a:xfrm rot="10800000" flipH="1" flipV="1">
              <a:off x="4456590" y="2823099"/>
              <a:ext cx="8798" cy="109139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EAD3CCAB-CDD0-B0C4-373E-0644EAC2F92C}"/>
              </a:ext>
            </a:extLst>
          </p:cNvPr>
          <p:cNvGrpSpPr/>
          <p:nvPr/>
        </p:nvGrpSpPr>
        <p:grpSpPr>
          <a:xfrm>
            <a:off x="7152719" y="2448746"/>
            <a:ext cx="2772515" cy="1306508"/>
            <a:chOff x="2636667" y="2823099"/>
            <a:chExt cx="1819924" cy="1306508"/>
          </a:xfrm>
        </p:grpSpPr>
        <p:cxnSp>
          <p:nvCxnSpPr>
            <p:cNvPr id="46" name="Straight Arrow Connector 45">
              <a:extLst>
                <a:ext uri="{FF2B5EF4-FFF2-40B4-BE49-F238E27FC236}">
                  <a16:creationId xmlns:a16="http://schemas.microsoft.com/office/drawing/2014/main" id="{023064C4-5224-F9B3-041B-896D690599BE}"/>
                </a:ext>
              </a:extLst>
            </p:cNvPr>
            <p:cNvCxnSpPr>
              <a:cxnSpLocks/>
            </p:cNvCxnSpPr>
            <p:nvPr/>
          </p:nvCxnSpPr>
          <p:spPr>
            <a:xfrm>
              <a:off x="2636667" y="2823099"/>
              <a:ext cx="0" cy="112112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5956F51-DCE4-D53E-143C-863093D036E7}"/>
                </a:ext>
              </a:extLst>
            </p:cNvPr>
            <p:cNvCxnSpPr>
              <a:cxnSpLocks/>
            </p:cNvCxnSpPr>
            <p:nvPr/>
          </p:nvCxnSpPr>
          <p:spPr>
            <a:xfrm>
              <a:off x="2636667" y="2823099"/>
              <a:ext cx="18199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C49CC9C-1C00-A03F-81A4-A51F99E4FF5D}"/>
                </a:ext>
              </a:extLst>
            </p:cNvPr>
            <p:cNvCxnSpPr>
              <a:cxnSpLocks/>
            </p:cNvCxnSpPr>
            <p:nvPr/>
          </p:nvCxnSpPr>
          <p:spPr>
            <a:xfrm>
              <a:off x="4456590" y="2823099"/>
              <a:ext cx="1" cy="1306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0" name="Content Placeholder 2">
            <a:extLst>
              <a:ext uri="{FF2B5EF4-FFF2-40B4-BE49-F238E27FC236}">
                <a16:creationId xmlns:a16="http://schemas.microsoft.com/office/drawing/2014/main" id="{167ACA59-DCCE-E65C-8335-363B0BDCD909}"/>
              </a:ext>
            </a:extLst>
          </p:cNvPr>
          <p:cNvSpPr txBox="1">
            <a:spLocks/>
          </p:cNvSpPr>
          <p:nvPr/>
        </p:nvSpPr>
        <p:spPr>
          <a:xfrm>
            <a:off x="2505308" y="2339493"/>
            <a:ext cx="2305050" cy="5152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Cat6 Patch Cord RJ45 to RJ45 1M</a:t>
            </a:r>
            <a:endParaRPr lang="th-TH" sz="1200" dirty="0"/>
          </a:p>
        </p:txBody>
      </p:sp>
      <p:sp>
        <p:nvSpPr>
          <p:cNvPr id="51" name="Content Placeholder 2">
            <a:extLst>
              <a:ext uri="{FF2B5EF4-FFF2-40B4-BE49-F238E27FC236}">
                <a16:creationId xmlns:a16="http://schemas.microsoft.com/office/drawing/2014/main" id="{CD7805E1-65D0-011B-AF59-8E96E687EF00}"/>
              </a:ext>
            </a:extLst>
          </p:cNvPr>
          <p:cNvSpPr txBox="1">
            <a:spLocks/>
          </p:cNvSpPr>
          <p:nvPr/>
        </p:nvSpPr>
        <p:spPr>
          <a:xfrm>
            <a:off x="7309098" y="2068449"/>
            <a:ext cx="2305050" cy="5152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Cat6 Patch Cord RJ45 to RJ45 1M</a:t>
            </a:r>
            <a:endParaRPr lang="th-TH" sz="1200" dirty="0"/>
          </a:p>
        </p:txBody>
      </p:sp>
      <p:sp>
        <p:nvSpPr>
          <p:cNvPr id="52" name="Content Placeholder 2">
            <a:extLst>
              <a:ext uri="{FF2B5EF4-FFF2-40B4-BE49-F238E27FC236}">
                <a16:creationId xmlns:a16="http://schemas.microsoft.com/office/drawing/2014/main" id="{06A69F41-2C61-9BF3-3B1B-F3455CC5815A}"/>
              </a:ext>
            </a:extLst>
          </p:cNvPr>
          <p:cNvSpPr txBox="1">
            <a:spLocks/>
          </p:cNvSpPr>
          <p:nvPr/>
        </p:nvSpPr>
        <p:spPr>
          <a:xfrm>
            <a:off x="4402445" y="4879621"/>
            <a:ext cx="2970137" cy="5152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Patch Cord LC-LC, SM 9/125um, Duplex, 3M</a:t>
            </a:r>
            <a:endParaRPr lang="th-TH" sz="1200" dirty="0"/>
          </a:p>
        </p:txBody>
      </p:sp>
      <p:sp>
        <p:nvSpPr>
          <p:cNvPr id="26" name="Content Placeholder 2">
            <a:extLst>
              <a:ext uri="{FF2B5EF4-FFF2-40B4-BE49-F238E27FC236}">
                <a16:creationId xmlns:a16="http://schemas.microsoft.com/office/drawing/2014/main" id="{CDD899C2-A929-7AB8-ED12-F345CC89090B}"/>
              </a:ext>
            </a:extLst>
          </p:cNvPr>
          <p:cNvSpPr txBox="1">
            <a:spLocks/>
          </p:cNvSpPr>
          <p:nvPr/>
        </p:nvSpPr>
        <p:spPr>
          <a:xfrm>
            <a:off x="4563223" y="2770293"/>
            <a:ext cx="2562546" cy="51520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100" b="0" i="0" dirty="0">
                <a:effectLst/>
                <a:cs typeface="Cordia New" panose="020B0304020202020204" pitchFamily="34" charset="-34"/>
              </a:rPr>
              <a:t>GST-805A/GST-806A15</a:t>
            </a:r>
          </a:p>
          <a:p>
            <a:pPr marL="0" indent="0" algn="ctr">
              <a:buNone/>
            </a:pPr>
            <a:r>
              <a:rPr lang="en-US" sz="1100" b="0" i="0" dirty="0">
                <a:effectLst/>
                <a:cs typeface="Cordia New" panose="020B0304020202020204" pitchFamily="34" charset="-34"/>
              </a:rPr>
              <a:t>GST-806B15/GST-806A60</a:t>
            </a:r>
            <a:r>
              <a:rPr lang="en-US" sz="1100" dirty="0">
                <a:cs typeface="Cordia New" panose="020B0304020202020204" pitchFamily="34" charset="-34"/>
              </a:rPr>
              <a:t>/</a:t>
            </a:r>
            <a:r>
              <a:rPr lang="en-US" sz="1100" b="0" i="0" dirty="0">
                <a:effectLst/>
                <a:cs typeface="Cordia New" panose="020B0304020202020204" pitchFamily="34" charset="-34"/>
              </a:rPr>
              <a:t>GST-806B60</a:t>
            </a:r>
          </a:p>
        </p:txBody>
      </p:sp>
      <p:pic>
        <p:nvPicPr>
          <p:cNvPr id="5" name="Picture 4">
            <a:extLst>
              <a:ext uri="{FF2B5EF4-FFF2-40B4-BE49-F238E27FC236}">
                <a16:creationId xmlns:a16="http://schemas.microsoft.com/office/drawing/2014/main" id="{B1C1F4F5-14F0-59AE-9787-A72D474A3813}"/>
              </a:ext>
            </a:extLst>
          </p:cNvPr>
          <p:cNvPicPr>
            <a:picLocks noChangeAspect="1"/>
          </p:cNvPicPr>
          <p:nvPr/>
        </p:nvPicPr>
        <p:blipFill>
          <a:blip r:embed="rId5"/>
          <a:stretch>
            <a:fillRect/>
          </a:stretch>
        </p:blipFill>
        <p:spPr>
          <a:xfrm>
            <a:off x="4210406" y="4026589"/>
            <a:ext cx="685676" cy="378657"/>
          </a:xfrm>
          <a:prstGeom prst="rect">
            <a:avLst/>
          </a:prstGeom>
        </p:spPr>
      </p:pic>
      <p:pic>
        <p:nvPicPr>
          <p:cNvPr id="31" name="Picture 30">
            <a:extLst>
              <a:ext uri="{FF2B5EF4-FFF2-40B4-BE49-F238E27FC236}">
                <a16:creationId xmlns:a16="http://schemas.microsoft.com/office/drawing/2014/main" id="{AC2AD5D0-E78A-D634-53B3-0955A968EB66}"/>
              </a:ext>
            </a:extLst>
          </p:cNvPr>
          <p:cNvPicPr>
            <a:picLocks noChangeAspect="1"/>
          </p:cNvPicPr>
          <p:nvPr/>
        </p:nvPicPr>
        <p:blipFill>
          <a:blip r:embed="rId5"/>
          <a:stretch>
            <a:fillRect/>
          </a:stretch>
        </p:blipFill>
        <p:spPr>
          <a:xfrm>
            <a:off x="6768030" y="4018510"/>
            <a:ext cx="685676" cy="378657"/>
          </a:xfrm>
          <a:prstGeom prst="rect">
            <a:avLst/>
          </a:prstGeom>
        </p:spPr>
      </p:pic>
      <p:sp>
        <p:nvSpPr>
          <p:cNvPr id="32" name="Content Placeholder 2">
            <a:extLst>
              <a:ext uri="{FF2B5EF4-FFF2-40B4-BE49-F238E27FC236}">
                <a16:creationId xmlns:a16="http://schemas.microsoft.com/office/drawing/2014/main" id="{4D6AA0BD-358E-7FDD-A0BC-931C19D1FA93}"/>
              </a:ext>
            </a:extLst>
          </p:cNvPr>
          <p:cNvSpPr txBox="1">
            <a:spLocks/>
          </p:cNvSpPr>
          <p:nvPr/>
        </p:nvSpPr>
        <p:spPr>
          <a:xfrm>
            <a:off x="4734988" y="4026589"/>
            <a:ext cx="2305050" cy="5152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b="0" i="0" dirty="0">
                <a:effectLst/>
                <a:latin typeface="Calibri" panose="020F0502020204030204" pitchFamily="34" charset="0"/>
                <a:cs typeface="Calibri" panose="020F0502020204030204" pitchFamily="34" charset="0"/>
              </a:rPr>
              <a:t>MGB-Series Transceiver</a:t>
            </a:r>
          </a:p>
        </p:txBody>
      </p:sp>
      <p:sp>
        <p:nvSpPr>
          <p:cNvPr id="34" name="Content Placeholder 2">
            <a:extLst>
              <a:ext uri="{FF2B5EF4-FFF2-40B4-BE49-F238E27FC236}">
                <a16:creationId xmlns:a16="http://schemas.microsoft.com/office/drawing/2014/main" id="{2E58A173-BF6E-B8E3-5C92-0A0A36EF96A7}"/>
              </a:ext>
            </a:extLst>
          </p:cNvPr>
          <p:cNvSpPr txBox="1">
            <a:spLocks/>
          </p:cNvSpPr>
          <p:nvPr/>
        </p:nvSpPr>
        <p:spPr>
          <a:xfrm>
            <a:off x="7179670" y="2921481"/>
            <a:ext cx="2305050" cy="5152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b="0" i="0" strike="noStrike" dirty="0">
                <a:solidFill>
                  <a:srgbClr val="000000"/>
                </a:solidFill>
                <a:effectLst/>
                <a:latin typeface="Didact Gothic" panose="00000500000000000000" pitchFamily="2" charset="0"/>
              </a:rPr>
              <a:t>Chassis MC-1610MR / </a:t>
            </a:r>
            <a:br>
              <a:rPr lang="en-US" sz="1200" b="0" i="0" strike="noStrike" dirty="0">
                <a:solidFill>
                  <a:srgbClr val="000000"/>
                </a:solidFill>
                <a:effectLst/>
                <a:latin typeface="Didact Gothic" panose="00000500000000000000" pitchFamily="2" charset="0"/>
              </a:rPr>
            </a:br>
            <a:r>
              <a:rPr lang="en-US" sz="1200" b="0" i="0" strike="noStrike" dirty="0">
                <a:solidFill>
                  <a:srgbClr val="000000"/>
                </a:solidFill>
                <a:effectLst/>
                <a:latin typeface="Didact Gothic" panose="00000500000000000000" pitchFamily="2" charset="0"/>
              </a:rPr>
              <a:t>MC-1610MR48</a:t>
            </a:r>
            <a:endParaRPr lang="th-TH" sz="1200" dirty="0"/>
          </a:p>
        </p:txBody>
      </p:sp>
      <p:sp>
        <p:nvSpPr>
          <p:cNvPr id="35" name="Content Placeholder 2">
            <a:extLst>
              <a:ext uri="{FF2B5EF4-FFF2-40B4-BE49-F238E27FC236}">
                <a16:creationId xmlns:a16="http://schemas.microsoft.com/office/drawing/2014/main" id="{6529A30E-CE2A-460A-2081-54AD70426494}"/>
              </a:ext>
            </a:extLst>
          </p:cNvPr>
          <p:cNvSpPr txBox="1">
            <a:spLocks/>
          </p:cNvSpPr>
          <p:nvPr/>
        </p:nvSpPr>
        <p:spPr>
          <a:xfrm>
            <a:off x="2970186" y="3051249"/>
            <a:ext cx="2305050" cy="5152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b="0" i="0" strike="noStrike" dirty="0">
                <a:solidFill>
                  <a:srgbClr val="000000"/>
                </a:solidFill>
                <a:effectLst/>
                <a:latin typeface="Didact Gothic" panose="00000500000000000000" pitchFamily="2" charset="0"/>
              </a:rPr>
              <a:t>Chassis MC-1610MR / </a:t>
            </a:r>
            <a:br>
              <a:rPr lang="en-US" sz="1200" b="0" i="0" strike="noStrike" dirty="0">
                <a:solidFill>
                  <a:srgbClr val="000000"/>
                </a:solidFill>
                <a:effectLst/>
                <a:latin typeface="Didact Gothic" panose="00000500000000000000" pitchFamily="2" charset="0"/>
              </a:rPr>
            </a:br>
            <a:r>
              <a:rPr lang="en-US" sz="1200" b="0" i="0" strike="noStrike" dirty="0">
                <a:solidFill>
                  <a:srgbClr val="000000"/>
                </a:solidFill>
                <a:effectLst/>
                <a:latin typeface="Didact Gothic" panose="00000500000000000000" pitchFamily="2" charset="0"/>
              </a:rPr>
              <a:t>MC-1610MR48</a:t>
            </a:r>
            <a:endParaRPr lang="th-TH" sz="1200" dirty="0"/>
          </a:p>
        </p:txBody>
      </p:sp>
    </p:spTree>
    <p:extLst>
      <p:ext uri="{BB962C8B-B14F-4D97-AF65-F5344CB8AC3E}">
        <p14:creationId xmlns:p14="http://schemas.microsoft.com/office/powerpoint/2010/main" val="3524323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Industrial L2+ 16-Port 10/100/1000T + 4-Port 100/1000X SFP Managed Ethernet Switch (-40~75 degrees C) IGS-5225-16T4S">
            <a:extLst>
              <a:ext uri="{FF2B5EF4-FFF2-40B4-BE49-F238E27FC236}">
                <a16:creationId xmlns:a16="http://schemas.microsoft.com/office/drawing/2014/main" id="{E87EEEC5-A62F-7C3B-439C-BE104EF57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3289" y="2963953"/>
            <a:ext cx="2168188" cy="216818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ndustrial L3 24-Port 10/100/1000T 802.3at PoE + 4-Port 10G SFP+ Managed Ethernet Switch (-40~75 degrees C) IGS-6325-24P4X">
            <a:extLst>
              <a:ext uri="{FF2B5EF4-FFF2-40B4-BE49-F238E27FC236}">
                <a16:creationId xmlns:a16="http://schemas.microsoft.com/office/drawing/2014/main" id="{0711AA42-26E6-A86D-B4BF-9643BD8F07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395" y="3127989"/>
            <a:ext cx="2140640" cy="214064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a:extLst>
              <a:ext uri="{FF2B5EF4-FFF2-40B4-BE49-F238E27FC236}">
                <a16:creationId xmlns:a16="http://schemas.microsoft.com/office/drawing/2014/main" id="{30F4E71F-95BC-451B-6AF1-9E69F81BFC91}"/>
              </a:ext>
            </a:extLst>
          </p:cNvPr>
          <p:cNvPicPr>
            <a:picLocks noChangeAspect="1"/>
          </p:cNvPicPr>
          <p:nvPr/>
        </p:nvPicPr>
        <p:blipFill>
          <a:blip r:embed="rId4"/>
          <a:stretch>
            <a:fillRect/>
          </a:stretch>
        </p:blipFill>
        <p:spPr>
          <a:xfrm>
            <a:off x="6547834" y="3372831"/>
            <a:ext cx="838335" cy="1116417"/>
          </a:xfrm>
          <a:prstGeom prst="rect">
            <a:avLst/>
          </a:prstGeom>
        </p:spPr>
      </p:pic>
      <p:pic>
        <p:nvPicPr>
          <p:cNvPr id="6" name="Picture 5">
            <a:extLst>
              <a:ext uri="{FF2B5EF4-FFF2-40B4-BE49-F238E27FC236}">
                <a16:creationId xmlns:a16="http://schemas.microsoft.com/office/drawing/2014/main" id="{6914CE79-5B9B-3C86-4CEB-AF7027C0FC4C}"/>
              </a:ext>
            </a:extLst>
          </p:cNvPr>
          <p:cNvPicPr>
            <a:picLocks noChangeAspect="1"/>
          </p:cNvPicPr>
          <p:nvPr/>
        </p:nvPicPr>
        <p:blipFill>
          <a:blip r:embed="rId4"/>
          <a:stretch>
            <a:fillRect/>
          </a:stretch>
        </p:blipFill>
        <p:spPr>
          <a:xfrm>
            <a:off x="3934594" y="3390008"/>
            <a:ext cx="838335" cy="1116417"/>
          </a:xfrm>
          <a:prstGeom prst="rect">
            <a:avLst/>
          </a:prstGeom>
        </p:spPr>
      </p:pic>
      <p:sp>
        <p:nvSpPr>
          <p:cNvPr id="2" name="Title 1">
            <a:extLst>
              <a:ext uri="{FF2B5EF4-FFF2-40B4-BE49-F238E27FC236}">
                <a16:creationId xmlns:a16="http://schemas.microsoft.com/office/drawing/2014/main" id="{4954107B-B3CA-BA77-B4DB-FBA3D4ECE76A}"/>
              </a:ext>
            </a:extLst>
          </p:cNvPr>
          <p:cNvSpPr>
            <a:spLocks noGrp="1"/>
          </p:cNvSpPr>
          <p:nvPr>
            <p:ph type="title"/>
          </p:nvPr>
        </p:nvSpPr>
        <p:spPr>
          <a:xfrm>
            <a:off x="838200" y="313531"/>
            <a:ext cx="10515600" cy="1325563"/>
          </a:xfrm>
        </p:spPr>
        <p:txBody>
          <a:bodyPr>
            <a:normAutofit/>
          </a:bodyPr>
          <a:lstStyle/>
          <a:p>
            <a:r>
              <a:rPr lang="en-US" sz="3600" b="1" i="0" dirty="0">
                <a:solidFill>
                  <a:srgbClr val="19191A"/>
                </a:solidFill>
                <a:effectLst/>
                <a:latin typeface="Open Sans" panose="020B0606030504020204" pitchFamily="34" charset="0"/>
              </a:rPr>
              <a:t>Network Connectivity</a:t>
            </a:r>
            <a:br>
              <a:rPr lang="en-US" sz="3600" b="1" i="0" dirty="0">
                <a:solidFill>
                  <a:srgbClr val="19191A"/>
                </a:solidFill>
                <a:effectLst/>
                <a:latin typeface="Open Sans" panose="020B0606030504020204" pitchFamily="34" charset="0"/>
              </a:rPr>
            </a:br>
            <a:r>
              <a:rPr lang="en-US" sz="2800" i="0" dirty="0">
                <a:solidFill>
                  <a:srgbClr val="19191A"/>
                </a:solidFill>
                <a:effectLst/>
                <a:latin typeface="Open Sans" panose="020B0606030504020204" pitchFamily="34" charset="0"/>
              </a:rPr>
              <a:t>Extending </a:t>
            </a:r>
            <a:r>
              <a:rPr lang="en-US" sz="2800" i="0" dirty="0" err="1">
                <a:solidFill>
                  <a:srgbClr val="19191A"/>
                </a:solidFill>
                <a:effectLst/>
                <a:latin typeface="Open Sans" panose="020B0606030504020204" pitchFamily="34" charset="0"/>
              </a:rPr>
              <a:t>Distrance</a:t>
            </a:r>
            <a:endParaRPr lang="th-TH" dirty="0"/>
          </a:p>
        </p:txBody>
      </p:sp>
      <p:sp>
        <p:nvSpPr>
          <p:cNvPr id="9" name="Content Placeholder 2">
            <a:extLst>
              <a:ext uri="{FF2B5EF4-FFF2-40B4-BE49-F238E27FC236}">
                <a16:creationId xmlns:a16="http://schemas.microsoft.com/office/drawing/2014/main" id="{F3553265-53CE-D6E2-6EED-2B51C9AF7F5C}"/>
              </a:ext>
            </a:extLst>
          </p:cNvPr>
          <p:cNvSpPr>
            <a:spLocks noGrp="1"/>
          </p:cNvSpPr>
          <p:nvPr>
            <p:ph idx="1"/>
          </p:nvPr>
        </p:nvSpPr>
        <p:spPr>
          <a:xfrm>
            <a:off x="714374" y="4805362"/>
            <a:ext cx="2538413" cy="1076325"/>
          </a:xfrm>
        </p:spPr>
        <p:txBody>
          <a:bodyPr anchor="ctr">
            <a:normAutofit/>
          </a:bodyPr>
          <a:lstStyle/>
          <a:p>
            <a:pPr marL="0" indent="0" algn="l">
              <a:buNone/>
            </a:pPr>
            <a:r>
              <a:rPr lang="en-US" sz="1200" dirty="0"/>
              <a:t>Industrial L3 24-Port 10/100/1000T 802.3at PoE + 4-Port 10G SFP+ Managed Ethernet Switch</a:t>
            </a:r>
          </a:p>
          <a:p>
            <a:pPr marL="0" indent="0">
              <a:buNone/>
            </a:pPr>
            <a:endParaRPr lang="th-TH" sz="1700" dirty="0"/>
          </a:p>
        </p:txBody>
      </p:sp>
      <p:sp>
        <p:nvSpPr>
          <p:cNvPr id="11" name="Content Placeholder 2">
            <a:extLst>
              <a:ext uri="{FF2B5EF4-FFF2-40B4-BE49-F238E27FC236}">
                <a16:creationId xmlns:a16="http://schemas.microsoft.com/office/drawing/2014/main" id="{2EB125CA-0973-512C-D478-A0CF1448DCE4}"/>
              </a:ext>
            </a:extLst>
          </p:cNvPr>
          <p:cNvSpPr txBox="1">
            <a:spLocks/>
          </p:cNvSpPr>
          <p:nvPr/>
        </p:nvSpPr>
        <p:spPr>
          <a:xfrm>
            <a:off x="9244530" y="4522538"/>
            <a:ext cx="2494898" cy="10763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Industrial L2+ 16-Port 10/100/1000T + 4-Port 100/1000X SFP Managed Ethernet Switch</a:t>
            </a:r>
            <a:endParaRPr lang="th-TH" sz="1200" dirty="0"/>
          </a:p>
        </p:txBody>
      </p:sp>
      <p:grpSp>
        <p:nvGrpSpPr>
          <p:cNvPr id="33" name="Group 32">
            <a:extLst>
              <a:ext uri="{FF2B5EF4-FFF2-40B4-BE49-F238E27FC236}">
                <a16:creationId xmlns:a16="http://schemas.microsoft.com/office/drawing/2014/main" id="{F6B1029E-7F09-6A81-AF1D-F3129B0256C8}"/>
              </a:ext>
            </a:extLst>
          </p:cNvPr>
          <p:cNvGrpSpPr/>
          <p:nvPr/>
        </p:nvGrpSpPr>
        <p:grpSpPr>
          <a:xfrm>
            <a:off x="2654842" y="2793646"/>
            <a:ext cx="1935333" cy="1121129"/>
            <a:chOff x="2636667" y="2823099"/>
            <a:chExt cx="1819924" cy="1121129"/>
          </a:xfrm>
        </p:grpSpPr>
        <p:cxnSp>
          <p:nvCxnSpPr>
            <p:cNvPr id="25" name="Straight Arrow Connector 24">
              <a:extLst>
                <a:ext uri="{FF2B5EF4-FFF2-40B4-BE49-F238E27FC236}">
                  <a16:creationId xmlns:a16="http://schemas.microsoft.com/office/drawing/2014/main" id="{47ECF6B7-CD31-78E6-3F6B-8CECFC9BC83A}"/>
                </a:ext>
              </a:extLst>
            </p:cNvPr>
            <p:cNvCxnSpPr>
              <a:cxnSpLocks/>
            </p:cNvCxnSpPr>
            <p:nvPr/>
          </p:nvCxnSpPr>
          <p:spPr>
            <a:xfrm>
              <a:off x="2636667" y="2823099"/>
              <a:ext cx="0" cy="112112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98D66F-577C-1CCA-DEF5-401523EE6862}"/>
                </a:ext>
              </a:extLst>
            </p:cNvPr>
            <p:cNvCxnSpPr>
              <a:cxnSpLocks/>
            </p:cNvCxnSpPr>
            <p:nvPr/>
          </p:nvCxnSpPr>
          <p:spPr>
            <a:xfrm>
              <a:off x="2636667" y="2823099"/>
              <a:ext cx="18199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95F9E2D-38CF-971B-4A8E-03B349682A48}"/>
                </a:ext>
              </a:extLst>
            </p:cNvPr>
            <p:cNvCxnSpPr>
              <a:cxnSpLocks/>
            </p:cNvCxnSpPr>
            <p:nvPr/>
          </p:nvCxnSpPr>
          <p:spPr>
            <a:xfrm flipH="1">
              <a:off x="4456587" y="2823099"/>
              <a:ext cx="3" cy="635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315648B-ECA0-6839-6E7A-1FD2B065B8D7}"/>
              </a:ext>
            </a:extLst>
          </p:cNvPr>
          <p:cNvGrpSpPr/>
          <p:nvPr/>
        </p:nvGrpSpPr>
        <p:grpSpPr>
          <a:xfrm rot="10800000">
            <a:off x="4590171" y="4813119"/>
            <a:ext cx="2535593" cy="534665"/>
            <a:chOff x="2636667" y="2823098"/>
            <a:chExt cx="1828721" cy="1091399"/>
          </a:xfrm>
        </p:grpSpPr>
        <p:cxnSp>
          <p:nvCxnSpPr>
            <p:cNvPr id="40" name="Straight Arrow Connector 39">
              <a:extLst>
                <a:ext uri="{FF2B5EF4-FFF2-40B4-BE49-F238E27FC236}">
                  <a16:creationId xmlns:a16="http://schemas.microsoft.com/office/drawing/2014/main" id="{5F2CB179-F086-1C10-833B-FCE0A8CD123C}"/>
                </a:ext>
              </a:extLst>
            </p:cNvPr>
            <p:cNvCxnSpPr>
              <a:cxnSpLocks/>
            </p:cNvCxnSpPr>
            <p:nvPr/>
          </p:nvCxnSpPr>
          <p:spPr>
            <a:xfrm rot="10800000" flipH="1" flipV="1">
              <a:off x="2636667" y="2823098"/>
              <a:ext cx="10743" cy="109139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C267EBB-F7D0-1997-9016-526F78009E99}"/>
                </a:ext>
              </a:extLst>
            </p:cNvPr>
            <p:cNvCxnSpPr>
              <a:cxnSpLocks/>
            </p:cNvCxnSpPr>
            <p:nvPr/>
          </p:nvCxnSpPr>
          <p:spPr>
            <a:xfrm>
              <a:off x="2636667" y="2823099"/>
              <a:ext cx="1819924"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B20F1AC-B5C7-948B-5305-494EA1E608C2}"/>
                </a:ext>
              </a:extLst>
            </p:cNvPr>
            <p:cNvCxnSpPr>
              <a:cxnSpLocks/>
            </p:cNvCxnSpPr>
            <p:nvPr/>
          </p:nvCxnSpPr>
          <p:spPr>
            <a:xfrm rot="10800000" flipH="1" flipV="1">
              <a:off x="4456590" y="2823099"/>
              <a:ext cx="8798" cy="109139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EAD3CCAB-CDD0-B0C4-373E-0644EAC2F92C}"/>
              </a:ext>
            </a:extLst>
          </p:cNvPr>
          <p:cNvGrpSpPr/>
          <p:nvPr/>
        </p:nvGrpSpPr>
        <p:grpSpPr>
          <a:xfrm>
            <a:off x="7152719" y="2448746"/>
            <a:ext cx="2772515" cy="1306508"/>
            <a:chOff x="2636667" y="2823099"/>
            <a:chExt cx="1819924" cy="1306508"/>
          </a:xfrm>
        </p:grpSpPr>
        <p:cxnSp>
          <p:nvCxnSpPr>
            <p:cNvPr id="46" name="Straight Arrow Connector 45">
              <a:extLst>
                <a:ext uri="{FF2B5EF4-FFF2-40B4-BE49-F238E27FC236}">
                  <a16:creationId xmlns:a16="http://schemas.microsoft.com/office/drawing/2014/main" id="{023064C4-5224-F9B3-041B-896D690599BE}"/>
                </a:ext>
              </a:extLst>
            </p:cNvPr>
            <p:cNvCxnSpPr>
              <a:cxnSpLocks/>
            </p:cNvCxnSpPr>
            <p:nvPr/>
          </p:nvCxnSpPr>
          <p:spPr>
            <a:xfrm>
              <a:off x="2636667" y="2823099"/>
              <a:ext cx="0" cy="94126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5956F51-DCE4-D53E-143C-863093D036E7}"/>
                </a:ext>
              </a:extLst>
            </p:cNvPr>
            <p:cNvCxnSpPr>
              <a:cxnSpLocks/>
            </p:cNvCxnSpPr>
            <p:nvPr/>
          </p:nvCxnSpPr>
          <p:spPr>
            <a:xfrm>
              <a:off x="2636667" y="2823099"/>
              <a:ext cx="18199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C49CC9C-1C00-A03F-81A4-A51F99E4FF5D}"/>
                </a:ext>
              </a:extLst>
            </p:cNvPr>
            <p:cNvCxnSpPr>
              <a:cxnSpLocks/>
            </p:cNvCxnSpPr>
            <p:nvPr/>
          </p:nvCxnSpPr>
          <p:spPr>
            <a:xfrm>
              <a:off x="4456590" y="2823099"/>
              <a:ext cx="1" cy="1306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0" name="Content Placeholder 2">
            <a:extLst>
              <a:ext uri="{FF2B5EF4-FFF2-40B4-BE49-F238E27FC236}">
                <a16:creationId xmlns:a16="http://schemas.microsoft.com/office/drawing/2014/main" id="{167ACA59-DCCE-E65C-8335-363B0BDCD909}"/>
              </a:ext>
            </a:extLst>
          </p:cNvPr>
          <p:cNvSpPr txBox="1">
            <a:spLocks/>
          </p:cNvSpPr>
          <p:nvPr/>
        </p:nvSpPr>
        <p:spPr>
          <a:xfrm>
            <a:off x="2505308" y="2339493"/>
            <a:ext cx="2305050" cy="5152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Cat6 Patch Cord RJ45 to RJ45 1M</a:t>
            </a:r>
            <a:endParaRPr lang="th-TH" sz="1200" dirty="0"/>
          </a:p>
        </p:txBody>
      </p:sp>
      <p:sp>
        <p:nvSpPr>
          <p:cNvPr id="51" name="Content Placeholder 2">
            <a:extLst>
              <a:ext uri="{FF2B5EF4-FFF2-40B4-BE49-F238E27FC236}">
                <a16:creationId xmlns:a16="http://schemas.microsoft.com/office/drawing/2014/main" id="{CD7805E1-65D0-011B-AF59-8E96E687EF00}"/>
              </a:ext>
            </a:extLst>
          </p:cNvPr>
          <p:cNvSpPr txBox="1">
            <a:spLocks/>
          </p:cNvSpPr>
          <p:nvPr/>
        </p:nvSpPr>
        <p:spPr>
          <a:xfrm>
            <a:off x="7309098" y="2068449"/>
            <a:ext cx="2305050" cy="5152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Cat6 Patch Cord RJ45 to RJ45 1M</a:t>
            </a:r>
            <a:endParaRPr lang="th-TH" sz="1200" dirty="0"/>
          </a:p>
        </p:txBody>
      </p:sp>
      <p:sp>
        <p:nvSpPr>
          <p:cNvPr id="52" name="Content Placeholder 2">
            <a:extLst>
              <a:ext uri="{FF2B5EF4-FFF2-40B4-BE49-F238E27FC236}">
                <a16:creationId xmlns:a16="http://schemas.microsoft.com/office/drawing/2014/main" id="{06A69F41-2C61-9BF3-3B1B-F3455CC5815A}"/>
              </a:ext>
            </a:extLst>
          </p:cNvPr>
          <p:cNvSpPr txBox="1">
            <a:spLocks/>
          </p:cNvSpPr>
          <p:nvPr/>
        </p:nvSpPr>
        <p:spPr>
          <a:xfrm>
            <a:off x="4402445" y="5341260"/>
            <a:ext cx="2970137" cy="5152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Patch Cord LC-LC, SM 9/125um, Duplex, M</a:t>
            </a:r>
            <a:endParaRPr lang="th-TH" sz="1200" dirty="0"/>
          </a:p>
        </p:txBody>
      </p:sp>
      <p:pic>
        <p:nvPicPr>
          <p:cNvPr id="5" name="Picture 4">
            <a:extLst>
              <a:ext uri="{FF2B5EF4-FFF2-40B4-BE49-F238E27FC236}">
                <a16:creationId xmlns:a16="http://schemas.microsoft.com/office/drawing/2014/main" id="{B1C1F4F5-14F0-59AE-9787-A72D474A3813}"/>
              </a:ext>
            </a:extLst>
          </p:cNvPr>
          <p:cNvPicPr>
            <a:picLocks noChangeAspect="1"/>
          </p:cNvPicPr>
          <p:nvPr/>
        </p:nvPicPr>
        <p:blipFill>
          <a:blip r:embed="rId5"/>
          <a:stretch>
            <a:fillRect/>
          </a:stretch>
        </p:blipFill>
        <p:spPr>
          <a:xfrm>
            <a:off x="4210406" y="4488228"/>
            <a:ext cx="685676" cy="378657"/>
          </a:xfrm>
          <a:prstGeom prst="rect">
            <a:avLst/>
          </a:prstGeom>
        </p:spPr>
      </p:pic>
      <p:pic>
        <p:nvPicPr>
          <p:cNvPr id="31" name="Picture 30">
            <a:extLst>
              <a:ext uri="{FF2B5EF4-FFF2-40B4-BE49-F238E27FC236}">
                <a16:creationId xmlns:a16="http://schemas.microsoft.com/office/drawing/2014/main" id="{AC2AD5D0-E78A-D634-53B3-0955A968EB66}"/>
              </a:ext>
            </a:extLst>
          </p:cNvPr>
          <p:cNvPicPr>
            <a:picLocks noChangeAspect="1"/>
          </p:cNvPicPr>
          <p:nvPr/>
        </p:nvPicPr>
        <p:blipFill>
          <a:blip r:embed="rId5"/>
          <a:stretch>
            <a:fillRect/>
          </a:stretch>
        </p:blipFill>
        <p:spPr>
          <a:xfrm>
            <a:off x="6768030" y="4480149"/>
            <a:ext cx="685676" cy="378657"/>
          </a:xfrm>
          <a:prstGeom prst="rect">
            <a:avLst/>
          </a:prstGeom>
        </p:spPr>
      </p:pic>
      <p:sp>
        <p:nvSpPr>
          <p:cNvPr id="32" name="Content Placeholder 2">
            <a:extLst>
              <a:ext uri="{FF2B5EF4-FFF2-40B4-BE49-F238E27FC236}">
                <a16:creationId xmlns:a16="http://schemas.microsoft.com/office/drawing/2014/main" id="{4D6AA0BD-358E-7FDD-A0BC-931C19D1FA93}"/>
              </a:ext>
            </a:extLst>
          </p:cNvPr>
          <p:cNvSpPr txBox="1">
            <a:spLocks/>
          </p:cNvSpPr>
          <p:nvPr/>
        </p:nvSpPr>
        <p:spPr>
          <a:xfrm>
            <a:off x="4734988" y="4488228"/>
            <a:ext cx="2305050" cy="5152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b="0" i="0" dirty="0">
                <a:effectLst/>
                <a:latin typeface="Calibri" panose="020F0502020204030204" pitchFamily="34" charset="0"/>
                <a:cs typeface="Calibri" panose="020F0502020204030204" pitchFamily="34" charset="0"/>
              </a:rPr>
              <a:t>MGB-Series Transceiver</a:t>
            </a:r>
          </a:p>
        </p:txBody>
      </p:sp>
      <p:sp>
        <p:nvSpPr>
          <p:cNvPr id="36" name="Content Placeholder 2">
            <a:extLst>
              <a:ext uri="{FF2B5EF4-FFF2-40B4-BE49-F238E27FC236}">
                <a16:creationId xmlns:a16="http://schemas.microsoft.com/office/drawing/2014/main" id="{69E073E9-1081-AD98-C50A-19D556BC9971}"/>
              </a:ext>
            </a:extLst>
          </p:cNvPr>
          <p:cNvSpPr txBox="1">
            <a:spLocks/>
          </p:cNvSpPr>
          <p:nvPr/>
        </p:nvSpPr>
        <p:spPr>
          <a:xfrm>
            <a:off x="4589943" y="3079550"/>
            <a:ext cx="2305050" cy="5152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dirty="0"/>
              <a:t>GST-802</a:t>
            </a:r>
            <a:r>
              <a:rPr lang="th-TH" sz="1200" dirty="0"/>
              <a:t> / </a:t>
            </a:r>
            <a:r>
              <a:rPr lang="en-US" sz="1200" dirty="0"/>
              <a:t>GST-802S</a:t>
            </a:r>
          </a:p>
        </p:txBody>
      </p:sp>
    </p:spTree>
    <p:extLst>
      <p:ext uri="{BB962C8B-B14F-4D97-AF65-F5344CB8AC3E}">
        <p14:creationId xmlns:p14="http://schemas.microsoft.com/office/powerpoint/2010/main" val="2861737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L2+ 8-Port 2.5G 802.3at PoE + 2-Port 1G/10G SFP+ Managed Multigigabit Switch MGS-5220-8P2X">
            <a:extLst>
              <a:ext uri="{FF2B5EF4-FFF2-40B4-BE49-F238E27FC236}">
                <a16:creationId xmlns:a16="http://schemas.microsoft.com/office/drawing/2014/main" id="{CF3EEFE2-67FF-0741-64E3-7BC07FA988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7837" y="2955161"/>
            <a:ext cx="2095395" cy="209539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Layer 2+ 24-Port 10/100/1000T 802.3at PoE + 4-Port 10G SFP+ Stackable Managed Switch SGS-5240-24P4X">
            <a:extLst>
              <a:ext uri="{FF2B5EF4-FFF2-40B4-BE49-F238E27FC236}">
                <a16:creationId xmlns:a16="http://schemas.microsoft.com/office/drawing/2014/main" id="{B67DB92E-5686-852A-7A1A-7C40B6BF61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084" y="2955161"/>
            <a:ext cx="2505656" cy="25056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ECF58AD-0C18-BFEB-472D-F01593DC577F}"/>
              </a:ext>
            </a:extLst>
          </p:cNvPr>
          <p:cNvPicPr>
            <a:picLocks noChangeAspect="1"/>
          </p:cNvPicPr>
          <p:nvPr/>
        </p:nvPicPr>
        <p:blipFill>
          <a:blip r:embed="rId4"/>
          <a:stretch>
            <a:fillRect/>
          </a:stretch>
        </p:blipFill>
        <p:spPr>
          <a:xfrm>
            <a:off x="4040575" y="3412294"/>
            <a:ext cx="1099191" cy="1080623"/>
          </a:xfrm>
          <a:prstGeom prst="rect">
            <a:avLst/>
          </a:prstGeom>
        </p:spPr>
      </p:pic>
      <p:sp>
        <p:nvSpPr>
          <p:cNvPr id="9" name="Content Placeholder 2">
            <a:extLst>
              <a:ext uri="{FF2B5EF4-FFF2-40B4-BE49-F238E27FC236}">
                <a16:creationId xmlns:a16="http://schemas.microsoft.com/office/drawing/2014/main" id="{F3553265-53CE-D6E2-6EED-2B51C9AF7F5C}"/>
              </a:ext>
            </a:extLst>
          </p:cNvPr>
          <p:cNvSpPr>
            <a:spLocks noGrp="1"/>
          </p:cNvSpPr>
          <p:nvPr>
            <p:ph idx="1"/>
          </p:nvPr>
        </p:nvSpPr>
        <p:spPr>
          <a:xfrm>
            <a:off x="888764" y="4809619"/>
            <a:ext cx="2583365" cy="1076325"/>
          </a:xfrm>
        </p:spPr>
        <p:txBody>
          <a:bodyPr anchor="ctr">
            <a:normAutofit/>
          </a:bodyPr>
          <a:lstStyle/>
          <a:p>
            <a:pPr marL="0" indent="0" algn="l">
              <a:buNone/>
            </a:pPr>
            <a:r>
              <a:rPr lang="en-US" sz="1200" dirty="0"/>
              <a:t>Layer 2+ 24-Port 10/100/1000T 802.3at PoE + 4-Port 10G SFP+ Stackable Managed Switch</a:t>
            </a:r>
          </a:p>
          <a:p>
            <a:pPr marL="0" indent="0">
              <a:buNone/>
            </a:pPr>
            <a:endParaRPr lang="th-TH" sz="1700" dirty="0"/>
          </a:p>
        </p:txBody>
      </p:sp>
      <p:sp>
        <p:nvSpPr>
          <p:cNvPr id="11" name="Content Placeholder 2">
            <a:extLst>
              <a:ext uri="{FF2B5EF4-FFF2-40B4-BE49-F238E27FC236}">
                <a16:creationId xmlns:a16="http://schemas.microsoft.com/office/drawing/2014/main" id="{2EB125CA-0973-512C-D478-A0CF1448DCE4}"/>
              </a:ext>
            </a:extLst>
          </p:cNvPr>
          <p:cNvSpPr txBox="1">
            <a:spLocks/>
          </p:cNvSpPr>
          <p:nvPr/>
        </p:nvSpPr>
        <p:spPr>
          <a:xfrm>
            <a:off x="8712651" y="4533158"/>
            <a:ext cx="2305050" cy="10763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1200" b="0" i="0" dirty="0">
                <a:solidFill>
                  <a:srgbClr val="212529"/>
                </a:solidFill>
                <a:effectLst/>
                <a:latin typeface="Didact Gothic" panose="00000500000000000000" pitchFamily="2" charset="0"/>
              </a:rPr>
              <a:t>Layer 2+ 24-Port 10G SFP+ + 2-Port 40G QSFP+ Stackable Managed Switch</a:t>
            </a:r>
          </a:p>
          <a:p>
            <a:pPr marL="0" indent="0">
              <a:buFont typeface="Arial" panose="020B0604020202020204" pitchFamily="34" charset="0"/>
              <a:buNone/>
            </a:pPr>
            <a:endParaRPr lang="th-TH" sz="1700" dirty="0"/>
          </a:p>
        </p:txBody>
      </p:sp>
      <p:grpSp>
        <p:nvGrpSpPr>
          <p:cNvPr id="33" name="Group 32">
            <a:extLst>
              <a:ext uri="{FF2B5EF4-FFF2-40B4-BE49-F238E27FC236}">
                <a16:creationId xmlns:a16="http://schemas.microsoft.com/office/drawing/2014/main" id="{F6B1029E-7F09-6A81-AF1D-F3129B0256C8}"/>
              </a:ext>
            </a:extLst>
          </p:cNvPr>
          <p:cNvGrpSpPr/>
          <p:nvPr/>
        </p:nvGrpSpPr>
        <p:grpSpPr>
          <a:xfrm>
            <a:off x="2654842" y="2793646"/>
            <a:ext cx="1935333" cy="1121129"/>
            <a:chOff x="2636667" y="2823099"/>
            <a:chExt cx="1819924" cy="1121129"/>
          </a:xfrm>
        </p:grpSpPr>
        <p:cxnSp>
          <p:nvCxnSpPr>
            <p:cNvPr id="25" name="Straight Arrow Connector 24">
              <a:extLst>
                <a:ext uri="{FF2B5EF4-FFF2-40B4-BE49-F238E27FC236}">
                  <a16:creationId xmlns:a16="http://schemas.microsoft.com/office/drawing/2014/main" id="{47ECF6B7-CD31-78E6-3F6B-8CECFC9BC83A}"/>
                </a:ext>
              </a:extLst>
            </p:cNvPr>
            <p:cNvCxnSpPr>
              <a:cxnSpLocks/>
            </p:cNvCxnSpPr>
            <p:nvPr/>
          </p:nvCxnSpPr>
          <p:spPr>
            <a:xfrm>
              <a:off x="2636667" y="2823099"/>
              <a:ext cx="0" cy="112112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98D66F-577C-1CCA-DEF5-401523EE6862}"/>
                </a:ext>
              </a:extLst>
            </p:cNvPr>
            <p:cNvCxnSpPr>
              <a:cxnSpLocks/>
            </p:cNvCxnSpPr>
            <p:nvPr/>
          </p:nvCxnSpPr>
          <p:spPr>
            <a:xfrm>
              <a:off x="2636667" y="2823099"/>
              <a:ext cx="18199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95F9E2D-38CF-971B-4A8E-03B349682A48}"/>
                </a:ext>
              </a:extLst>
            </p:cNvPr>
            <p:cNvCxnSpPr>
              <a:cxnSpLocks/>
            </p:cNvCxnSpPr>
            <p:nvPr/>
          </p:nvCxnSpPr>
          <p:spPr>
            <a:xfrm flipH="1">
              <a:off x="4456587" y="2823099"/>
              <a:ext cx="3" cy="635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315648B-ECA0-6839-6E7A-1FD2B065B8D7}"/>
              </a:ext>
            </a:extLst>
          </p:cNvPr>
          <p:cNvGrpSpPr/>
          <p:nvPr/>
        </p:nvGrpSpPr>
        <p:grpSpPr>
          <a:xfrm rot="10800000">
            <a:off x="4590170" y="4583552"/>
            <a:ext cx="2535593" cy="764231"/>
            <a:chOff x="2636667" y="2823098"/>
            <a:chExt cx="1828721" cy="1091399"/>
          </a:xfrm>
        </p:grpSpPr>
        <p:cxnSp>
          <p:nvCxnSpPr>
            <p:cNvPr id="40" name="Straight Arrow Connector 39">
              <a:extLst>
                <a:ext uri="{FF2B5EF4-FFF2-40B4-BE49-F238E27FC236}">
                  <a16:creationId xmlns:a16="http://schemas.microsoft.com/office/drawing/2014/main" id="{5F2CB179-F086-1C10-833B-FCE0A8CD123C}"/>
                </a:ext>
              </a:extLst>
            </p:cNvPr>
            <p:cNvCxnSpPr>
              <a:cxnSpLocks/>
            </p:cNvCxnSpPr>
            <p:nvPr/>
          </p:nvCxnSpPr>
          <p:spPr>
            <a:xfrm rot="10800000" flipH="1" flipV="1">
              <a:off x="2636667" y="2823098"/>
              <a:ext cx="10743" cy="109139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C267EBB-F7D0-1997-9016-526F78009E99}"/>
                </a:ext>
              </a:extLst>
            </p:cNvPr>
            <p:cNvCxnSpPr>
              <a:cxnSpLocks/>
            </p:cNvCxnSpPr>
            <p:nvPr/>
          </p:nvCxnSpPr>
          <p:spPr>
            <a:xfrm>
              <a:off x="2636667" y="2823099"/>
              <a:ext cx="1819924"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B20F1AC-B5C7-948B-5305-494EA1E608C2}"/>
                </a:ext>
              </a:extLst>
            </p:cNvPr>
            <p:cNvCxnSpPr>
              <a:cxnSpLocks/>
            </p:cNvCxnSpPr>
            <p:nvPr/>
          </p:nvCxnSpPr>
          <p:spPr>
            <a:xfrm rot="10800000" flipH="1" flipV="1">
              <a:off x="4456590" y="2823099"/>
              <a:ext cx="8798" cy="109139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EAD3CCAB-CDD0-B0C4-373E-0644EAC2F92C}"/>
              </a:ext>
            </a:extLst>
          </p:cNvPr>
          <p:cNvGrpSpPr/>
          <p:nvPr/>
        </p:nvGrpSpPr>
        <p:grpSpPr>
          <a:xfrm>
            <a:off x="7152719" y="2448746"/>
            <a:ext cx="2772515" cy="1306508"/>
            <a:chOff x="2636667" y="2823099"/>
            <a:chExt cx="1819924" cy="1306508"/>
          </a:xfrm>
        </p:grpSpPr>
        <p:cxnSp>
          <p:nvCxnSpPr>
            <p:cNvPr id="46" name="Straight Arrow Connector 45">
              <a:extLst>
                <a:ext uri="{FF2B5EF4-FFF2-40B4-BE49-F238E27FC236}">
                  <a16:creationId xmlns:a16="http://schemas.microsoft.com/office/drawing/2014/main" id="{023064C4-5224-F9B3-041B-896D690599BE}"/>
                </a:ext>
              </a:extLst>
            </p:cNvPr>
            <p:cNvCxnSpPr>
              <a:cxnSpLocks/>
            </p:cNvCxnSpPr>
            <p:nvPr/>
          </p:nvCxnSpPr>
          <p:spPr>
            <a:xfrm>
              <a:off x="2636667" y="2823099"/>
              <a:ext cx="0" cy="94126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5956F51-DCE4-D53E-143C-863093D036E7}"/>
                </a:ext>
              </a:extLst>
            </p:cNvPr>
            <p:cNvCxnSpPr>
              <a:cxnSpLocks/>
            </p:cNvCxnSpPr>
            <p:nvPr/>
          </p:nvCxnSpPr>
          <p:spPr>
            <a:xfrm>
              <a:off x="2636667" y="2823099"/>
              <a:ext cx="18199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C49CC9C-1C00-A03F-81A4-A51F99E4FF5D}"/>
                </a:ext>
              </a:extLst>
            </p:cNvPr>
            <p:cNvCxnSpPr>
              <a:cxnSpLocks/>
            </p:cNvCxnSpPr>
            <p:nvPr/>
          </p:nvCxnSpPr>
          <p:spPr>
            <a:xfrm>
              <a:off x="4456590" y="2823099"/>
              <a:ext cx="1" cy="1306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0" name="Content Placeholder 2">
            <a:extLst>
              <a:ext uri="{FF2B5EF4-FFF2-40B4-BE49-F238E27FC236}">
                <a16:creationId xmlns:a16="http://schemas.microsoft.com/office/drawing/2014/main" id="{167ACA59-DCCE-E65C-8335-363B0BDCD909}"/>
              </a:ext>
            </a:extLst>
          </p:cNvPr>
          <p:cNvSpPr txBox="1">
            <a:spLocks/>
          </p:cNvSpPr>
          <p:nvPr/>
        </p:nvSpPr>
        <p:spPr>
          <a:xfrm>
            <a:off x="2505308" y="2339493"/>
            <a:ext cx="2305050" cy="5152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Cat6 Patch Cord RJ45 to RJ45 1M</a:t>
            </a:r>
            <a:endParaRPr lang="th-TH" sz="1200" dirty="0"/>
          </a:p>
        </p:txBody>
      </p:sp>
      <p:sp>
        <p:nvSpPr>
          <p:cNvPr id="51" name="Content Placeholder 2">
            <a:extLst>
              <a:ext uri="{FF2B5EF4-FFF2-40B4-BE49-F238E27FC236}">
                <a16:creationId xmlns:a16="http://schemas.microsoft.com/office/drawing/2014/main" id="{CD7805E1-65D0-011B-AF59-8E96E687EF00}"/>
              </a:ext>
            </a:extLst>
          </p:cNvPr>
          <p:cNvSpPr txBox="1">
            <a:spLocks/>
          </p:cNvSpPr>
          <p:nvPr/>
        </p:nvSpPr>
        <p:spPr>
          <a:xfrm>
            <a:off x="7309098" y="2068449"/>
            <a:ext cx="2305050" cy="5152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Cat6 Patch Cord RJ45 to RJ45 1M</a:t>
            </a:r>
            <a:endParaRPr lang="th-TH" sz="1200" dirty="0"/>
          </a:p>
        </p:txBody>
      </p:sp>
      <p:sp>
        <p:nvSpPr>
          <p:cNvPr id="52" name="Content Placeholder 2">
            <a:extLst>
              <a:ext uri="{FF2B5EF4-FFF2-40B4-BE49-F238E27FC236}">
                <a16:creationId xmlns:a16="http://schemas.microsoft.com/office/drawing/2014/main" id="{06A69F41-2C61-9BF3-3B1B-F3455CC5815A}"/>
              </a:ext>
            </a:extLst>
          </p:cNvPr>
          <p:cNvSpPr txBox="1">
            <a:spLocks/>
          </p:cNvSpPr>
          <p:nvPr/>
        </p:nvSpPr>
        <p:spPr>
          <a:xfrm>
            <a:off x="4402445" y="5341260"/>
            <a:ext cx="3005577" cy="5152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Patch Cord SC-SC, SM 9/125um, Duplex, 10M</a:t>
            </a:r>
            <a:endParaRPr lang="th-TH" sz="1200" dirty="0"/>
          </a:p>
        </p:txBody>
      </p:sp>
      <p:sp>
        <p:nvSpPr>
          <p:cNvPr id="26" name="Content Placeholder 2">
            <a:extLst>
              <a:ext uri="{FF2B5EF4-FFF2-40B4-BE49-F238E27FC236}">
                <a16:creationId xmlns:a16="http://schemas.microsoft.com/office/drawing/2014/main" id="{CDD899C2-A929-7AB8-ED12-F345CC89090B}"/>
              </a:ext>
            </a:extLst>
          </p:cNvPr>
          <p:cNvSpPr txBox="1">
            <a:spLocks/>
          </p:cNvSpPr>
          <p:nvPr/>
        </p:nvSpPr>
        <p:spPr>
          <a:xfrm>
            <a:off x="4563223" y="2770293"/>
            <a:ext cx="2562546" cy="51520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100" b="0" i="0" dirty="0">
                <a:effectLst/>
                <a:cs typeface="Cordia New" panose="020B0304020202020204" pitchFamily="34" charset="-34"/>
              </a:rPr>
              <a:t>GST-805A/GST-806A15</a:t>
            </a:r>
          </a:p>
          <a:p>
            <a:pPr marL="0" indent="0" algn="ctr">
              <a:buNone/>
            </a:pPr>
            <a:r>
              <a:rPr lang="en-US" sz="1100" b="0" i="0" dirty="0">
                <a:effectLst/>
                <a:cs typeface="Cordia New" panose="020B0304020202020204" pitchFamily="34" charset="-34"/>
              </a:rPr>
              <a:t>GST-806B15/GST-806A60</a:t>
            </a:r>
            <a:r>
              <a:rPr lang="en-US" sz="1100" dirty="0">
                <a:cs typeface="Cordia New" panose="020B0304020202020204" pitchFamily="34" charset="-34"/>
              </a:rPr>
              <a:t>/</a:t>
            </a:r>
            <a:r>
              <a:rPr lang="en-US" sz="1100" b="0" i="0" dirty="0">
                <a:effectLst/>
                <a:cs typeface="Cordia New" panose="020B0304020202020204" pitchFamily="34" charset="-34"/>
              </a:rPr>
              <a:t>GST-806B60</a:t>
            </a:r>
          </a:p>
        </p:txBody>
      </p:sp>
      <p:sp>
        <p:nvSpPr>
          <p:cNvPr id="32" name="Content Placeholder 2">
            <a:extLst>
              <a:ext uri="{FF2B5EF4-FFF2-40B4-BE49-F238E27FC236}">
                <a16:creationId xmlns:a16="http://schemas.microsoft.com/office/drawing/2014/main" id="{4D6AA0BD-358E-7FDD-A0BC-931C19D1FA93}"/>
              </a:ext>
            </a:extLst>
          </p:cNvPr>
          <p:cNvSpPr txBox="1">
            <a:spLocks/>
          </p:cNvSpPr>
          <p:nvPr/>
        </p:nvSpPr>
        <p:spPr>
          <a:xfrm>
            <a:off x="4734988" y="4488228"/>
            <a:ext cx="2305050" cy="5152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b="0" i="0" dirty="0">
                <a:effectLst/>
                <a:latin typeface="Calibri" panose="020F0502020204030204" pitchFamily="34" charset="0"/>
                <a:cs typeface="Calibri" panose="020F0502020204030204" pitchFamily="34" charset="0"/>
              </a:rPr>
              <a:t>MGB-Series Transceiver</a:t>
            </a:r>
          </a:p>
        </p:txBody>
      </p:sp>
      <p:pic>
        <p:nvPicPr>
          <p:cNvPr id="35" name="Picture 34">
            <a:extLst>
              <a:ext uri="{FF2B5EF4-FFF2-40B4-BE49-F238E27FC236}">
                <a16:creationId xmlns:a16="http://schemas.microsoft.com/office/drawing/2014/main" id="{A01C2930-3B63-2B49-30E7-B382333EEDD1}"/>
              </a:ext>
            </a:extLst>
          </p:cNvPr>
          <p:cNvPicPr>
            <a:picLocks noChangeAspect="1"/>
          </p:cNvPicPr>
          <p:nvPr/>
        </p:nvPicPr>
        <p:blipFill>
          <a:blip r:embed="rId4"/>
          <a:stretch>
            <a:fillRect/>
          </a:stretch>
        </p:blipFill>
        <p:spPr>
          <a:xfrm>
            <a:off x="6623060" y="3429000"/>
            <a:ext cx="1099191" cy="1080623"/>
          </a:xfrm>
          <a:prstGeom prst="rect">
            <a:avLst/>
          </a:prstGeom>
        </p:spPr>
      </p:pic>
      <p:sp>
        <p:nvSpPr>
          <p:cNvPr id="27" name="Title 1">
            <a:extLst>
              <a:ext uri="{FF2B5EF4-FFF2-40B4-BE49-F238E27FC236}">
                <a16:creationId xmlns:a16="http://schemas.microsoft.com/office/drawing/2014/main" id="{F4D5E560-44C9-FB96-F13D-F7499A550D46}"/>
              </a:ext>
            </a:extLst>
          </p:cNvPr>
          <p:cNvSpPr txBox="1">
            <a:spLocks/>
          </p:cNvSpPr>
          <p:nvPr/>
        </p:nvSpPr>
        <p:spPr>
          <a:xfrm>
            <a:off x="792084" y="42820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19191A"/>
                </a:solidFill>
                <a:latin typeface="Open Sans" panose="020B0606030504020204" pitchFamily="34" charset="0"/>
              </a:rPr>
              <a:t>Network Connectivity</a:t>
            </a:r>
            <a:br>
              <a:rPr lang="en-US" sz="3600" b="1" dirty="0">
                <a:solidFill>
                  <a:srgbClr val="19191A"/>
                </a:solidFill>
                <a:latin typeface="Open Sans" panose="020B0606030504020204" pitchFamily="34" charset="0"/>
              </a:rPr>
            </a:br>
            <a:r>
              <a:rPr lang="en-US" sz="2800" dirty="0">
                <a:solidFill>
                  <a:srgbClr val="19191A"/>
                </a:solidFill>
                <a:latin typeface="Open Sans" panose="020B0606030504020204" pitchFamily="34" charset="0"/>
              </a:rPr>
              <a:t>Extending </a:t>
            </a:r>
            <a:r>
              <a:rPr lang="en-US" sz="2800" dirty="0" err="1">
                <a:solidFill>
                  <a:srgbClr val="19191A"/>
                </a:solidFill>
                <a:latin typeface="Open Sans" panose="020B0606030504020204" pitchFamily="34" charset="0"/>
              </a:rPr>
              <a:t>Distrance</a:t>
            </a:r>
            <a:endParaRPr lang="th-TH" dirty="0"/>
          </a:p>
        </p:txBody>
      </p:sp>
    </p:spTree>
    <p:extLst>
      <p:ext uri="{BB962C8B-B14F-4D97-AF65-F5344CB8AC3E}">
        <p14:creationId xmlns:p14="http://schemas.microsoft.com/office/powerpoint/2010/main" val="99604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Industrial L2+ 16-Port 10/100/1000T + 4-Port 100/1000X SFP Managed Ethernet Switch (-40~75 degrees C) IGS-5225-16T4S">
            <a:extLst>
              <a:ext uri="{FF2B5EF4-FFF2-40B4-BE49-F238E27FC236}">
                <a16:creationId xmlns:a16="http://schemas.microsoft.com/office/drawing/2014/main" id="{E87EEEC5-A62F-7C3B-439C-BE104EF57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7187" y="3023378"/>
            <a:ext cx="2168188" cy="216818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ndustrial L3 24-Port 10/100/1000T 802.3at PoE + 4-Port 10G SFP+ Managed Ethernet Switch (-40~75 degrees C) IGS-6325-24P4X">
            <a:extLst>
              <a:ext uri="{FF2B5EF4-FFF2-40B4-BE49-F238E27FC236}">
                <a16:creationId xmlns:a16="http://schemas.microsoft.com/office/drawing/2014/main" id="{0711AA42-26E6-A86D-B4BF-9643BD8F07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8569" y="3202778"/>
            <a:ext cx="2140640" cy="21406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914CE79-5B9B-3C86-4CEB-AF7027C0FC4C}"/>
              </a:ext>
            </a:extLst>
          </p:cNvPr>
          <p:cNvPicPr>
            <a:picLocks noChangeAspect="1"/>
          </p:cNvPicPr>
          <p:nvPr/>
        </p:nvPicPr>
        <p:blipFill>
          <a:blip r:embed="rId5"/>
          <a:stretch>
            <a:fillRect/>
          </a:stretch>
        </p:blipFill>
        <p:spPr>
          <a:xfrm>
            <a:off x="4837768" y="3464797"/>
            <a:ext cx="838335" cy="1116417"/>
          </a:xfrm>
          <a:prstGeom prst="rect">
            <a:avLst/>
          </a:prstGeom>
        </p:spPr>
      </p:pic>
      <p:sp>
        <p:nvSpPr>
          <p:cNvPr id="2" name="Title 1">
            <a:extLst>
              <a:ext uri="{FF2B5EF4-FFF2-40B4-BE49-F238E27FC236}">
                <a16:creationId xmlns:a16="http://schemas.microsoft.com/office/drawing/2014/main" id="{4954107B-B3CA-BA77-B4DB-FBA3D4ECE76A}"/>
              </a:ext>
            </a:extLst>
          </p:cNvPr>
          <p:cNvSpPr>
            <a:spLocks noGrp="1"/>
          </p:cNvSpPr>
          <p:nvPr>
            <p:ph type="title"/>
          </p:nvPr>
        </p:nvSpPr>
        <p:spPr>
          <a:xfrm>
            <a:off x="838200" y="313531"/>
            <a:ext cx="10515600" cy="1325563"/>
          </a:xfrm>
        </p:spPr>
        <p:txBody>
          <a:bodyPr>
            <a:normAutofit/>
          </a:bodyPr>
          <a:lstStyle/>
          <a:p>
            <a:r>
              <a:rPr lang="en-US" sz="3600" b="1" i="0" dirty="0">
                <a:solidFill>
                  <a:srgbClr val="19191A"/>
                </a:solidFill>
                <a:effectLst/>
                <a:latin typeface="Open Sans" panose="020B0606030504020204" pitchFamily="34" charset="0"/>
              </a:rPr>
              <a:t>Network Connectivity</a:t>
            </a:r>
            <a:br>
              <a:rPr lang="en-US" sz="3600" b="1" i="0" dirty="0">
                <a:solidFill>
                  <a:srgbClr val="19191A"/>
                </a:solidFill>
                <a:effectLst/>
                <a:latin typeface="Open Sans" panose="020B0606030504020204" pitchFamily="34" charset="0"/>
              </a:rPr>
            </a:br>
            <a:r>
              <a:rPr lang="en-US" sz="2800" i="0" dirty="0">
                <a:solidFill>
                  <a:srgbClr val="19191A"/>
                </a:solidFill>
                <a:effectLst/>
                <a:latin typeface="Open Sans" panose="020B0606030504020204" pitchFamily="34" charset="0"/>
              </a:rPr>
              <a:t>Sever to Fiber Connect</a:t>
            </a:r>
            <a:endParaRPr lang="th-TH" dirty="0"/>
          </a:p>
        </p:txBody>
      </p:sp>
      <p:sp>
        <p:nvSpPr>
          <p:cNvPr id="9" name="Content Placeholder 2">
            <a:extLst>
              <a:ext uri="{FF2B5EF4-FFF2-40B4-BE49-F238E27FC236}">
                <a16:creationId xmlns:a16="http://schemas.microsoft.com/office/drawing/2014/main" id="{F3553265-53CE-D6E2-6EED-2B51C9AF7F5C}"/>
              </a:ext>
            </a:extLst>
          </p:cNvPr>
          <p:cNvSpPr>
            <a:spLocks noGrp="1"/>
          </p:cNvSpPr>
          <p:nvPr>
            <p:ph idx="1"/>
          </p:nvPr>
        </p:nvSpPr>
        <p:spPr>
          <a:xfrm>
            <a:off x="1617548" y="4880151"/>
            <a:ext cx="2538413" cy="1076325"/>
          </a:xfrm>
        </p:spPr>
        <p:txBody>
          <a:bodyPr anchor="ctr">
            <a:normAutofit/>
          </a:bodyPr>
          <a:lstStyle/>
          <a:p>
            <a:pPr marL="0" indent="0" algn="l">
              <a:buNone/>
            </a:pPr>
            <a:r>
              <a:rPr lang="en-US" sz="1200" dirty="0"/>
              <a:t>Industrial L3 24-Port 10/100/1000T 802.3at PoE + 4-Port 10G SFP+ Managed Ethernet Switch</a:t>
            </a:r>
          </a:p>
          <a:p>
            <a:pPr marL="0" indent="0">
              <a:buNone/>
            </a:pPr>
            <a:endParaRPr lang="th-TH" sz="1700" dirty="0"/>
          </a:p>
        </p:txBody>
      </p:sp>
      <p:sp>
        <p:nvSpPr>
          <p:cNvPr id="11" name="Content Placeholder 2">
            <a:extLst>
              <a:ext uri="{FF2B5EF4-FFF2-40B4-BE49-F238E27FC236}">
                <a16:creationId xmlns:a16="http://schemas.microsoft.com/office/drawing/2014/main" id="{2EB125CA-0973-512C-D478-A0CF1448DCE4}"/>
              </a:ext>
            </a:extLst>
          </p:cNvPr>
          <p:cNvSpPr txBox="1">
            <a:spLocks/>
          </p:cNvSpPr>
          <p:nvPr/>
        </p:nvSpPr>
        <p:spPr>
          <a:xfrm>
            <a:off x="8883735" y="4227482"/>
            <a:ext cx="2494898" cy="10763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Industrial L2+ 16-Port 10/100/1000T + 4-Port 100/1000X SFP Managed Ethernet Switch</a:t>
            </a:r>
            <a:endParaRPr lang="th-TH" sz="1200" dirty="0"/>
          </a:p>
        </p:txBody>
      </p:sp>
      <p:grpSp>
        <p:nvGrpSpPr>
          <p:cNvPr id="33" name="Group 32">
            <a:extLst>
              <a:ext uri="{FF2B5EF4-FFF2-40B4-BE49-F238E27FC236}">
                <a16:creationId xmlns:a16="http://schemas.microsoft.com/office/drawing/2014/main" id="{F6B1029E-7F09-6A81-AF1D-F3129B0256C8}"/>
              </a:ext>
            </a:extLst>
          </p:cNvPr>
          <p:cNvGrpSpPr/>
          <p:nvPr/>
        </p:nvGrpSpPr>
        <p:grpSpPr>
          <a:xfrm>
            <a:off x="3558016" y="2868435"/>
            <a:ext cx="1935333" cy="1121129"/>
            <a:chOff x="2636667" y="2823099"/>
            <a:chExt cx="1819924" cy="1121129"/>
          </a:xfrm>
        </p:grpSpPr>
        <p:cxnSp>
          <p:nvCxnSpPr>
            <p:cNvPr id="25" name="Straight Arrow Connector 24">
              <a:extLst>
                <a:ext uri="{FF2B5EF4-FFF2-40B4-BE49-F238E27FC236}">
                  <a16:creationId xmlns:a16="http://schemas.microsoft.com/office/drawing/2014/main" id="{47ECF6B7-CD31-78E6-3F6B-8CECFC9BC83A}"/>
                </a:ext>
              </a:extLst>
            </p:cNvPr>
            <p:cNvCxnSpPr>
              <a:cxnSpLocks/>
            </p:cNvCxnSpPr>
            <p:nvPr/>
          </p:nvCxnSpPr>
          <p:spPr>
            <a:xfrm>
              <a:off x="2636667" y="2823099"/>
              <a:ext cx="0" cy="112112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98D66F-577C-1CCA-DEF5-401523EE6862}"/>
                </a:ext>
              </a:extLst>
            </p:cNvPr>
            <p:cNvCxnSpPr>
              <a:cxnSpLocks/>
            </p:cNvCxnSpPr>
            <p:nvPr/>
          </p:nvCxnSpPr>
          <p:spPr>
            <a:xfrm>
              <a:off x="2636667" y="2823099"/>
              <a:ext cx="18199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95F9E2D-38CF-971B-4A8E-03B349682A48}"/>
                </a:ext>
              </a:extLst>
            </p:cNvPr>
            <p:cNvCxnSpPr>
              <a:cxnSpLocks/>
            </p:cNvCxnSpPr>
            <p:nvPr/>
          </p:nvCxnSpPr>
          <p:spPr>
            <a:xfrm flipH="1">
              <a:off x="4456587" y="2823099"/>
              <a:ext cx="3" cy="635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315648B-ECA0-6839-6E7A-1FD2B065B8D7}"/>
              </a:ext>
            </a:extLst>
          </p:cNvPr>
          <p:cNvGrpSpPr/>
          <p:nvPr/>
        </p:nvGrpSpPr>
        <p:grpSpPr>
          <a:xfrm rot="10800000">
            <a:off x="5493345" y="4887908"/>
            <a:ext cx="2535593" cy="534665"/>
            <a:chOff x="2636667" y="2823098"/>
            <a:chExt cx="1828721" cy="1091399"/>
          </a:xfrm>
        </p:grpSpPr>
        <p:cxnSp>
          <p:nvCxnSpPr>
            <p:cNvPr id="40" name="Straight Arrow Connector 39">
              <a:extLst>
                <a:ext uri="{FF2B5EF4-FFF2-40B4-BE49-F238E27FC236}">
                  <a16:creationId xmlns:a16="http://schemas.microsoft.com/office/drawing/2014/main" id="{5F2CB179-F086-1C10-833B-FCE0A8CD123C}"/>
                </a:ext>
              </a:extLst>
            </p:cNvPr>
            <p:cNvCxnSpPr>
              <a:cxnSpLocks/>
            </p:cNvCxnSpPr>
            <p:nvPr/>
          </p:nvCxnSpPr>
          <p:spPr>
            <a:xfrm rot="10800000" flipH="1" flipV="1">
              <a:off x="2636667" y="2823098"/>
              <a:ext cx="10743" cy="109139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C267EBB-F7D0-1997-9016-526F78009E99}"/>
                </a:ext>
              </a:extLst>
            </p:cNvPr>
            <p:cNvCxnSpPr>
              <a:cxnSpLocks/>
            </p:cNvCxnSpPr>
            <p:nvPr/>
          </p:nvCxnSpPr>
          <p:spPr>
            <a:xfrm>
              <a:off x="2636667" y="2823099"/>
              <a:ext cx="1819924"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B20F1AC-B5C7-948B-5305-494EA1E608C2}"/>
                </a:ext>
              </a:extLst>
            </p:cNvPr>
            <p:cNvCxnSpPr>
              <a:cxnSpLocks/>
            </p:cNvCxnSpPr>
            <p:nvPr/>
          </p:nvCxnSpPr>
          <p:spPr>
            <a:xfrm rot="10800000" flipH="1" flipV="1">
              <a:off x="4456590" y="2823099"/>
              <a:ext cx="8798" cy="109139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50" name="Content Placeholder 2">
            <a:extLst>
              <a:ext uri="{FF2B5EF4-FFF2-40B4-BE49-F238E27FC236}">
                <a16:creationId xmlns:a16="http://schemas.microsoft.com/office/drawing/2014/main" id="{167ACA59-DCCE-E65C-8335-363B0BDCD909}"/>
              </a:ext>
            </a:extLst>
          </p:cNvPr>
          <p:cNvSpPr txBox="1">
            <a:spLocks/>
          </p:cNvSpPr>
          <p:nvPr/>
        </p:nvSpPr>
        <p:spPr>
          <a:xfrm>
            <a:off x="3408482" y="2414282"/>
            <a:ext cx="2305050" cy="5152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Cat6 Patch Cord RJ45 to RJ45 1M</a:t>
            </a:r>
            <a:endParaRPr lang="th-TH" sz="1200" dirty="0"/>
          </a:p>
        </p:txBody>
      </p:sp>
      <p:sp>
        <p:nvSpPr>
          <p:cNvPr id="52" name="Content Placeholder 2">
            <a:extLst>
              <a:ext uri="{FF2B5EF4-FFF2-40B4-BE49-F238E27FC236}">
                <a16:creationId xmlns:a16="http://schemas.microsoft.com/office/drawing/2014/main" id="{06A69F41-2C61-9BF3-3B1B-F3455CC5815A}"/>
              </a:ext>
            </a:extLst>
          </p:cNvPr>
          <p:cNvSpPr txBox="1">
            <a:spLocks/>
          </p:cNvSpPr>
          <p:nvPr/>
        </p:nvSpPr>
        <p:spPr>
          <a:xfrm>
            <a:off x="5305619" y="5416049"/>
            <a:ext cx="2970137" cy="5152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Patch Cord LC-LC, SM 9/125um, Duplex, 10M</a:t>
            </a:r>
            <a:endParaRPr lang="th-TH" sz="1200" dirty="0"/>
          </a:p>
        </p:txBody>
      </p:sp>
      <p:pic>
        <p:nvPicPr>
          <p:cNvPr id="5" name="Picture 4">
            <a:extLst>
              <a:ext uri="{FF2B5EF4-FFF2-40B4-BE49-F238E27FC236}">
                <a16:creationId xmlns:a16="http://schemas.microsoft.com/office/drawing/2014/main" id="{B1C1F4F5-14F0-59AE-9787-A72D474A3813}"/>
              </a:ext>
            </a:extLst>
          </p:cNvPr>
          <p:cNvPicPr>
            <a:picLocks noChangeAspect="1"/>
          </p:cNvPicPr>
          <p:nvPr/>
        </p:nvPicPr>
        <p:blipFill>
          <a:blip r:embed="rId6"/>
          <a:stretch>
            <a:fillRect/>
          </a:stretch>
        </p:blipFill>
        <p:spPr>
          <a:xfrm>
            <a:off x="5113580" y="4563017"/>
            <a:ext cx="685676" cy="378657"/>
          </a:xfrm>
          <a:prstGeom prst="rect">
            <a:avLst/>
          </a:prstGeom>
        </p:spPr>
      </p:pic>
      <p:pic>
        <p:nvPicPr>
          <p:cNvPr id="31" name="Picture 30">
            <a:extLst>
              <a:ext uri="{FF2B5EF4-FFF2-40B4-BE49-F238E27FC236}">
                <a16:creationId xmlns:a16="http://schemas.microsoft.com/office/drawing/2014/main" id="{AC2AD5D0-E78A-D634-53B3-0955A968EB66}"/>
              </a:ext>
            </a:extLst>
          </p:cNvPr>
          <p:cNvPicPr>
            <a:picLocks noChangeAspect="1"/>
          </p:cNvPicPr>
          <p:nvPr/>
        </p:nvPicPr>
        <p:blipFill>
          <a:blip r:embed="rId6"/>
          <a:stretch>
            <a:fillRect/>
          </a:stretch>
        </p:blipFill>
        <p:spPr>
          <a:xfrm>
            <a:off x="7671204" y="4554938"/>
            <a:ext cx="685676" cy="378657"/>
          </a:xfrm>
          <a:prstGeom prst="rect">
            <a:avLst/>
          </a:prstGeom>
        </p:spPr>
      </p:pic>
      <p:sp>
        <p:nvSpPr>
          <p:cNvPr id="32" name="Content Placeholder 2">
            <a:extLst>
              <a:ext uri="{FF2B5EF4-FFF2-40B4-BE49-F238E27FC236}">
                <a16:creationId xmlns:a16="http://schemas.microsoft.com/office/drawing/2014/main" id="{4D6AA0BD-358E-7FDD-A0BC-931C19D1FA93}"/>
              </a:ext>
            </a:extLst>
          </p:cNvPr>
          <p:cNvSpPr txBox="1">
            <a:spLocks/>
          </p:cNvSpPr>
          <p:nvPr/>
        </p:nvSpPr>
        <p:spPr>
          <a:xfrm>
            <a:off x="5638162" y="4563017"/>
            <a:ext cx="2305050" cy="5152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b="0" i="0" dirty="0">
                <a:effectLst/>
                <a:latin typeface="Calibri" panose="020F0502020204030204" pitchFamily="34" charset="0"/>
                <a:cs typeface="Calibri" panose="020F0502020204030204" pitchFamily="34" charset="0"/>
              </a:rPr>
              <a:t>MGB-Series Transceiver</a:t>
            </a:r>
          </a:p>
        </p:txBody>
      </p:sp>
      <p:sp>
        <p:nvSpPr>
          <p:cNvPr id="36" name="Content Placeholder 2">
            <a:extLst>
              <a:ext uri="{FF2B5EF4-FFF2-40B4-BE49-F238E27FC236}">
                <a16:creationId xmlns:a16="http://schemas.microsoft.com/office/drawing/2014/main" id="{69E073E9-1081-AD98-C50A-19D556BC9971}"/>
              </a:ext>
            </a:extLst>
          </p:cNvPr>
          <p:cNvSpPr txBox="1">
            <a:spLocks/>
          </p:cNvSpPr>
          <p:nvPr/>
        </p:nvSpPr>
        <p:spPr>
          <a:xfrm>
            <a:off x="5182137" y="3141929"/>
            <a:ext cx="2305050" cy="5152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dirty="0"/>
              <a:t>GST-802</a:t>
            </a:r>
            <a:r>
              <a:rPr lang="th-TH" sz="1200" dirty="0"/>
              <a:t> / </a:t>
            </a:r>
            <a:r>
              <a:rPr lang="en-US" sz="1200" dirty="0"/>
              <a:t>GST-802S</a:t>
            </a:r>
          </a:p>
        </p:txBody>
      </p:sp>
      <p:graphicFrame>
        <p:nvGraphicFramePr>
          <p:cNvPr id="3" name="Object 2">
            <a:extLst>
              <a:ext uri="{FF2B5EF4-FFF2-40B4-BE49-F238E27FC236}">
                <a16:creationId xmlns:a16="http://schemas.microsoft.com/office/drawing/2014/main" id="{60ACA458-E2B0-E9F6-2FA9-0F3AE5C7D128}"/>
              </a:ext>
            </a:extLst>
          </p:cNvPr>
          <p:cNvGraphicFramePr>
            <a:graphicFrameLocks noChangeAspect="1"/>
          </p:cNvGraphicFramePr>
          <p:nvPr>
            <p:extLst>
              <p:ext uri="{D42A27DB-BD31-4B8C-83A1-F6EECF244321}">
                <p14:modId xmlns:p14="http://schemas.microsoft.com/office/powerpoint/2010/main" val="100400783"/>
              </p:ext>
            </p:extLst>
          </p:nvPr>
        </p:nvGraphicFramePr>
        <p:xfrm>
          <a:off x="1071582" y="1987381"/>
          <a:ext cx="1884037" cy="1465362"/>
        </p:xfrm>
        <a:graphic>
          <a:graphicData uri="http://schemas.openxmlformats.org/presentationml/2006/ole">
            <mc:AlternateContent xmlns:mc="http://schemas.openxmlformats.org/markup-compatibility/2006">
              <mc:Choice xmlns:v="urn:schemas-microsoft-com:vml" Requires="v">
                <p:oleObj spid="_x0000_s1028" r:id="rId7" imgW="3885480" imgH="3022200" progId="">
                  <p:embed/>
                </p:oleObj>
              </mc:Choice>
              <mc:Fallback>
                <p:oleObj r:id="rId7" imgW="3885480" imgH="3022200" progId="">
                  <p:embed/>
                  <p:pic>
                    <p:nvPicPr>
                      <p:cNvPr id="0" name=""/>
                      <p:cNvPicPr/>
                      <p:nvPr/>
                    </p:nvPicPr>
                    <p:blipFill>
                      <a:blip r:embed="rId8"/>
                      <a:stretch>
                        <a:fillRect/>
                      </a:stretch>
                    </p:blipFill>
                    <p:spPr>
                      <a:xfrm>
                        <a:off x="1071582" y="1987381"/>
                        <a:ext cx="1884037" cy="1465362"/>
                      </a:xfrm>
                      <a:prstGeom prst="rect">
                        <a:avLst/>
                      </a:prstGeom>
                    </p:spPr>
                  </p:pic>
                </p:oleObj>
              </mc:Fallback>
            </mc:AlternateContent>
          </a:graphicData>
        </a:graphic>
      </p:graphicFrame>
      <p:cxnSp>
        <p:nvCxnSpPr>
          <p:cNvPr id="7" name="Straight Arrow Connector 6">
            <a:extLst>
              <a:ext uri="{FF2B5EF4-FFF2-40B4-BE49-F238E27FC236}">
                <a16:creationId xmlns:a16="http://schemas.microsoft.com/office/drawing/2014/main" id="{0BA91464-4E58-02BE-A948-4D294E83795F}"/>
              </a:ext>
            </a:extLst>
          </p:cNvPr>
          <p:cNvCxnSpPr/>
          <p:nvPr/>
        </p:nvCxnSpPr>
        <p:spPr>
          <a:xfrm>
            <a:off x="1872472" y="3503789"/>
            <a:ext cx="266330" cy="603683"/>
          </a:xfrm>
          <a:prstGeom prst="straightConnector1">
            <a:avLst/>
          </a:prstGeom>
          <a:ln>
            <a:solidFill>
              <a:schemeClr val="tx1"/>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35" name="Object 34">
            <a:extLst>
              <a:ext uri="{FF2B5EF4-FFF2-40B4-BE49-F238E27FC236}">
                <a16:creationId xmlns:a16="http://schemas.microsoft.com/office/drawing/2014/main" id="{4C3BBCA7-0AE6-6A61-FE2B-401CD550AB22}"/>
              </a:ext>
            </a:extLst>
          </p:cNvPr>
          <p:cNvGraphicFramePr>
            <a:graphicFrameLocks noChangeAspect="1"/>
          </p:cNvGraphicFramePr>
          <p:nvPr>
            <p:extLst>
              <p:ext uri="{D42A27DB-BD31-4B8C-83A1-F6EECF244321}">
                <p14:modId xmlns:p14="http://schemas.microsoft.com/office/powerpoint/2010/main" val="719372970"/>
              </p:ext>
            </p:extLst>
          </p:nvPr>
        </p:nvGraphicFramePr>
        <p:xfrm>
          <a:off x="8795854" y="1741424"/>
          <a:ext cx="1884037" cy="1465362"/>
        </p:xfrm>
        <a:graphic>
          <a:graphicData uri="http://schemas.openxmlformats.org/presentationml/2006/ole">
            <mc:AlternateContent xmlns:mc="http://schemas.openxmlformats.org/markup-compatibility/2006">
              <mc:Choice xmlns:v="urn:schemas-microsoft-com:vml" Requires="v">
                <p:oleObj spid="_x0000_s1029" r:id="rId9" imgW="3885480" imgH="3022200" progId="">
                  <p:embed/>
                </p:oleObj>
              </mc:Choice>
              <mc:Fallback>
                <p:oleObj r:id="rId9" imgW="3885480" imgH="3022200" progId="">
                  <p:embed/>
                  <p:pic>
                    <p:nvPicPr>
                      <p:cNvPr id="3" name="Object 2">
                        <a:extLst>
                          <a:ext uri="{FF2B5EF4-FFF2-40B4-BE49-F238E27FC236}">
                            <a16:creationId xmlns:a16="http://schemas.microsoft.com/office/drawing/2014/main" id="{60ACA458-E2B0-E9F6-2FA9-0F3AE5C7D128}"/>
                          </a:ext>
                        </a:extLst>
                      </p:cNvPr>
                      <p:cNvPicPr/>
                      <p:nvPr/>
                    </p:nvPicPr>
                    <p:blipFill>
                      <a:blip r:embed="rId8"/>
                      <a:stretch>
                        <a:fillRect/>
                      </a:stretch>
                    </p:blipFill>
                    <p:spPr>
                      <a:xfrm>
                        <a:off x="8795854" y="1741424"/>
                        <a:ext cx="1884037" cy="1465362"/>
                      </a:xfrm>
                      <a:prstGeom prst="rect">
                        <a:avLst/>
                      </a:prstGeom>
                    </p:spPr>
                  </p:pic>
                </p:oleObj>
              </mc:Fallback>
            </mc:AlternateContent>
          </a:graphicData>
        </a:graphic>
      </p:graphicFrame>
      <p:cxnSp>
        <p:nvCxnSpPr>
          <p:cNvPr id="37" name="Straight Arrow Connector 36">
            <a:extLst>
              <a:ext uri="{FF2B5EF4-FFF2-40B4-BE49-F238E27FC236}">
                <a16:creationId xmlns:a16="http://schemas.microsoft.com/office/drawing/2014/main" id="{8A8E6708-7D4E-3B24-C2B9-45AE9ADFCDA3}"/>
              </a:ext>
            </a:extLst>
          </p:cNvPr>
          <p:cNvCxnSpPr>
            <a:cxnSpLocks/>
          </p:cNvCxnSpPr>
          <p:nvPr/>
        </p:nvCxnSpPr>
        <p:spPr>
          <a:xfrm flipH="1">
            <a:off x="9478564" y="3270477"/>
            <a:ext cx="250500" cy="544202"/>
          </a:xfrm>
          <a:prstGeom prst="straightConnector1">
            <a:avLst/>
          </a:prstGeom>
          <a:ln>
            <a:solidFill>
              <a:schemeClr val="tx1"/>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275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TotalTime>
  <Words>1392</Words>
  <Application>Microsoft Office PowerPoint</Application>
  <PresentationFormat>Widescreen</PresentationFormat>
  <Paragraphs>101</Paragraphs>
  <Slides>13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13</vt:i4>
      </vt:variant>
    </vt:vector>
  </HeadingPairs>
  <TitlesOfParts>
    <vt:vector size="20" baseType="lpstr">
      <vt:lpstr>Arial</vt:lpstr>
      <vt:lpstr>Calibri</vt:lpstr>
      <vt:lpstr>Calibri Light</vt:lpstr>
      <vt:lpstr>Didact Gothic</vt:lpstr>
      <vt:lpstr>Open Sans</vt:lpstr>
      <vt:lpstr>Prompt</vt:lpstr>
      <vt:lpstr>Office Theme</vt:lpstr>
      <vt:lpstr>PowerPoint Presentation</vt:lpstr>
      <vt:lpstr>PowerPoint Presentation</vt:lpstr>
      <vt:lpstr>Overview</vt:lpstr>
      <vt:lpstr>Application</vt:lpstr>
      <vt:lpstr>Network Connectivity Hybridge Cabling</vt:lpstr>
      <vt:lpstr>Network Connectivity Hybridge Cabling</vt:lpstr>
      <vt:lpstr>Network Connectivity Extending Distrance</vt:lpstr>
      <vt:lpstr>PowerPoint Presentation</vt:lpstr>
      <vt:lpstr>Network Connectivity Sever to Fiber Connect</vt:lpstr>
      <vt:lpstr>PowerPoint Presentation</vt:lpstr>
      <vt:lpstr>Item Spotlight</vt:lpstr>
      <vt:lpstr>Feature</vt:lpstr>
      <vt:lpstr>Related Porduct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Nongh Thanawat</dc:creator>
  <cp:lastModifiedBy>RUNCHIDA LEEWANITCHAKUL</cp:lastModifiedBy>
  <cp:revision>10</cp:revision>
  <dcterms:created xsi:type="dcterms:W3CDTF">2022-06-15T06:25:24Z</dcterms:created>
  <dcterms:modified xsi:type="dcterms:W3CDTF">2022-06-19T09:25:43Z</dcterms:modified>
</cp:coreProperties>
</file>