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4" r:id="rId3"/>
    <p:sldId id="265" r:id="rId4"/>
    <p:sldId id="266" r:id="rId5"/>
    <p:sldId id="268" r:id="rId6"/>
    <p:sldId id="262" r:id="rId7"/>
    <p:sldId id="257" r:id="rId8"/>
    <p:sldId id="259" r:id="rId9"/>
    <p:sldId id="269" r:id="rId10"/>
    <p:sldId id="263" r:id="rId11"/>
    <p:sldId id="260" r:id="rId12"/>
    <p:sldId id="27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AECEEA6-97DA-475C-9457-E570F75846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1E3FF0-8202-4BF9-B57D-DD2E4968ED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B3767-26AE-46D1-BB7C-E8D342FCD1FE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770EEB-A696-4534-A062-0668ADB6B7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37048B-04AE-4434-A4F5-B02CF8AA4D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1C6FC-561C-4300-84EE-88CFF3A8F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25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8B32D-8CC5-4812-A0A9-1B2430F8241C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BBDD6-085D-475C-8D5B-1DC196D3D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9899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4574-1DC9-4F1B-B2EF-B3623BD27E04}" type="datetime1">
              <a:rPr lang="en-US" altLang="zh-CN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7888-A704-4C16-A661-9BC6B9DB2082}" type="datetime1">
              <a:rPr lang="en-US" altLang="zh-CN" smtClean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8B42-7AAC-47D3-BAD6-72CFF4346D56}" type="datetime1">
              <a:rPr lang="en-US" altLang="zh-CN" smtClean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0C8B-B27F-4713-95DA-8BA80197B105}" type="datetime1">
              <a:rPr lang="en-US" altLang="zh-CN" smtClean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F67D-3A03-46B1-816B-50D72E757D64}" type="datetime1">
              <a:rPr lang="en-US" altLang="zh-CN" smtClean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2D9A-23FE-4847-9314-020CD44C3152}" type="datetime1">
              <a:rPr lang="en-US" altLang="zh-CN" smtClean="0"/>
              <a:t>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B7A9-44D9-4233-B2B5-FCDE7C6E9015}" type="datetime1">
              <a:rPr lang="en-US" altLang="zh-CN" smtClean="0"/>
              <a:t>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674-625E-4D56-8078-39607C51AE57}" type="datetime1">
              <a:rPr lang="en-US" altLang="zh-CN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D47EB1A-FE06-4655-AA84-6F8DDF7B4DDF}" type="datetime1">
              <a:rPr lang="en-US" altLang="zh-CN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942E-01C0-4716-8AAF-DAE3A8EFA25E}" type="datetime1">
              <a:rPr lang="en-US" altLang="zh-CN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2BB9-FC2B-413D-8986-BA39675697EF}" type="datetime1">
              <a:rPr lang="en-US" altLang="zh-CN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A18E-7A99-4A4D-91E8-FE0A2086155A}" type="datetime1">
              <a:rPr lang="en-US" altLang="zh-CN" smtClean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320D-4B98-4A2C-A1CA-1FBB0F04397D}" type="datetime1">
              <a:rPr lang="en-US" altLang="zh-CN" smtClean="0"/>
              <a:t>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6094-9C28-4AFD-A812-307A7F0D0C34}" type="datetime1">
              <a:rPr lang="en-US" altLang="zh-CN" smtClean="0"/>
              <a:t>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0635-037F-4D04-A851-E37441989589}" type="datetime1">
              <a:rPr lang="en-US" altLang="zh-CN" smtClean="0"/>
              <a:t>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1FCA-01EE-4093-A1C2-8887A53EF677}" type="datetime1">
              <a:rPr lang="en-US" altLang="zh-CN" smtClean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3B60-D5E0-4DA4-BC91-9ECF07405D7E}" type="datetime1">
              <a:rPr lang="en-US" altLang="zh-CN" smtClean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0C000-5DDF-425C-9144-A7F7F03C6533}" type="datetime1">
              <a:rPr lang="en-US" altLang="zh-CN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VR Project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/>
              <a:t>Runcong</a:t>
            </a:r>
            <a:r>
              <a:rPr lang="fr-FR" dirty="0"/>
              <a:t> LI</a:t>
            </a:r>
          </a:p>
          <a:p>
            <a:r>
              <a:rPr lang="fr-FR" dirty="0" err="1"/>
              <a:t>ZiXin</a:t>
            </a:r>
            <a:r>
              <a:rPr lang="fr-FR" dirty="0"/>
              <a:t> Zou</a:t>
            </a:r>
          </a:p>
          <a:p>
            <a:r>
              <a:rPr lang="fr-FR" dirty="0" err="1"/>
              <a:t>Freder</a:t>
            </a:r>
            <a:r>
              <a:rPr lang="fr-FR" dirty="0"/>
              <a:t> </a:t>
            </a:r>
            <a:r>
              <a:rPr lang="fr-FR" dirty="0" err="1"/>
              <a:t>Sipile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458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7">
            <a:extLst>
              <a:ext uri="{FF2B5EF4-FFF2-40B4-BE49-F238E27FC236}">
                <a16:creationId xmlns:a16="http://schemas.microsoft.com/office/drawing/2014/main" id="{9C478051-F166-4290-8AE0-00387A6ABC51}"/>
              </a:ext>
            </a:extLst>
          </p:cNvPr>
          <p:cNvSpPr txBox="1"/>
          <p:nvPr/>
        </p:nvSpPr>
        <p:spPr>
          <a:xfrm>
            <a:off x="268798" y="761758"/>
            <a:ext cx="105325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/>
              <a:t>Players pitching to get a certain score of ghosts appear</a:t>
            </a:r>
            <a:endParaRPr lang="fr-FR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F4EED9-6A34-4BC4-9E4F-1C505EBD3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429" y="2305162"/>
            <a:ext cx="8818807" cy="3599315"/>
          </a:xfrm>
          <a:prstGeom prst="rect">
            <a:avLst/>
          </a:prstGeo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76E88321-B3B1-4385-92E7-34B3CB46E5DD}"/>
              </a:ext>
            </a:extLst>
          </p:cNvPr>
          <p:cNvSpPr txBox="1">
            <a:spLocks/>
          </p:cNvSpPr>
          <p:nvPr/>
        </p:nvSpPr>
        <p:spPr>
          <a:xfrm>
            <a:off x="5646197" y="6202360"/>
            <a:ext cx="514958" cy="367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9747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Motion </a:t>
            </a:r>
            <a:r>
              <a:rPr lang="en-US" dirty="0"/>
              <a:t>sickness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242199" y="2032965"/>
            <a:ext cx="85487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- </a:t>
            </a:r>
            <a:r>
              <a:rPr lang="en-US" sz="3200" dirty="0"/>
              <a:t>The camera always follows the player's position movement without delay: let the user's  rotation sense corresponds to the vision. </a:t>
            </a:r>
            <a:endParaRPr lang="fr-FR" sz="3200" dirty="0"/>
          </a:p>
        </p:txBody>
      </p:sp>
      <p:sp>
        <p:nvSpPr>
          <p:cNvPr id="6" name="ZoneTexte 5"/>
          <p:cNvSpPr txBox="1"/>
          <p:nvPr/>
        </p:nvSpPr>
        <p:spPr>
          <a:xfrm>
            <a:off x="1242199" y="4095068"/>
            <a:ext cx="8443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- </a:t>
            </a:r>
            <a:r>
              <a:rPr lang="en-US" sz="3200" dirty="0"/>
              <a:t>Control movement speed, simple picture</a:t>
            </a:r>
            <a:endParaRPr lang="fr-FR" sz="3200" dirty="0"/>
          </a:p>
        </p:txBody>
      </p:sp>
      <p:sp>
        <p:nvSpPr>
          <p:cNvPr id="7" name="ZoneTexte 5">
            <a:extLst>
              <a:ext uri="{FF2B5EF4-FFF2-40B4-BE49-F238E27FC236}">
                <a16:creationId xmlns:a16="http://schemas.microsoft.com/office/drawing/2014/main" id="{722C70EF-309B-4F95-81A6-754D23D95BB9}"/>
              </a:ext>
            </a:extLst>
          </p:cNvPr>
          <p:cNvSpPr txBox="1"/>
          <p:nvPr/>
        </p:nvSpPr>
        <p:spPr>
          <a:xfrm>
            <a:off x="1265581" y="5108602"/>
            <a:ext cx="8443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-</a:t>
            </a:r>
            <a:r>
              <a:rPr lang="en-US" sz="3200" dirty="0"/>
              <a:t>Action close to the real world</a:t>
            </a:r>
            <a:endParaRPr lang="fr-FR" sz="3200" dirty="0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77743A02-3AB2-4530-B6C6-3CCD0AAE36DF}"/>
              </a:ext>
            </a:extLst>
          </p:cNvPr>
          <p:cNvSpPr txBox="1">
            <a:spLocks/>
          </p:cNvSpPr>
          <p:nvPr/>
        </p:nvSpPr>
        <p:spPr>
          <a:xfrm>
            <a:off x="5646197" y="6202360"/>
            <a:ext cx="514958" cy="367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095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Bussiness</a:t>
            </a:r>
            <a:r>
              <a:rPr lang="en-US" altLang="zh-CN" dirty="0"/>
              <a:t>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2" y="2336873"/>
            <a:ext cx="4542310" cy="3599316"/>
          </a:xfrm>
        </p:spPr>
        <p:txBody>
          <a:bodyPr>
            <a:normAutofit/>
          </a:bodyPr>
          <a:lstStyle/>
          <a:p>
            <a:r>
              <a:rPr lang="en-US" altLang="zh-CN" dirty="0"/>
              <a:t>Key Partner: Oculus</a:t>
            </a:r>
          </a:p>
          <a:p>
            <a:endParaRPr lang="en-US" altLang="zh-CN" dirty="0"/>
          </a:p>
          <a:p>
            <a:r>
              <a:rPr lang="en-US" altLang="zh-CN" dirty="0"/>
              <a:t>Target Customer Segments: </a:t>
            </a:r>
            <a:r>
              <a:rPr lang="fr-FR" dirty="0"/>
              <a:t>Game lovers </a:t>
            </a:r>
            <a:r>
              <a:rPr lang="en-US" altLang="zh-CN" dirty="0"/>
              <a:t>with Oculus </a:t>
            </a:r>
            <a:r>
              <a:rPr lang="fr-FR" dirty="0"/>
              <a:t>Rift</a:t>
            </a:r>
          </a:p>
          <a:p>
            <a:endParaRPr lang="fr-FR" altLang="zh-CN" dirty="0"/>
          </a:p>
          <a:p>
            <a:r>
              <a:rPr lang="fr-FR" altLang="zh-CN" dirty="0"/>
              <a:t>Distribution Channels:</a:t>
            </a:r>
          </a:p>
          <a:p>
            <a:pPr>
              <a:buNone/>
            </a:pPr>
            <a:r>
              <a:rPr lang="fr-FR" altLang="zh-CN" dirty="0"/>
              <a:t>   Oculus App Shop</a:t>
            </a:r>
          </a:p>
          <a:p>
            <a:pPr>
              <a:buNone/>
            </a:pPr>
            <a:r>
              <a:rPr lang="fr-FR" altLang="zh-CN" dirty="0"/>
              <a:t>   VR Experience Shop 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02599" y="2313433"/>
            <a:ext cx="4542310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Cost Structure: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/>
              <a:t>	Development cost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/>
              <a:t>	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</a:pPr>
            <a:endParaRPr lang="en-US" altLang="zh-CN" sz="2400" dirty="0"/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Revenue Model: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/>
              <a:t>	Game sales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/>
              <a:t>	Advertisement Income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CFBA3AF8-9CD0-4CCF-9C22-AD8BD4239F96}"/>
              </a:ext>
            </a:extLst>
          </p:cNvPr>
          <p:cNvSpPr txBox="1">
            <a:spLocks/>
          </p:cNvSpPr>
          <p:nvPr/>
        </p:nvSpPr>
        <p:spPr>
          <a:xfrm>
            <a:off x="5646197" y="6202360"/>
            <a:ext cx="514958" cy="367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12</a:t>
            </a:r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8CA2344D-A3C1-426D-8C12-DA34A41DF96F}"/>
              </a:ext>
            </a:extLst>
          </p:cNvPr>
          <p:cNvSpPr txBox="1">
            <a:spLocks/>
          </p:cNvSpPr>
          <p:nvPr/>
        </p:nvSpPr>
        <p:spPr>
          <a:xfrm>
            <a:off x="5646197" y="6202360"/>
            <a:ext cx="514958" cy="367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024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242199" y="2475777"/>
            <a:ext cx="71254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Paint interaction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SFML interaction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Unity3D dynamic project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729E1980-B7AA-422D-8ADF-939569B0232C}"/>
              </a:ext>
            </a:extLst>
          </p:cNvPr>
          <p:cNvSpPr txBox="1">
            <a:spLocks/>
          </p:cNvSpPr>
          <p:nvPr/>
        </p:nvSpPr>
        <p:spPr>
          <a:xfrm>
            <a:off x="5646197" y="6202360"/>
            <a:ext cx="514958" cy="367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03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Paint interaction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64912" y="1834166"/>
            <a:ext cx="466805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Tx/>
              <a:buChar char="-"/>
            </a:pPr>
            <a:r>
              <a:rPr lang="fr-FR" sz="3200" dirty="0"/>
              <a:t>Open &amp; close paint by </a:t>
            </a:r>
            <a:r>
              <a:rPr lang="fr-FR" sz="3200" i="1" dirty="0"/>
              <a:t>Clapping</a:t>
            </a:r>
            <a:r>
              <a:rPr lang="fr-FR" sz="3200" dirty="0"/>
              <a:t>.</a:t>
            </a:r>
          </a:p>
          <a:p>
            <a:pPr marL="457200" indent="-457200">
              <a:spcAft>
                <a:spcPts val="600"/>
              </a:spcAft>
              <a:buFontTx/>
              <a:buChar char="-"/>
            </a:pPr>
            <a:r>
              <a:rPr lang="en-US" sz="3200" dirty="0"/>
              <a:t>Draw by moving forward with your right hand and moving</a:t>
            </a:r>
            <a:r>
              <a:rPr lang="fr-FR" sz="3200" dirty="0"/>
              <a:t>.</a:t>
            </a:r>
          </a:p>
          <a:p>
            <a:pPr marL="457200" indent="-457200">
              <a:spcAft>
                <a:spcPts val="600"/>
              </a:spcAft>
              <a:buFontTx/>
              <a:buChar char="-"/>
            </a:pPr>
            <a:r>
              <a:rPr lang="en-US" sz="3200" dirty="0"/>
              <a:t>Retract the right hand, move the mouse but don't draw</a:t>
            </a:r>
            <a:endParaRPr lang="fr-FR" sz="32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32" y="2442026"/>
            <a:ext cx="5840656" cy="3286567"/>
          </a:xfrm>
          <a:prstGeom prst="rect">
            <a:avLst/>
          </a:prstGeo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B71D3E95-CA4A-464A-BCCB-1628C44F0781}"/>
              </a:ext>
            </a:extLst>
          </p:cNvPr>
          <p:cNvSpPr txBox="1">
            <a:spLocks/>
          </p:cNvSpPr>
          <p:nvPr/>
        </p:nvSpPr>
        <p:spPr>
          <a:xfrm>
            <a:off x="5646197" y="6202360"/>
            <a:ext cx="514958" cy="367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107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SFML interaction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737" y="2934653"/>
            <a:ext cx="2572563" cy="257256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15026" y="2567225"/>
            <a:ext cx="6569476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Tx/>
              <a:buChar char="-"/>
            </a:pPr>
            <a:r>
              <a:rPr lang="fr-FR" sz="3600" dirty="0"/>
              <a:t>Change the </a:t>
            </a:r>
            <a:r>
              <a:rPr lang="en-GB" sz="3600" b="1" dirty="0"/>
              <a:t>colours</a:t>
            </a:r>
            <a:endParaRPr lang="fr-FR" sz="3600" b="1" dirty="0"/>
          </a:p>
          <a:p>
            <a:pPr>
              <a:spcAft>
                <a:spcPts val="600"/>
              </a:spcAft>
            </a:pPr>
            <a:r>
              <a:rPr lang="en-US" sz="3200" dirty="0"/>
              <a:t>      </a:t>
            </a:r>
            <a:r>
              <a:rPr lang="en-US" sz="2800" dirty="0"/>
              <a:t>Raise or lower right hand</a:t>
            </a:r>
            <a:endParaRPr lang="fr-FR" sz="3200" dirty="0"/>
          </a:p>
          <a:p>
            <a:pPr marL="457200" indent="-457200">
              <a:spcAft>
                <a:spcPts val="600"/>
              </a:spcAft>
              <a:buFontTx/>
              <a:buChar char="-"/>
            </a:pPr>
            <a:r>
              <a:rPr lang="fr-FR" altLang="zh-CN" sz="3600" dirty="0"/>
              <a:t>Change </a:t>
            </a:r>
            <a:r>
              <a:rPr lang="fr-FR" altLang="zh-CN" sz="3600" b="1" dirty="0"/>
              <a:t>shape</a:t>
            </a:r>
          </a:p>
          <a:p>
            <a:pPr>
              <a:spcAft>
                <a:spcPts val="600"/>
              </a:spcAft>
            </a:pPr>
            <a:r>
              <a:rPr lang="fr-FR" altLang="zh-CN" sz="3200" b="1" dirty="0"/>
              <a:t>      </a:t>
            </a:r>
            <a:r>
              <a:rPr lang="en-US" altLang="zh-CN" sz="2800" dirty="0"/>
              <a:t>Raise or lower left hand</a:t>
            </a:r>
            <a:endParaRPr lang="fr-FR" altLang="zh-CN" sz="3200" b="1" dirty="0"/>
          </a:p>
          <a:p>
            <a:pPr marL="457200" indent="-457200">
              <a:spcAft>
                <a:spcPts val="600"/>
              </a:spcAft>
              <a:buFontTx/>
              <a:buChar char="-"/>
            </a:pPr>
            <a:r>
              <a:rPr lang="fr-FR" sz="3600" dirty="0"/>
              <a:t>Put a </a:t>
            </a:r>
            <a:r>
              <a:rPr lang="fr-FR" sz="3600" b="1" dirty="0"/>
              <a:t>texture</a:t>
            </a:r>
          </a:p>
          <a:p>
            <a:pPr>
              <a:spcAft>
                <a:spcPts val="600"/>
              </a:spcAft>
            </a:pPr>
            <a:r>
              <a:rPr lang="en-US" sz="3200" dirty="0"/>
              <a:t>      </a:t>
            </a:r>
            <a:r>
              <a:rPr lang="en-US" sz="2800" dirty="0"/>
              <a:t>Push forward with right hand</a:t>
            </a:r>
            <a:endParaRPr lang="fr-FR" sz="3200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41719786-BF05-4A57-BFB9-D01A7761F663}"/>
              </a:ext>
            </a:extLst>
          </p:cNvPr>
          <p:cNvSpPr txBox="1">
            <a:spLocks/>
          </p:cNvSpPr>
          <p:nvPr/>
        </p:nvSpPr>
        <p:spPr>
          <a:xfrm>
            <a:off x="5646197" y="6202360"/>
            <a:ext cx="514958" cy="367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814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SFML </a:t>
            </a:r>
            <a:r>
              <a:rPr lang="en-US" dirty="0"/>
              <a:t>with</a:t>
            </a:r>
            <a:r>
              <a:rPr lang="fr-FR" dirty="0"/>
              <a:t> OpenGL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564" y="2832867"/>
            <a:ext cx="4691871" cy="372762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59798" y="2088178"/>
            <a:ext cx="8034291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Tx/>
              <a:buChar char="-"/>
            </a:pPr>
            <a:r>
              <a:rPr lang="fr-FR" sz="3600" dirty="0"/>
              <a:t>Change the </a:t>
            </a:r>
            <a:r>
              <a:rPr lang="fr-FR" sz="3600" b="1" dirty="0"/>
              <a:t>rotation</a:t>
            </a:r>
            <a:r>
              <a:rPr lang="fr-FR" sz="3600" dirty="0"/>
              <a:t> and </a:t>
            </a:r>
            <a:r>
              <a:rPr lang="en-GB" sz="3600" b="1" dirty="0"/>
              <a:t>colours</a:t>
            </a:r>
            <a:endParaRPr lang="fr-FR" sz="3600" b="1" dirty="0"/>
          </a:p>
          <a:p>
            <a:pPr>
              <a:spcAft>
                <a:spcPts val="600"/>
              </a:spcAft>
            </a:pPr>
            <a:r>
              <a:rPr lang="en-US" altLang="zh-CN" sz="2800" dirty="0"/>
              <a:t>     Raise or lower right hand</a:t>
            </a:r>
            <a:endParaRPr lang="fr-FR" sz="2800" dirty="0"/>
          </a:p>
          <a:p>
            <a:pPr marL="457200" indent="-457200">
              <a:spcAft>
                <a:spcPts val="600"/>
              </a:spcAft>
              <a:buFontTx/>
              <a:buChar char="-"/>
            </a:pPr>
            <a:r>
              <a:rPr lang="fr-FR" sz="3600" dirty="0"/>
              <a:t>Put a </a:t>
            </a:r>
            <a:r>
              <a:rPr lang="fr-FR" sz="3600" b="1" dirty="0"/>
              <a:t>texture</a:t>
            </a:r>
            <a:r>
              <a:rPr lang="fr-FR" sz="3600" dirty="0"/>
              <a:t> on the cube</a:t>
            </a:r>
          </a:p>
          <a:p>
            <a:pPr>
              <a:spcAft>
                <a:spcPts val="600"/>
              </a:spcAft>
            </a:pPr>
            <a:r>
              <a:rPr lang="en-US" altLang="zh-CN" sz="3200" dirty="0"/>
              <a:t>     </a:t>
            </a:r>
            <a:r>
              <a:rPr lang="en-US" altLang="zh-CN" sz="2800" dirty="0"/>
              <a:t>Raise or lower left hand</a:t>
            </a:r>
            <a:endParaRPr lang="fr-FR" sz="3200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86723926-D876-4B1D-8379-163923823440}"/>
              </a:ext>
            </a:extLst>
          </p:cNvPr>
          <p:cNvSpPr txBox="1">
            <a:spLocks/>
          </p:cNvSpPr>
          <p:nvPr/>
        </p:nvSpPr>
        <p:spPr>
          <a:xfrm>
            <a:off x="5646197" y="6202360"/>
            <a:ext cx="514958" cy="367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511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Unity3D dynamic project: Basketball Game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BD933B86-814E-4413-8106-B2857B5938E2}"/>
              </a:ext>
            </a:extLst>
          </p:cNvPr>
          <p:cNvSpPr txBox="1">
            <a:spLocks/>
          </p:cNvSpPr>
          <p:nvPr/>
        </p:nvSpPr>
        <p:spPr>
          <a:xfrm>
            <a:off x="5646197" y="6202360"/>
            <a:ext cx="514958" cy="367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771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82" y="2311878"/>
            <a:ext cx="2836653" cy="283665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98529" y="5354129"/>
            <a:ext cx="142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Oculus Rift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500" y="2311879"/>
            <a:ext cx="3646099" cy="273457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241870" y="5339500"/>
            <a:ext cx="142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Unity</a:t>
            </a:r>
            <a:r>
              <a:rPr lang="fr-FR" dirty="0"/>
              <a:t> 3D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E174C868-9374-405E-BEC0-5BDFDB697228}"/>
              </a:ext>
            </a:extLst>
          </p:cNvPr>
          <p:cNvSpPr txBox="1">
            <a:spLocks/>
          </p:cNvSpPr>
          <p:nvPr/>
        </p:nvSpPr>
        <p:spPr>
          <a:xfrm>
            <a:off x="5646197" y="6202360"/>
            <a:ext cx="514958" cy="367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6610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goal of Game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862886" y="2052322"/>
            <a:ext cx="7884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- A Basketball Game in oculus rift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224953" y="5227611"/>
            <a:ext cx="231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-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9E8415F-E97D-461B-9614-30F3060E4A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10" t="21289" b="6578"/>
          <a:stretch/>
        </p:blipFill>
        <p:spPr>
          <a:xfrm>
            <a:off x="292798" y="2855253"/>
            <a:ext cx="6261137" cy="278820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3593AF7-F360-4E71-BC14-83B6952223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80" t="20447" r="25098" b="10189"/>
          <a:stretch/>
        </p:blipFill>
        <p:spPr>
          <a:xfrm>
            <a:off x="6714476" y="2741812"/>
            <a:ext cx="5317725" cy="3015087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6CDEDE35-A4EE-4212-86B8-AA8A90E3B2FB}"/>
              </a:ext>
            </a:extLst>
          </p:cNvPr>
          <p:cNvSpPr txBox="1">
            <a:spLocks/>
          </p:cNvSpPr>
          <p:nvPr/>
        </p:nvSpPr>
        <p:spPr>
          <a:xfrm>
            <a:off x="5646197" y="6202360"/>
            <a:ext cx="514958" cy="367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215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7">
            <a:extLst>
              <a:ext uri="{FF2B5EF4-FFF2-40B4-BE49-F238E27FC236}">
                <a16:creationId xmlns:a16="http://schemas.microsoft.com/office/drawing/2014/main" id="{551A343F-3531-4976-9CC9-66A559E279D4}"/>
              </a:ext>
            </a:extLst>
          </p:cNvPr>
          <p:cNvSpPr txBox="1"/>
          <p:nvPr/>
        </p:nvSpPr>
        <p:spPr>
          <a:xfrm>
            <a:off x="468824" y="942733"/>
            <a:ext cx="102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3200" dirty="0"/>
              <a:t>Players score by shooting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D83859-4321-4F26-A322-4D39701F2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935" y="2560363"/>
            <a:ext cx="8770083" cy="3640412"/>
          </a:xfrm>
          <a:prstGeom prst="rect">
            <a:avLst/>
          </a:prstGeom>
        </p:spPr>
      </p:pic>
      <p:sp>
        <p:nvSpPr>
          <p:cNvPr id="5" name="Sous-titre 2">
            <a:extLst>
              <a:ext uri="{FF2B5EF4-FFF2-40B4-BE49-F238E27FC236}">
                <a16:creationId xmlns:a16="http://schemas.microsoft.com/office/drawing/2014/main" id="{5F5DE54E-7200-4C08-892F-0E7E2B79F757}"/>
              </a:ext>
            </a:extLst>
          </p:cNvPr>
          <p:cNvSpPr txBox="1">
            <a:spLocks/>
          </p:cNvSpPr>
          <p:nvPr/>
        </p:nvSpPr>
        <p:spPr>
          <a:xfrm>
            <a:off x="5646197" y="6202360"/>
            <a:ext cx="514958" cy="367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407086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293</TotalTime>
  <Words>218</Words>
  <Application>Microsoft Office PowerPoint</Application>
  <PresentationFormat>宽屏</PresentationFormat>
  <Paragraphs>67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Arial</vt:lpstr>
      <vt:lpstr>Trebuchet MS</vt:lpstr>
      <vt:lpstr>Berlin</vt:lpstr>
      <vt:lpstr>VR Project</vt:lpstr>
      <vt:lpstr>Summary</vt:lpstr>
      <vt:lpstr>Paint interaction</vt:lpstr>
      <vt:lpstr>SFML interaction</vt:lpstr>
      <vt:lpstr>SFML with OpenGL </vt:lpstr>
      <vt:lpstr>Unity3D dynamic project: Basketball Game</vt:lpstr>
      <vt:lpstr>Technologies</vt:lpstr>
      <vt:lpstr>The goal of Game</vt:lpstr>
      <vt:lpstr>PowerPoint 演示文稿</vt:lpstr>
      <vt:lpstr>PowerPoint 演示文稿</vt:lpstr>
      <vt:lpstr>Motion sickness</vt:lpstr>
      <vt:lpstr>Bussiness Model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Freder_PC</dc:creator>
  <cp:lastModifiedBy>Runcong LI</cp:lastModifiedBy>
  <cp:revision>28</cp:revision>
  <dcterms:created xsi:type="dcterms:W3CDTF">2019-01-09T07:41:49Z</dcterms:created>
  <dcterms:modified xsi:type="dcterms:W3CDTF">2019-01-12T09:57:56Z</dcterms:modified>
</cp:coreProperties>
</file>