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66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8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0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16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6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6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7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3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67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8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AC3E-5D0F-E14E-98BD-41384811CA6B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0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ay.online.tableau.com/t/rundonggao/views/Q3_most_changed/MostChangedinQ32014?:embed=y&amp;:showShareOptions=true&amp;:display_count=no&amp;:showVizHome=n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ay.online.tableau.com/t/rundonggao/views/Contribution_in_Martet_Cap_and_Volume/Story1?:embed=y&amp;:showShareOptions=true&amp;:display_count=no&amp;:showVizHome=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NDX Data Dash boarding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Yahoo! Finance API to Tableau</a:t>
            </a:r>
          </a:p>
          <a:p>
            <a:r>
              <a:rPr kumimoji="1" lang="en-US" altLang="zh-CN" dirty="0" smtClean="0"/>
              <a:t>By Rundong </a:t>
            </a:r>
            <a:r>
              <a:rPr kumimoji="1" lang="en-US" altLang="zh-CN" dirty="0" err="1" smtClean="0"/>
              <a:t>Gao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2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NDX_100 dashboard architecture</a:t>
            </a:r>
            <a:endParaRPr kumimoji="1" lang="zh-CN" altLang="en-US" dirty="0"/>
          </a:p>
        </p:txBody>
      </p:sp>
      <p:pic>
        <p:nvPicPr>
          <p:cNvPr id="5" name="图片 4" descr="ndx_100_dashboar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7"/>
          <a:stretch/>
        </p:blipFill>
        <p:spPr>
          <a:xfrm>
            <a:off x="1625600" y="1264907"/>
            <a:ext cx="8686799" cy="53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 did well?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271" y="1600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I learned Tableau and Yahoo! Finance API!</a:t>
            </a:r>
          </a:p>
          <a:p>
            <a:r>
              <a:rPr kumimoji="1" lang="en-US" altLang="zh-CN" dirty="0" smtClean="0"/>
              <a:t>Especially Tableau!!</a:t>
            </a:r>
          </a:p>
          <a:p>
            <a:r>
              <a:rPr kumimoji="1" lang="en-US" altLang="zh-CN" dirty="0" smtClean="0"/>
              <a:t>I moved everything to cloud!</a:t>
            </a:r>
          </a:p>
          <a:p>
            <a:r>
              <a:rPr kumimoji="1" lang="en-US" altLang="zh-CN" dirty="0" smtClean="0"/>
              <a:t>I built a refreshing system for dynamic data!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3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 could do better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Unit test</a:t>
            </a:r>
          </a:p>
          <a:p>
            <a:r>
              <a:rPr kumimoji="1" lang="en-US" altLang="zh-CN" dirty="0" smtClean="0"/>
              <a:t>Better documentation</a:t>
            </a:r>
          </a:p>
          <a:p>
            <a:r>
              <a:rPr kumimoji="1" lang="en-US" altLang="zh-CN" dirty="0" smtClean="0"/>
              <a:t>Expand this case study out side NDX-100</a:t>
            </a:r>
          </a:p>
          <a:p>
            <a:r>
              <a:rPr kumimoji="1" lang="en-US" altLang="zh-CN" dirty="0" smtClean="0"/>
              <a:t>Better, more specific questions</a:t>
            </a:r>
          </a:p>
        </p:txBody>
      </p:sp>
    </p:spTree>
    <p:extLst>
      <p:ext uri="{BB962C8B-B14F-4D97-AF65-F5344CB8AC3E}">
        <p14:creationId xmlns:p14="http://schemas.microsoft.com/office/powerpoint/2010/main" val="184841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724UWlogoceremoni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55600"/>
            <a:ext cx="3708400" cy="3708400"/>
          </a:xfrm>
          <a:prstGeom prst="rect">
            <a:avLst/>
          </a:prstGeom>
        </p:spPr>
      </p:pic>
      <p:pic>
        <p:nvPicPr>
          <p:cNvPr id="5" name="图片 4" descr="321123_104130736361525_103411342_n (1)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" r="165" b="40740"/>
          <a:stretch/>
        </p:blipFill>
        <p:spPr>
          <a:xfrm>
            <a:off x="5295900" y="355600"/>
            <a:ext cx="3511391" cy="370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00" y="4433332"/>
            <a:ext cx="82992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4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year Bachelor Candidate of Computer Science</a:t>
            </a:r>
          </a:p>
          <a:p>
            <a:pPr algn="ctr"/>
            <a:r>
              <a:rPr kumimoji="1" lang="en-US" altLang="zh-CN" sz="2800" dirty="0" smtClean="0"/>
              <a:t> in University of Waterloo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 smtClean="0"/>
              <a:t>Double Major in Honors Computer Science and </a:t>
            </a:r>
          </a:p>
          <a:p>
            <a:pPr algn="ctr"/>
            <a:r>
              <a:rPr kumimoji="1" lang="en-US" altLang="zh-CN" sz="2800" dirty="0" smtClean="0"/>
              <a:t>Honors</a:t>
            </a:r>
            <a:r>
              <a:rPr kumimoji="1" lang="en-US" altLang="zh-CN" sz="2800" dirty="0" smtClean="0"/>
              <a:t> Applied Mathematics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628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Today I will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Present my answers to 4 questions about  Nasdaq-100 index with real world data using </a:t>
            </a:r>
            <a:r>
              <a:rPr kumimoji="1" lang="en-US" altLang="zh-CN" dirty="0" err="1" smtClean="0"/>
              <a:t>Tableua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Explain the technologies and design of behind it.</a:t>
            </a:r>
          </a:p>
          <a:p>
            <a:r>
              <a:rPr kumimoji="1" lang="en-US" altLang="zh-CN" dirty="0" smtClean="0"/>
              <a:t>Retrospective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09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 Questions I will answer today: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lvl="0"/>
            <a:r>
              <a:rPr lang="en-US" altLang="zh-CN" dirty="0"/>
              <a:t>What are the top 10 stocks whose prices changes most in Q3 2014?</a:t>
            </a:r>
          </a:p>
          <a:p>
            <a:pPr lvl="0"/>
            <a:r>
              <a:rPr lang="en-US" altLang="zh-CN" dirty="0"/>
              <a:t>What are the top 3 sectors (industry) that has the maximum number of stocks who change prices over 30% in first half of 2014?</a:t>
            </a:r>
          </a:p>
          <a:p>
            <a:r>
              <a:rPr kumimoji="1" lang="en-US" altLang="zh-CN" dirty="0" smtClean="0"/>
              <a:t>How much each sector contributed to the total market cap and volume of NDX-100?</a:t>
            </a:r>
          </a:p>
          <a:p>
            <a:r>
              <a:rPr kumimoji="1" lang="en-US" altLang="zh-CN" dirty="0" smtClean="0"/>
              <a:t>How did trading volume influence stock price?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4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What are the top 10 stocks whose prices changes most in Q3 2014?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68600"/>
            <a:ext cx="8229600" cy="3022600"/>
          </a:xfrm>
        </p:spPr>
        <p:txBody>
          <a:bodyPr/>
          <a:lstStyle/>
          <a:p>
            <a:r>
              <a:rPr kumimoji="1" lang="en-US" altLang="zh-CN" dirty="0" smtClean="0">
                <a:hlinkClick r:id="rId2"/>
              </a:rPr>
              <a:t>https://10ay.online.tableau.com/t/rundonggao/views/Q3_most_changed/MostChangedinQ32014?:embed=y&amp;:showShareOptions=true&amp;:display_count=no&amp;:showVizHome=no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86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5893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What are the top 3 sectors (industry) that has the maximum number of stocks who change prices over 30% in first half of 2014?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2605" y="3567511"/>
            <a:ext cx="751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https://10ay.online.tableau.com/t/</a:t>
            </a:r>
            <a:r>
              <a:rPr kumimoji="1" lang="en-US" altLang="zh-CN" dirty="0" err="1" smtClean="0"/>
              <a:t>rundonggao</a:t>
            </a:r>
            <a:r>
              <a:rPr kumimoji="1" lang="en-US" altLang="zh-CN" dirty="0" smtClean="0"/>
              <a:t>/views/booming_stock_1st_hf/BOOMINGStocksin1stHY2014?:embed=y&amp;:</a:t>
            </a:r>
            <a:r>
              <a:rPr kumimoji="1" lang="en-US" altLang="zh-CN" dirty="0" err="1" smtClean="0"/>
              <a:t>showShareOptions</a:t>
            </a:r>
            <a:r>
              <a:rPr kumimoji="1" lang="en-US" altLang="zh-CN" dirty="0" smtClean="0"/>
              <a:t>=true&amp;:</a:t>
            </a:r>
            <a:r>
              <a:rPr kumimoji="1" lang="en-US" altLang="zh-CN" dirty="0" err="1" smtClean="0"/>
              <a:t>display_count</a:t>
            </a:r>
            <a:r>
              <a:rPr kumimoji="1" lang="en-US" altLang="zh-CN" dirty="0" smtClean="0"/>
              <a:t>=no&amp;:</a:t>
            </a:r>
            <a:r>
              <a:rPr kumimoji="1" lang="en-US" altLang="zh-CN" dirty="0" err="1" smtClean="0"/>
              <a:t>showVizHome</a:t>
            </a:r>
            <a:r>
              <a:rPr kumimoji="1" lang="en-US" altLang="zh-CN" dirty="0" smtClean="0"/>
              <a:t>=no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09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much each sector contributed to the total market cap and volume of NDX-100?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3073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2"/>
              </a:rPr>
              <a:t>https://10ay.online.tableau.com/t/rundonggao/views/Contribution_in_Martet_Cap_and_Volume/Story1?:embed=y&amp;:showShareOptions=true&amp;:display_count=no&amp;:showVizHome=no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3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6034" y="233825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Postgres</a:t>
            </a:r>
            <a:r>
              <a:rPr kumimoji="1" lang="en-US" altLang="zh-CN" sz="2400" dirty="0" smtClean="0"/>
              <a:t> DB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54847" y="1968918"/>
            <a:ext cx="632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AWS RDS, AWS EC2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377940" y="1599586"/>
            <a:ext cx="432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Ruby 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24377" y="1230254"/>
            <a:ext cx="46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Tableau Desktop, Tableau Online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654847" y="2720409"/>
            <a:ext cx="31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Yahoo! Finance API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14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atabase_design1.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46"/>
          <a:stretch/>
        </p:blipFill>
        <p:spPr>
          <a:xfrm>
            <a:off x="-787399" y="1693294"/>
            <a:ext cx="10185014" cy="4377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25800" y="609600"/>
            <a:ext cx="2962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NDX_100 database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2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384</Words>
  <Application>Microsoft Macintosh PowerPoint</Application>
  <PresentationFormat>全屏显示(4:3)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NDX Data Dash boarding</vt:lpstr>
      <vt:lpstr>PowerPoint 演示文稿</vt:lpstr>
      <vt:lpstr>Today I will…</vt:lpstr>
      <vt:lpstr>4 Questions I will answer today:</vt:lpstr>
      <vt:lpstr>What are the top 10 stocks whose prices changes most in Q3 2014? </vt:lpstr>
      <vt:lpstr>What are the top 3 sectors (industry) that has the maximum number of stocks who change prices over 30% in first half of 2014? </vt:lpstr>
      <vt:lpstr>How much each sector contributed to the total market cap and volume of NDX-100? </vt:lpstr>
      <vt:lpstr>PowerPoint 演示文稿</vt:lpstr>
      <vt:lpstr>PowerPoint 演示文稿</vt:lpstr>
      <vt:lpstr>NDX_100 dashboard architecture</vt:lpstr>
      <vt:lpstr>What I did well?</vt:lpstr>
      <vt:lpstr>What I could do better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NDX Data Dashboarding</dc:title>
  <dc:creator>Rundong Gap</dc:creator>
  <cp:lastModifiedBy>Rundong Gap</cp:lastModifiedBy>
  <cp:revision>11</cp:revision>
  <dcterms:created xsi:type="dcterms:W3CDTF">2016-03-07T23:59:10Z</dcterms:created>
  <dcterms:modified xsi:type="dcterms:W3CDTF">2016-03-08T02:39:12Z</dcterms:modified>
</cp:coreProperties>
</file>