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esh Mutubandara" userId="f236dc0b5bf4b380" providerId="LiveId" clId="{63FAD006-C78F-4BDF-B598-F45CE1ACEBDD}"/>
    <pc:docChg chg="custSel addSld modSld sldOrd">
      <pc:chgData name="Umesh Mutubandara" userId="f236dc0b5bf4b380" providerId="LiveId" clId="{63FAD006-C78F-4BDF-B598-F45CE1ACEBDD}" dt="2018-07-31T09:28:53.402" v="2221" actId="20577"/>
      <pc:docMkLst>
        <pc:docMk/>
      </pc:docMkLst>
      <pc:sldChg chg="modSp">
        <pc:chgData name="Umesh Mutubandara" userId="f236dc0b5bf4b380" providerId="LiveId" clId="{63FAD006-C78F-4BDF-B598-F45CE1ACEBDD}" dt="2018-07-31T09:28:53.402" v="2221" actId="20577"/>
        <pc:sldMkLst>
          <pc:docMk/>
          <pc:sldMk cId="1681398881" sldId="260"/>
        </pc:sldMkLst>
        <pc:spChg chg="mod">
          <ac:chgData name="Umesh Mutubandara" userId="f236dc0b5bf4b380" providerId="LiveId" clId="{63FAD006-C78F-4BDF-B598-F45CE1ACEBDD}" dt="2018-07-31T09:28:53.402" v="2221" actId="20577"/>
          <ac:spMkLst>
            <pc:docMk/>
            <pc:sldMk cId="1681398881" sldId="260"/>
            <ac:spMk id="3" creationId="{164E7E78-3ED6-4DD2-A4DF-50C4F6CCA06A}"/>
          </ac:spMkLst>
        </pc:spChg>
        <pc:picChg chg="mod">
          <ac:chgData name="Umesh Mutubandara" userId="f236dc0b5bf4b380" providerId="LiveId" clId="{63FAD006-C78F-4BDF-B598-F45CE1ACEBDD}" dt="2018-07-31T09:28:36.525" v="2197" actId="1076"/>
          <ac:picMkLst>
            <pc:docMk/>
            <pc:sldMk cId="1681398881" sldId="260"/>
            <ac:picMk id="1026" creationId="{258B71B8-58AF-440D-AE79-002FC7845344}"/>
          </ac:picMkLst>
        </pc:picChg>
      </pc:sldChg>
      <pc:sldChg chg="modSp">
        <pc:chgData name="Umesh Mutubandara" userId="f236dc0b5bf4b380" providerId="LiveId" clId="{63FAD006-C78F-4BDF-B598-F45CE1ACEBDD}" dt="2018-07-31T08:34:35.525" v="1"/>
        <pc:sldMkLst>
          <pc:docMk/>
          <pc:sldMk cId="3262077360" sldId="262"/>
        </pc:sldMkLst>
        <pc:spChg chg="mod">
          <ac:chgData name="Umesh Mutubandara" userId="f236dc0b5bf4b380" providerId="LiveId" clId="{63FAD006-C78F-4BDF-B598-F45CE1ACEBDD}" dt="2018-07-31T08:34:35.525" v="1"/>
          <ac:spMkLst>
            <pc:docMk/>
            <pc:sldMk cId="3262077360" sldId="262"/>
            <ac:spMk id="3" creationId="{164E7E78-3ED6-4DD2-A4DF-50C4F6CCA06A}"/>
          </ac:spMkLst>
        </pc:spChg>
      </pc:sldChg>
      <pc:sldChg chg="modSp">
        <pc:chgData name="Umesh Mutubandara" userId="f236dc0b5bf4b380" providerId="LiveId" clId="{63FAD006-C78F-4BDF-B598-F45CE1ACEBDD}" dt="2018-07-31T08:42:52.031" v="11" actId="1076"/>
        <pc:sldMkLst>
          <pc:docMk/>
          <pc:sldMk cId="3570433423" sldId="263"/>
        </pc:sldMkLst>
        <pc:spChg chg="mod">
          <ac:chgData name="Umesh Mutubandara" userId="f236dc0b5bf4b380" providerId="LiveId" clId="{63FAD006-C78F-4BDF-B598-F45CE1ACEBDD}" dt="2018-07-31T08:35:05.668" v="5" actId="27636"/>
          <ac:spMkLst>
            <pc:docMk/>
            <pc:sldMk cId="3570433423" sldId="263"/>
            <ac:spMk id="3" creationId="{164E7E78-3ED6-4DD2-A4DF-50C4F6CCA06A}"/>
          </ac:spMkLst>
        </pc:spChg>
        <pc:picChg chg="mod">
          <ac:chgData name="Umesh Mutubandara" userId="f236dc0b5bf4b380" providerId="LiveId" clId="{63FAD006-C78F-4BDF-B598-F45CE1ACEBDD}" dt="2018-07-31T08:42:50.341" v="10" actId="1076"/>
          <ac:picMkLst>
            <pc:docMk/>
            <pc:sldMk cId="3570433423" sldId="263"/>
            <ac:picMk id="2050" creationId="{666A367C-7CD0-4E17-B57A-4EBA5C1E756E}"/>
          </ac:picMkLst>
        </pc:picChg>
        <pc:picChg chg="mod">
          <ac:chgData name="Umesh Mutubandara" userId="f236dc0b5bf4b380" providerId="LiveId" clId="{63FAD006-C78F-4BDF-B598-F45CE1ACEBDD}" dt="2018-07-31T08:42:52.031" v="11" actId="1076"/>
          <ac:picMkLst>
            <pc:docMk/>
            <pc:sldMk cId="3570433423" sldId="263"/>
            <ac:picMk id="2052" creationId="{AA4C6151-B189-48DA-B44F-EDD505F29709}"/>
          </ac:picMkLst>
        </pc:picChg>
      </pc:sldChg>
      <pc:sldChg chg="modSp add">
        <pc:chgData name="Umesh Mutubandara" userId="f236dc0b5bf4b380" providerId="LiveId" clId="{63FAD006-C78F-4BDF-B598-F45CE1ACEBDD}" dt="2018-07-31T08:35:16.753" v="9" actId="14"/>
        <pc:sldMkLst>
          <pc:docMk/>
          <pc:sldMk cId="3563487891" sldId="265"/>
        </pc:sldMkLst>
        <pc:spChg chg="mod">
          <ac:chgData name="Umesh Mutubandara" userId="f236dc0b5bf4b380" providerId="LiveId" clId="{63FAD006-C78F-4BDF-B598-F45CE1ACEBDD}" dt="2018-07-31T08:35:16.753" v="9" actId="14"/>
          <ac:spMkLst>
            <pc:docMk/>
            <pc:sldMk cId="3563487891" sldId="265"/>
            <ac:spMk id="3" creationId="{164E7E78-3ED6-4DD2-A4DF-50C4F6CCA06A}"/>
          </ac:spMkLst>
        </pc:spChg>
      </pc:sldChg>
      <pc:sldChg chg="addSp delSp modSp add ord">
        <pc:chgData name="Umesh Mutubandara" userId="f236dc0b5bf4b380" providerId="LiveId" clId="{63FAD006-C78F-4BDF-B598-F45CE1ACEBDD}" dt="2018-07-31T09:25:04.266" v="2044" actId="14100"/>
        <pc:sldMkLst>
          <pc:docMk/>
          <pc:sldMk cId="2489277159" sldId="266"/>
        </pc:sldMkLst>
        <pc:spChg chg="mod">
          <ac:chgData name="Umesh Mutubandara" userId="f236dc0b5bf4b380" providerId="LiveId" clId="{63FAD006-C78F-4BDF-B598-F45CE1ACEBDD}" dt="2018-07-31T08:46:36.816" v="25" actId="20577"/>
          <ac:spMkLst>
            <pc:docMk/>
            <pc:sldMk cId="2489277159" sldId="266"/>
            <ac:spMk id="2" creationId="{812A9260-315E-4B2F-AF66-073AF9C6A499}"/>
          </ac:spMkLst>
        </pc:spChg>
        <pc:spChg chg="mod">
          <ac:chgData name="Umesh Mutubandara" userId="f236dc0b5bf4b380" providerId="LiveId" clId="{63FAD006-C78F-4BDF-B598-F45CE1ACEBDD}" dt="2018-07-31T09:25:04.266" v="2044" actId="14100"/>
          <ac:spMkLst>
            <pc:docMk/>
            <pc:sldMk cId="2489277159" sldId="266"/>
            <ac:spMk id="3" creationId="{164E7E78-3ED6-4DD2-A4DF-50C4F6CCA06A}"/>
          </ac:spMkLst>
        </pc:spChg>
        <pc:picChg chg="add del mod modCrop">
          <ac:chgData name="Umesh Mutubandara" userId="f236dc0b5bf4b380" providerId="LiveId" clId="{63FAD006-C78F-4BDF-B598-F45CE1ACEBDD}" dt="2018-07-31T09:03:52.754" v="798" actId="478"/>
          <ac:picMkLst>
            <pc:docMk/>
            <pc:sldMk cId="2489277159" sldId="266"/>
            <ac:picMk id="9" creationId="{9B9FE8F9-17B6-47B2-8CE7-C87FC9A55127}"/>
          </ac:picMkLst>
        </pc:picChg>
        <pc:picChg chg="add mod">
          <ac:chgData name="Umesh Mutubandara" userId="f236dc0b5bf4b380" providerId="LiveId" clId="{63FAD006-C78F-4BDF-B598-F45CE1ACEBDD}" dt="2018-07-31T09:04:01.103" v="802" actId="1076"/>
          <ac:picMkLst>
            <pc:docMk/>
            <pc:sldMk cId="2489277159" sldId="266"/>
            <ac:picMk id="10" creationId="{AD5E733C-6213-4EC2-B89A-000EFFA6293F}"/>
          </ac:picMkLst>
        </pc:picChg>
      </pc:sldChg>
      <pc:sldChg chg="addSp delSp modSp add">
        <pc:chgData name="Umesh Mutubandara" userId="f236dc0b5bf4b380" providerId="LiveId" clId="{63FAD006-C78F-4BDF-B598-F45CE1ACEBDD}" dt="2018-07-31T09:26:12.388" v="2095" actId="20577"/>
        <pc:sldMkLst>
          <pc:docMk/>
          <pc:sldMk cId="68248997" sldId="267"/>
        </pc:sldMkLst>
        <pc:spChg chg="mod">
          <ac:chgData name="Umesh Mutubandara" userId="f236dc0b5bf4b380" providerId="LiveId" clId="{63FAD006-C78F-4BDF-B598-F45CE1ACEBDD}" dt="2018-07-31T09:26:12.388" v="2095" actId="20577"/>
          <ac:spMkLst>
            <pc:docMk/>
            <pc:sldMk cId="68248997" sldId="267"/>
            <ac:spMk id="3" creationId="{164E7E78-3ED6-4DD2-A4DF-50C4F6CCA06A}"/>
          </ac:spMkLst>
        </pc:spChg>
        <pc:picChg chg="del">
          <ac:chgData name="Umesh Mutubandara" userId="f236dc0b5bf4b380" providerId="LiveId" clId="{63FAD006-C78F-4BDF-B598-F45CE1ACEBDD}" dt="2018-07-31T09:06:10.561" v="836" actId="478"/>
          <ac:picMkLst>
            <pc:docMk/>
            <pc:sldMk cId="68248997" sldId="267"/>
            <ac:picMk id="10" creationId="{AD5E733C-6213-4EC2-B89A-000EFFA6293F}"/>
          </ac:picMkLst>
        </pc:picChg>
        <pc:picChg chg="add mod ord">
          <ac:chgData name="Umesh Mutubandara" userId="f236dc0b5bf4b380" providerId="LiveId" clId="{63FAD006-C78F-4BDF-B598-F45CE1ACEBDD}" dt="2018-07-31T09:07:56.210" v="851" actId="1076"/>
          <ac:picMkLst>
            <pc:docMk/>
            <pc:sldMk cId="68248997" sldId="267"/>
            <ac:picMk id="1026" creationId="{24DE5BEE-D4E4-4AAD-AFEB-17BEE1FDD33A}"/>
          </ac:picMkLst>
        </pc:picChg>
        <pc:picChg chg="add mod">
          <ac:chgData name="Umesh Mutubandara" userId="f236dc0b5bf4b380" providerId="LiveId" clId="{63FAD006-C78F-4BDF-B598-F45CE1ACEBDD}" dt="2018-07-31T09:25:20.428" v="2046" actId="1076"/>
          <ac:picMkLst>
            <pc:docMk/>
            <pc:sldMk cId="68248997" sldId="267"/>
            <ac:picMk id="1028" creationId="{EB241955-9123-456F-ADB8-A275A1823F25}"/>
          </ac:picMkLst>
        </pc:picChg>
      </pc:sldChg>
      <pc:sldChg chg="delSp modSp add">
        <pc:chgData name="Umesh Mutubandara" userId="f236dc0b5bf4b380" providerId="LiveId" clId="{63FAD006-C78F-4BDF-B598-F45CE1ACEBDD}" dt="2018-07-31T09:26:28.319" v="2101" actId="20577"/>
        <pc:sldMkLst>
          <pc:docMk/>
          <pc:sldMk cId="628041640" sldId="268"/>
        </pc:sldMkLst>
        <pc:spChg chg="mod">
          <ac:chgData name="Umesh Mutubandara" userId="f236dc0b5bf4b380" providerId="LiveId" clId="{63FAD006-C78F-4BDF-B598-F45CE1ACEBDD}" dt="2018-07-31T09:26:28.319" v="2101" actId="20577"/>
          <ac:spMkLst>
            <pc:docMk/>
            <pc:sldMk cId="628041640" sldId="268"/>
            <ac:spMk id="3" creationId="{164E7E78-3ED6-4DD2-A4DF-50C4F6CCA06A}"/>
          </ac:spMkLst>
        </pc:spChg>
        <pc:picChg chg="del">
          <ac:chgData name="Umesh Mutubandara" userId="f236dc0b5bf4b380" providerId="LiveId" clId="{63FAD006-C78F-4BDF-B598-F45CE1ACEBDD}" dt="2018-07-31T09:08:12.662" v="854" actId="478"/>
          <ac:picMkLst>
            <pc:docMk/>
            <pc:sldMk cId="628041640" sldId="268"/>
            <ac:picMk id="1026" creationId="{24DE5BEE-D4E4-4AAD-AFEB-17BEE1FDD33A}"/>
          </ac:picMkLst>
        </pc:picChg>
        <pc:picChg chg="del">
          <ac:chgData name="Umesh Mutubandara" userId="f236dc0b5bf4b380" providerId="LiveId" clId="{63FAD006-C78F-4BDF-B598-F45CE1ACEBDD}" dt="2018-07-31T09:08:11.987" v="853" actId="478"/>
          <ac:picMkLst>
            <pc:docMk/>
            <pc:sldMk cId="628041640" sldId="268"/>
            <ac:picMk id="1028" creationId="{EB241955-9123-456F-ADB8-A275A1823F25}"/>
          </ac:picMkLst>
        </pc:picChg>
      </pc:sldChg>
      <pc:sldChg chg="modSp add ord">
        <pc:chgData name="Umesh Mutubandara" userId="f236dc0b5bf4b380" providerId="LiveId" clId="{63FAD006-C78F-4BDF-B598-F45CE1ACEBDD}" dt="2018-07-31T09:27:49.614" v="2196" actId="14"/>
        <pc:sldMkLst>
          <pc:docMk/>
          <pc:sldMk cId="16265022" sldId="269"/>
        </pc:sldMkLst>
        <pc:spChg chg="mod">
          <ac:chgData name="Umesh Mutubandara" userId="f236dc0b5bf4b380" providerId="LiveId" clId="{63FAD006-C78F-4BDF-B598-F45CE1ACEBDD}" dt="2018-07-31T09:12:17.375" v="1198" actId="20577"/>
          <ac:spMkLst>
            <pc:docMk/>
            <pc:sldMk cId="16265022" sldId="269"/>
            <ac:spMk id="2" creationId="{812A9260-315E-4B2F-AF66-073AF9C6A499}"/>
          </ac:spMkLst>
        </pc:spChg>
        <pc:spChg chg="mod">
          <ac:chgData name="Umesh Mutubandara" userId="f236dc0b5bf4b380" providerId="LiveId" clId="{63FAD006-C78F-4BDF-B598-F45CE1ACEBDD}" dt="2018-07-31T09:27:49.614" v="2196" actId="14"/>
          <ac:spMkLst>
            <pc:docMk/>
            <pc:sldMk cId="16265022" sldId="269"/>
            <ac:spMk id="3" creationId="{164E7E78-3ED6-4DD2-A4DF-50C4F6CCA0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6FDE0-6DD1-486A-88F3-2FC28DD5FEF7}" type="datetimeFigureOut">
              <a:rPr lang="en-AU" smtClean="0"/>
              <a:t>1/08/2019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A873B-CCC5-4BA0-A30D-0E5138CDF0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49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ABD9-6839-427D-8DF0-EBA05FCEDD85}" type="datetime1">
              <a:rPr lang="en-AU" smtClean="0"/>
              <a:t>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EGH450 - Lecture W01 - Installing ROS in a Virtual Machine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AB7-1BA5-40A1-A1A1-79347EBC2B67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26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DE74-F474-4342-B6D8-D5BC8BFE4ECD}" type="datetime1">
              <a:rPr lang="en-AU" smtClean="0"/>
              <a:t>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EGH450 - Lecture W01 - Installing ROS in a Virtual Machine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AB7-1BA5-40A1-A1A1-79347EBC2B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092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093C-9948-4E4D-B9E2-4B1A4E8CA8A5}" type="datetime1">
              <a:rPr lang="en-AU" smtClean="0"/>
              <a:t>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EGH450 - Lecture W01 - Installing ROS in a Virtual Machine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AB7-1BA5-40A1-A1A1-79347EBC2B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55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71BA-D5C6-4D0A-A234-1057C81CC613}" type="datetime1">
              <a:rPr lang="en-AU" smtClean="0"/>
              <a:t>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EGH450 - Lecture W01 - Installing ROS in a Virtual Machine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AB7-1BA5-40A1-A1A1-79347EBC2B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478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9F9C-CF44-4308-98EA-273833DD4B98}" type="datetime1">
              <a:rPr lang="en-AU" smtClean="0"/>
              <a:t>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EGH450 - Lecture W01 - Installing ROS in a Virtual Machine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AB7-1BA5-40A1-A1A1-79347EBC2B67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70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7AEE-7262-4EC4-B2A1-7D4D72CD1ED2}" type="datetime1">
              <a:rPr lang="en-AU" smtClean="0"/>
              <a:t>1/08/2019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EGH450 - Lecture W01 - Installing ROS in a Virtual Machine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AB7-1BA5-40A1-A1A1-79347EBC2B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103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2B15-DA6D-4C8F-81EC-B889B9FD4ECE}" type="datetime1">
              <a:rPr lang="en-AU" smtClean="0"/>
              <a:t>1/08/2019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EGH450 - Lecture W01 - Installing ROS in a Virtual Machine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AB7-1BA5-40A1-A1A1-79347EBC2B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90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F383-7EDC-4D96-BCEF-848C33BDED00}" type="datetime1">
              <a:rPr lang="en-AU" smtClean="0"/>
              <a:t>1/08/2019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EGH450 - Lecture W01 - Installing ROS in a Virtual Machine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AB7-1BA5-40A1-A1A1-79347EBC2B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889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F6A2-6BB9-40AA-B1B6-2D5FC69058EC}" type="datetime1">
              <a:rPr lang="en-AU" smtClean="0"/>
              <a:t>1/08/2019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EGH450 - Lecture W01 - Installing ROS in a Virtual Machine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AB7-1BA5-40A1-A1A1-79347EBC2B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086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323368-F786-4C16-8109-E38376AD1CDB}" type="datetime1">
              <a:rPr lang="en-AU" smtClean="0"/>
              <a:t>1/08/2019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EGH450 - Lecture W01 - Installing ROS in a Virtual Machine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59FAB7-1BA5-40A1-A1A1-79347EBC2B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417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93FE-904D-4E9B-9F57-629CBC93B5BD}" type="datetime1">
              <a:rPr lang="en-AU" smtClean="0"/>
              <a:t>1/08/2019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EGH450 - Lecture W01 - Installing ROS in a Virtual Machine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AB7-1BA5-40A1-A1A1-79347EBC2B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721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6CD428-A4D6-4D01-9A52-19D3FC953B3F}" type="datetime1">
              <a:rPr lang="en-AU" smtClean="0"/>
              <a:t>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EGH450 - Lecture W01 - Installing ROS in a Virtual Machine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159FAB7-1BA5-40A1-A1A1-79347EBC2B67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92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droid.com/odroid-xu4/application_note/gpio/wiringpi" TargetMode="External"/><Relationship Id="rId2" Type="http://schemas.openxmlformats.org/officeDocument/2006/relationships/hyperlink" Target="http://abyz.me.uk/rpi/pigp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qutas/info/tree/master/Schemat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F2D0-4302-40FE-A507-DC783FAB0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AU" dirty="0"/>
              <a:t>EGH450</a:t>
            </a:r>
            <a:br>
              <a:rPr lang="en-AU" dirty="0"/>
            </a:br>
            <a:r>
              <a:rPr lang="en-AU" sz="4800" dirty="0"/>
              <a:t>Advanced Unmanned Aircraft Systems</a:t>
            </a:r>
            <a:r>
              <a:rPr lang="en-AU" dirty="0"/>
              <a:t/>
            </a:r>
            <a:br>
              <a:rPr lang="en-AU" dirty="0"/>
            </a:br>
            <a:r>
              <a:rPr lang="en-AU" sz="4800" dirty="0"/>
              <a:t>Tutorial 02</a:t>
            </a:r>
            <a:br>
              <a:rPr lang="en-AU" sz="4800" dirty="0"/>
            </a:br>
            <a:r>
              <a:rPr lang="en-AU" sz="4800" dirty="0"/>
              <a:t>Airframe, Power/Propulsion and Payload </a:t>
            </a:r>
            <a:endParaRPr lang="en-AU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0CFE5-175A-45F3-824A-ABD8ABBD5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2004164"/>
          </a:xfrm>
        </p:spPr>
        <p:txBody>
          <a:bodyPr/>
          <a:lstStyle/>
          <a:p>
            <a:r>
              <a:rPr lang="en-AU" dirty="0"/>
              <a:t>Felipe Gonzalez - felipe.gonzalez@qut.edu.au</a:t>
            </a:r>
          </a:p>
          <a:p>
            <a:r>
              <a:rPr lang="en-AU" dirty="0" err="1"/>
              <a:t>Kye</a:t>
            </a:r>
            <a:r>
              <a:rPr lang="en-AU" dirty="0"/>
              <a:t> Morton</a:t>
            </a:r>
            <a:r>
              <a:rPr lang="en-AU"/>
              <a:t>– </a:t>
            </a:r>
            <a:r>
              <a:rPr lang="en-AU" smtClean="0"/>
              <a:t>morton9@qut.edu.au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3D8F5-44C6-45F3-8E51-537D8725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EGH450 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0FF99-5935-4673-865B-1559074D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AB7-1BA5-40A1-A1A1-79347EBC2B67}" type="slidenum">
              <a:rPr lang="en-AU" smtClean="0"/>
              <a:t>1</a:t>
            </a:fld>
            <a:endParaRPr lang="en-A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4F0B24-BE49-42F4-AA9E-C2296715E89C}"/>
              </a:ext>
            </a:extLst>
          </p:cNvPr>
          <p:cNvGrpSpPr/>
          <p:nvPr/>
        </p:nvGrpSpPr>
        <p:grpSpPr>
          <a:xfrm>
            <a:off x="0" y="6337547"/>
            <a:ext cx="2177591" cy="523220"/>
            <a:chOff x="0" y="6337547"/>
            <a:chExt cx="2177591" cy="5232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2AB3672-67DB-455A-BE92-2B2ECB79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337547"/>
              <a:ext cx="520453" cy="52045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85D489-E222-46DF-B15A-28799A9C45CA}"/>
                </a:ext>
              </a:extLst>
            </p:cNvPr>
            <p:cNvSpPr txBox="1"/>
            <p:nvPr/>
          </p:nvSpPr>
          <p:spPr>
            <a:xfrm>
              <a:off x="520452" y="6337547"/>
              <a:ext cx="16571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 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170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DFD2-C696-4A6F-A4AC-EEC8A8A2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280" y="2192078"/>
            <a:ext cx="10058400" cy="1450757"/>
          </a:xfrm>
        </p:spPr>
        <p:txBody>
          <a:bodyPr>
            <a:normAutofit/>
          </a:bodyPr>
          <a:lstStyle/>
          <a:p>
            <a:r>
              <a:rPr lang="en-AU" sz="9600" dirty="0"/>
              <a:t>PAYLOAD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D8677-738B-45F2-A6F5-C7A3BB32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EGH450 - Lecture W01 - Installing ROS in a Virtual Machine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8F6F2-4F90-4568-8059-621DF1FB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AB7-1BA5-40A1-A1A1-79347EBC2B6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978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9260-315E-4B2F-AF66-073AF9C6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Payload Subsystem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7E78-3ED6-4DD2-A4DF-50C4F6CCA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27838"/>
            <a:ext cx="5571392" cy="328255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AU" sz="2400" dirty="0"/>
              <a:t>“When each marker is identified and localised, the UAV</a:t>
            </a:r>
            <a:r>
              <a:rPr lang="en-AU" sz="2400" baseline="30000" dirty="0"/>
              <a:t>U</a:t>
            </a:r>
            <a:r>
              <a:rPr lang="en-AU" sz="2400" dirty="0"/>
              <a:t>SR  must immediately deploy the correct simulated medication” - HLO 5 Medication Delivery</a:t>
            </a:r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0B909-11F6-44D6-B00C-FD8B6F54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EGH450 – tut 2- AIR, PAY, POW/PRO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A27FC-891D-437B-B954-1124365B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AB7-1BA5-40A1-A1A1-79347EBC2B67}" type="slidenum">
              <a:rPr lang="en-AU" smtClean="0"/>
              <a:t>11</a:t>
            </a:fld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74B544-F639-48CB-8DD9-2217303623B9}"/>
              </a:ext>
            </a:extLst>
          </p:cNvPr>
          <p:cNvGrpSpPr/>
          <p:nvPr/>
        </p:nvGrpSpPr>
        <p:grpSpPr>
          <a:xfrm>
            <a:off x="0" y="6337547"/>
            <a:ext cx="2177591" cy="523220"/>
            <a:chOff x="0" y="6337547"/>
            <a:chExt cx="2177591" cy="5232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04C00B-945E-46B3-8EA4-2C5A2CA77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337547"/>
              <a:ext cx="520453" cy="52045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39A18E-17CA-4BAD-A939-7C3598E98C1A}"/>
                </a:ext>
              </a:extLst>
            </p:cNvPr>
            <p:cNvSpPr txBox="1"/>
            <p:nvPr/>
          </p:nvSpPr>
          <p:spPr>
            <a:xfrm>
              <a:off x="520452" y="6337547"/>
              <a:ext cx="16571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 and Engineering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D5E733C-6213-4EC2-B89A-000EFFA6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577" y="1986749"/>
            <a:ext cx="3615304" cy="353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7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9260-315E-4B2F-AF66-073AF9C6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Payload Subsystem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7E78-3ED6-4DD2-A4DF-50C4F6CCA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52" y="2579664"/>
            <a:ext cx="5898636" cy="2540977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AU" dirty="0"/>
              <a:t>Your role in the team is to the payload is to accurately delivered when the specific target is detected</a:t>
            </a:r>
          </a:p>
          <a:p>
            <a:pPr lvl="2"/>
            <a:r>
              <a:rPr lang="en-AU" dirty="0"/>
              <a:t>Design and mechanism to drop a right package to the right target</a:t>
            </a:r>
          </a:p>
          <a:p>
            <a:pPr lvl="2"/>
            <a:r>
              <a:rPr lang="en-AU" dirty="0"/>
              <a:t>Make sure you test the accuracy and precision of your delivery</a:t>
            </a:r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0B909-11F6-44D6-B00C-FD8B6F54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EGH450 – tut 2- AIR, PAY, POW/PRO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A27FC-891D-437B-B954-1124365B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AB7-1BA5-40A1-A1A1-79347EBC2B67}" type="slidenum">
              <a:rPr lang="en-AU" smtClean="0"/>
              <a:t>12</a:t>
            </a:fld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74B544-F639-48CB-8DD9-2217303623B9}"/>
              </a:ext>
            </a:extLst>
          </p:cNvPr>
          <p:cNvGrpSpPr/>
          <p:nvPr/>
        </p:nvGrpSpPr>
        <p:grpSpPr>
          <a:xfrm>
            <a:off x="0" y="6337547"/>
            <a:ext cx="2177591" cy="523220"/>
            <a:chOff x="0" y="6337547"/>
            <a:chExt cx="2177591" cy="5232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04C00B-945E-46B3-8EA4-2C5A2CA77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337547"/>
              <a:ext cx="520453" cy="52045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39A18E-17CA-4BAD-A939-7C3598E98C1A}"/>
                </a:ext>
              </a:extLst>
            </p:cNvPr>
            <p:cNvSpPr txBox="1"/>
            <p:nvPr/>
          </p:nvSpPr>
          <p:spPr>
            <a:xfrm>
              <a:off x="520452" y="6337547"/>
              <a:ext cx="16571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 and Engineering</a:t>
              </a:r>
            </a:p>
          </p:txBody>
        </p:sp>
      </p:grp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EB241955-9123-456F-ADB8-A275A1823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310" y="3796570"/>
            <a:ext cx="2540977" cy="254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olenoid actuator">
            <a:extLst>
              <a:ext uri="{FF2B5EF4-FFF2-40B4-BE49-F238E27FC236}">
                <a16:creationId xmlns:a16="http://schemas.microsoft.com/office/drawing/2014/main" id="{24DE5BEE-D4E4-4AAD-AFEB-17BEE1FDD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641" y="1913838"/>
            <a:ext cx="2774266" cy="218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48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9260-315E-4B2F-AF66-073AF9C6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Payload Subsystem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7E78-3ED6-4DD2-A4DF-50C4F6CCA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79664"/>
            <a:ext cx="9510346" cy="2071467"/>
          </a:xfrm>
        </p:spPr>
        <p:txBody>
          <a:bodyPr>
            <a:normAutofit/>
          </a:bodyPr>
          <a:lstStyle/>
          <a:p>
            <a:pPr lvl="1"/>
            <a:r>
              <a:rPr lang="en-AU" dirty="0"/>
              <a:t>Week 9 Demonstration</a:t>
            </a:r>
          </a:p>
          <a:p>
            <a:pPr lvl="3"/>
            <a:r>
              <a:rPr lang="en-AU" dirty="0"/>
              <a:t>This is only a bench test but must be electronically activated but no involvement to the actual mechanism. </a:t>
            </a:r>
          </a:p>
          <a:p>
            <a:pPr lvl="3"/>
            <a:r>
              <a:rPr lang="en-AU" dirty="0"/>
              <a:t>You may activate the mechanism using the following- ROS control node, electronic switch, basic pi script</a:t>
            </a:r>
          </a:p>
          <a:p>
            <a:pPr lvl="3"/>
            <a:r>
              <a:rPr lang="en-AU" dirty="0"/>
              <a:t>Recommended that you use ROS control node as this will be needed in the final demo</a:t>
            </a:r>
          </a:p>
          <a:p>
            <a:pPr lvl="3"/>
            <a:endParaRPr lang="en-AU" dirty="0"/>
          </a:p>
          <a:p>
            <a:pPr lvl="1"/>
            <a:r>
              <a:rPr lang="en-AU" dirty="0"/>
              <a:t>Week 12 Final Demonstration</a:t>
            </a:r>
          </a:p>
          <a:p>
            <a:pPr lvl="3"/>
            <a:r>
              <a:rPr lang="en-AU" dirty="0"/>
              <a:t>Fully autonomous operation so you should already be integrating the system the UAV by week 9.</a:t>
            </a:r>
          </a:p>
          <a:p>
            <a:pPr lvl="3"/>
            <a:endParaRPr lang="en-AU" dirty="0"/>
          </a:p>
          <a:p>
            <a:pPr lvl="3"/>
            <a:endParaRPr lang="en-AU" dirty="0"/>
          </a:p>
          <a:p>
            <a:pPr lvl="3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0B909-11F6-44D6-B00C-FD8B6F54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EGH450 – tut 2- AIR, PAY, POW/PRO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A27FC-891D-437B-B954-1124365B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AB7-1BA5-40A1-A1A1-79347EBC2B67}" type="slidenum">
              <a:rPr lang="en-AU" smtClean="0"/>
              <a:t>13</a:t>
            </a:fld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74B544-F639-48CB-8DD9-2217303623B9}"/>
              </a:ext>
            </a:extLst>
          </p:cNvPr>
          <p:cNvGrpSpPr/>
          <p:nvPr/>
        </p:nvGrpSpPr>
        <p:grpSpPr>
          <a:xfrm>
            <a:off x="0" y="6337547"/>
            <a:ext cx="2177591" cy="523220"/>
            <a:chOff x="0" y="6337547"/>
            <a:chExt cx="2177591" cy="5232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04C00B-945E-46B3-8EA4-2C5A2CA77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337547"/>
              <a:ext cx="520453" cy="52045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39A18E-17CA-4BAD-A939-7C3598E98C1A}"/>
                </a:ext>
              </a:extLst>
            </p:cNvPr>
            <p:cNvSpPr txBox="1"/>
            <p:nvPr/>
          </p:nvSpPr>
          <p:spPr>
            <a:xfrm>
              <a:off x="520452" y="6337547"/>
              <a:ext cx="16571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 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8041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9260-315E-4B2F-AF66-073AF9C6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Payload Subsystem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7E78-3ED6-4DD2-A4DF-50C4F6CCA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58250"/>
            <a:ext cx="10058400" cy="4052146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AU" dirty="0"/>
              <a:t>Interfacing with others subsystem</a:t>
            </a:r>
          </a:p>
          <a:p>
            <a:pPr lvl="2">
              <a:buFontTx/>
              <a:buChar char="-"/>
            </a:pPr>
            <a:r>
              <a:rPr lang="en-AU" dirty="0"/>
              <a:t>You will be required to write a ROS node/s to  control/activate you mechanisation when target are detected and localised.</a:t>
            </a:r>
          </a:p>
          <a:p>
            <a:pPr lvl="2">
              <a:buFontTx/>
              <a:buChar char="-"/>
            </a:pPr>
            <a:r>
              <a:rPr lang="en-AU" dirty="0"/>
              <a:t>Servo based Payloads delivery </a:t>
            </a:r>
          </a:p>
          <a:p>
            <a:pPr lvl="3">
              <a:buFontTx/>
              <a:buChar char="-"/>
            </a:pPr>
            <a:r>
              <a:rPr lang="en-AU" dirty="0"/>
              <a:t>Can use onboard computer -PIGPIO/</a:t>
            </a:r>
            <a:r>
              <a:rPr lang="en-AU" dirty="0" err="1"/>
              <a:t>wiringpi</a:t>
            </a:r>
            <a:r>
              <a:rPr lang="en-AU" dirty="0"/>
              <a:t>, </a:t>
            </a:r>
            <a:r>
              <a:rPr lang="en-AU" dirty="0">
                <a:hlinkClick r:id="rId2"/>
              </a:rPr>
              <a:t>http://abyz.me.uk/rpi/pigpio/</a:t>
            </a:r>
            <a:r>
              <a:rPr lang="en-AU" dirty="0"/>
              <a:t>      Odroids- </a:t>
            </a:r>
            <a:r>
              <a:rPr lang="en-AU" dirty="0">
                <a:hlinkClick r:id="rId3"/>
              </a:rPr>
              <a:t>https://wiki.odroid.com/odroid-xu4/application_note/gpio/wiringpi</a:t>
            </a:r>
            <a:r>
              <a:rPr lang="en-AU" dirty="0"/>
              <a:t>   </a:t>
            </a:r>
          </a:p>
          <a:p>
            <a:pPr lvl="3">
              <a:buFontTx/>
              <a:buChar char="-"/>
            </a:pPr>
            <a:r>
              <a:rPr lang="en-AU" dirty="0"/>
              <a:t>Can also use autopilot(mavros) as the hardware interface(very simple)</a:t>
            </a:r>
          </a:p>
          <a:p>
            <a:pPr lvl="2">
              <a:buFontTx/>
              <a:buChar char="-"/>
            </a:pPr>
            <a:r>
              <a:rPr lang="en-AU" dirty="0"/>
              <a:t>Solenoid based Payloads delivery </a:t>
            </a:r>
          </a:p>
          <a:p>
            <a:pPr lvl="3">
              <a:buFontTx/>
              <a:buChar char="-"/>
            </a:pPr>
            <a:r>
              <a:rPr lang="en-AU" dirty="0"/>
              <a:t>Must use onboard computer -PIGPIO/</a:t>
            </a:r>
            <a:r>
              <a:rPr lang="en-AU" dirty="0" err="1"/>
              <a:t>wiringpi</a:t>
            </a:r>
            <a:r>
              <a:rPr lang="en-AU" dirty="0"/>
              <a:t>, </a:t>
            </a:r>
            <a:r>
              <a:rPr lang="en-AU" dirty="0">
                <a:hlinkClick r:id="rId2"/>
              </a:rPr>
              <a:t>http://abyz.me.uk/rpi/pigpio/</a:t>
            </a:r>
            <a:r>
              <a:rPr lang="en-AU" dirty="0"/>
              <a:t>       Odroids- </a:t>
            </a:r>
            <a:r>
              <a:rPr lang="en-AU" dirty="0">
                <a:hlinkClick r:id="rId3"/>
              </a:rPr>
              <a:t>https://wiki.odroid.com/odroid-xu4/application_note/gpio/wiringpi</a:t>
            </a:r>
            <a:r>
              <a:rPr lang="en-AU" dirty="0"/>
              <a:t> </a:t>
            </a:r>
          </a:p>
          <a:p>
            <a:pPr lvl="1">
              <a:buFontTx/>
              <a:buChar char="-"/>
            </a:pPr>
            <a:r>
              <a:rPr lang="en-AU" dirty="0"/>
              <a:t>Reminder that 3D printing of your system may take up to 3 weeks, especially toward the latter end of the semester</a:t>
            </a:r>
          </a:p>
          <a:p>
            <a:pPr lvl="2">
              <a:buFontTx/>
              <a:buChar char="-"/>
            </a:pPr>
            <a:r>
              <a:rPr lang="en-AU" dirty="0"/>
              <a:t>Please complete your mechanical design early in the semester to allow time for modification and possible troubleshooting.</a:t>
            </a:r>
          </a:p>
          <a:p>
            <a:pPr lvl="2">
              <a:buFontTx/>
              <a:buChar char="-"/>
            </a:pPr>
            <a:r>
              <a:rPr lang="en-AU" dirty="0"/>
              <a:t>3D Printing can be done at the Launchpad in O Block</a:t>
            </a:r>
          </a:p>
          <a:p>
            <a:pPr lvl="3">
              <a:buFontTx/>
              <a:buChar char="-"/>
            </a:pPr>
            <a:endParaRPr lang="en-AU" dirty="0"/>
          </a:p>
          <a:p>
            <a:pPr lvl="2">
              <a:buFontTx/>
              <a:buChar char="-"/>
            </a:pP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0B909-11F6-44D6-B00C-FD8B6F54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EGH450 – tut 2- AIR, PAY, POW/PRO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A27FC-891D-437B-B954-1124365B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AB7-1BA5-40A1-A1A1-79347EBC2B67}" type="slidenum">
              <a:rPr lang="en-AU" smtClean="0"/>
              <a:t>14</a:t>
            </a:fld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74B544-F639-48CB-8DD9-2217303623B9}"/>
              </a:ext>
            </a:extLst>
          </p:cNvPr>
          <p:cNvGrpSpPr/>
          <p:nvPr/>
        </p:nvGrpSpPr>
        <p:grpSpPr>
          <a:xfrm>
            <a:off x="0" y="6337547"/>
            <a:ext cx="2177591" cy="523220"/>
            <a:chOff x="0" y="6337547"/>
            <a:chExt cx="2177591" cy="5232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04C00B-945E-46B3-8EA4-2C5A2CA77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337547"/>
              <a:ext cx="520453" cy="52045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39A18E-17CA-4BAD-A939-7C3598E98C1A}"/>
                </a:ext>
              </a:extLst>
            </p:cNvPr>
            <p:cNvSpPr txBox="1"/>
            <p:nvPr/>
          </p:nvSpPr>
          <p:spPr>
            <a:xfrm>
              <a:off x="520452" y="6337547"/>
              <a:ext cx="16571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 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6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9260-315E-4B2F-AF66-073AF9C6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7E78-3ED6-4DD2-A4DF-50C4F6CCA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849358"/>
          </a:xfrm>
        </p:spPr>
        <p:txBody>
          <a:bodyPr>
            <a:normAutofit lnSpcReduction="10000"/>
          </a:bodyPr>
          <a:lstStyle/>
          <a:p>
            <a:r>
              <a:rPr lang="en-AU" dirty="0"/>
              <a:t>S901 Access – Please attend one of the orientations with Steve Bulmer held in this week or in  Week 3. Check Blackboard announcement for induction times.</a:t>
            </a:r>
          </a:p>
          <a:p>
            <a:endParaRPr lang="en-AU" dirty="0"/>
          </a:p>
          <a:p>
            <a:r>
              <a:rPr lang="en-AU" dirty="0"/>
              <a:t>UAV Collection- UAV are ready for collection in S9 store. Please contact Steve Bulmer or </a:t>
            </a:r>
            <a:r>
              <a:rPr lang="en-AU" dirty="0" err="1"/>
              <a:t>Kye</a:t>
            </a:r>
            <a:r>
              <a:rPr lang="en-AU" dirty="0"/>
              <a:t> if there are any issues with this.</a:t>
            </a:r>
          </a:p>
          <a:p>
            <a:endParaRPr lang="en-AU" dirty="0"/>
          </a:p>
          <a:p>
            <a:r>
              <a:rPr lang="en-AU" dirty="0"/>
              <a:t>Ordering Parts– If any group has not received an ordered item/s please check the store and email </a:t>
            </a:r>
            <a:r>
              <a:rPr lang="en-AU" dirty="0" err="1"/>
              <a:t>Kye</a:t>
            </a:r>
            <a:r>
              <a:rPr lang="en-AU" dirty="0"/>
              <a:t>.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0B909-11F6-44D6-B00C-FD8B6F54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EGH450 – tut 2- AIR, PAY, POW/PRO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A27FC-891D-437B-B954-1124365B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AB7-1BA5-40A1-A1A1-79347EBC2B67}" type="slidenum">
              <a:rPr lang="en-AU" smtClean="0"/>
              <a:t>2</a:t>
            </a:fld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74B544-F639-48CB-8DD9-2217303623B9}"/>
              </a:ext>
            </a:extLst>
          </p:cNvPr>
          <p:cNvGrpSpPr/>
          <p:nvPr/>
        </p:nvGrpSpPr>
        <p:grpSpPr>
          <a:xfrm>
            <a:off x="0" y="6337547"/>
            <a:ext cx="2177591" cy="523220"/>
            <a:chOff x="0" y="6337547"/>
            <a:chExt cx="2177591" cy="5232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04C00B-945E-46B3-8EA4-2C5A2CA77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337547"/>
              <a:ext cx="520453" cy="52045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39A18E-17CA-4BAD-A939-7C3598E98C1A}"/>
                </a:ext>
              </a:extLst>
            </p:cNvPr>
            <p:cNvSpPr txBox="1"/>
            <p:nvPr/>
          </p:nvSpPr>
          <p:spPr>
            <a:xfrm>
              <a:off x="520452" y="6337547"/>
              <a:ext cx="16571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 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059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DFD2-C696-4A6F-A4AC-EEC8A8A2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713" y="1978243"/>
            <a:ext cx="10058400" cy="1450757"/>
          </a:xfrm>
        </p:spPr>
        <p:txBody>
          <a:bodyPr>
            <a:normAutofit/>
          </a:bodyPr>
          <a:lstStyle/>
          <a:p>
            <a:r>
              <a:rPr lang="en-AU" sz="9600" dirty="0"/>
              <a:t>Airframe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D8677-738B-45F2-A6F5-C7A3BB32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EGH450 - Lecture W01 - Installing ROS in a Virtual Machine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8F6F2-4F90-4568-8059-621DF1FB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AB7-1BA5-40A1-A1A1-79347EBC2B6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675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9260-315E-4B2F-AF66-073AF9C6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Airframe Subsystem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7E78-3ED6-4DD2-A4DF-50C4F6CCA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5214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AU" dirty="0"/>
              <a:t>This subsystem is responsible for design, development and modification of the airframe structure. </a:t>
            </a:r>
          </a:p>
          <a:p>
            <a:pPr>
              <a:buFontTx/>
              <a:buChar char="-"/>
            </a:pPr>
            <a:r>
              <a:rPr lang="en-AU" dirty="0"/>
              <a:t>The construction of the airframe for the all the UAVs should be complete at this stage however additional modification maybe be required, for example</a:t>
            </a:r>
          </a:p>
          <a:p>
            <a:pPr lvl="1">
              <a:buFontTx/>
              <a:buChar char="-"/>
            </a:pPr>
            <a:r>
              <a:rPr lang="en-AU" dirty="0"/>
              <a:t>Payload Mounts </a:t>
            </a:r>
          </a:p>
          <a:p>
            <a:pPr lvl="1">
              <a:buFontTx/>
              <a:buChar char="-"/>
            </a:pPr>
            <a:r>
              <a:rPr lang="en-AU" dirty="0"/>
              <a:t>Camera/gimbal Attachments</a:t>
            </a:r>
          </a:p>
          <a:p>
            <a:pPr lvl="1">
              <a:buFontTx/>
              <a:buChar char="-"/>
            </a:pPr>
            <a:r>
              <a:rPr lang="en-AU" dirty="0"/>
              <a:t>VICON Tracking Marker Attachments</a:t>
            </a:r>
          </a:p>
          <a:p>
            <a:pPr lvl="1">
              <a:buFontTx/>
              <a:buChar char="-"/>
            </a:pPr>
            <a:r>
              <a:rPr lang="en-AU" dirty="0"/>
              <a:t>Weight and Payload Balancing</a:t>
            </a:r>
          </a:p>
          <a:p>
            <a:pPr>
              <a:buFontTx/>
              <a:buChar char="-"/>
            </a:pPr>
            <a:r>
              <a:rPr lang="en-AU" dirty="0"/>
              <a:t>Mounting Plates designs are available on QUTAS/Wiki</a:t>
            </a:r>
          </a:p>
          <a:p>
            <a:pPr lvl="1">
              <a:buFontTx/>
              <a:buChar char="-"/>
            </a:pPr>
            <a:r>
              <a:rPr lang="en-AU" dirty="0"/>
              <a:t>Link - </a:t>
            </a:r>
            <a:r>
              <a:rPr lang="en-AU" dirty="0">
                <a:hlinkClick r:id="rId2"/>
              </a:rPr>
              <a:t>https://github.com/qutas/info/tree/master/Schematics</a:t>
            </a:r>
            <a:r>
              <a:rPr lang="en-AU" dirty="0"/>
              <a:t> </a:t>
            </a:r>
          </a:p>
          <a:p>
            <a:pPr lvl="1">
              <a:buFontTx/>
              <a:buChar char="-"/>
            </a:pPr>
            <a:endParaRPr lang="en-AU" dirty="0"/>
          </a:p>
          <a:p>
            <a:pPr lvl="1">
              <a:buFontTx/>
              <a:buChar char="-"/>
            </a:pPr>
            <a:endParaRPr lang="en-AU" dirty="0"/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0B909-11F6-44D6-B00C-FD8B6F54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EGH450 – tut 2- AIR, PAY, POW/PRO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A27FC-891D-437B-B954-1124365B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AB7-1BA5-40A1-A1A1-79347EBC2B67}" type="slidenum">
              <a:rPr lang="en-AU" smtClean="0"/>
              <a:t>4</a:t>
            </a:fld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74B544-F639-48CB-8DD9-2217303623B9}"/>
              </a:ext>
            </a:extLst>
          </p:cNvPr>
          <p:cNvGrpSpPr/>
          <p:nvPr/>
        </p:nvGrpSpPr>
        <p:grpSpPr>
          <a:xfrm>
            <a:off x="0" y="6337547"/>
            <a:ext cx="2177591" cy="523220"/>
            <a:chOff x="0" y="6337547"/>
            <a:chExt cx="2177591" cy="5232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04C00B-945E-46B3-8EA4-2C5A2CA77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337547"/>
              <a:ext cx="520453" cy="52045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39A18E-17CA-4BAD-A939-7C3598E98C1A}"/>
                </a:ext>
              </a:extLst>
            </p:cNvPr>
            <p:cNvSpPr txBox="1"/>
            <p:nvPr/>
          </p:nvSpPr>
          <p:spPr>
            <a:xfrm>
              <a:off x="520452" y="6337547"/>
              <a:ext cx="16571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 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3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9260-315E-4B2F-AF66-073AF9C6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Airframe Subsystem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7E78-3ED6-4DD2-A4DF-50C4F6CCA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95407"/>
            <a:ext cx="10058400" cy="2467186"/>
          </a:xfrm>
        </p:spPr>
        <p:txBody>
          <a:bodyPr>
            <a:normAutofit lnSpcReduction="10000"/>
          </a:bodyPr>
          <a:lstStyle/>
          <a:p>
            <a:pPr lvl="1">
              <a:buFontTx/>
              <a:buChar char="-"/>
            </a:pPr>
            <a:r>
              <a:rPr lang="en-AU" dirty="0"/>
              <a:t>Vicon IR Marker Attachment</a:t>
            </a:r>
          </a:p>
          <a:p>
            <a:pPr lvl="2">
              <a:buFontTx/>
              <a:buChar char="-"/>
            </a:pPr>
            <a:r>
              <a:rPr lang="en-AU" dirty="0"/>
              <a:t>Crucial for tracking the UAV within the test area, if any move and fall off during flight can cause inaccurate position tracking from VICON system. </a:t>
            </a:r>
          </a:p>
          <a:p>
            <a:pPr lvl="2">
              <a:buFontTx/>
              <a:buChar char="-"/>
            </a:pPr>
            <a:r>
              <a:rPr lang="en-AU" dirty="0"/>
              <a:t>You can use double sided tape available at Da Vinci however it is recommend that </a:t>
            </a:r>
          </a:p>
          <a:p>
            <a:pPr lvl="2">
              <a:buFontTx/>
              <a:buChar char="-"/>
            </a:pPr>
            <a:r>
              <a:rPr lang="en-AU" dirty="0"/>
              <a:t>Recommended to modify airframe to attach marker M4 bolts 	</a:t>
            </a:r>
          </a:p>
          <a:p>
            <a:pPr lvl="2">
              <a:buFontTx/>
              <a:buChar char="-"/>
            </a:pPr>
            <a:r>
              <a:rPr lang="en-AU" dirty="0"/>
              <a:t>Ensure the marker holds are symmetrically placed around the airframe</a:t>
            </a:r>
          </a:p>
          <a:p>
            <a:pPr lvl="1">
              <a:buFontTx/>
              <a:buChar char="-"/>
            </a:pPr>
            <a:endParaRPr lang="en-AU" dirty="0"/>
          </a:p>
          <a:p>
            <a:pPr lvl="1">
              <a:buFontTx/>
              <a:buChar char="-"/>
            </a:pPr>
            <a:r>
              <a:rPr lang="en-AU" dirty="0"/>
              <a:t>Ensure the camera mounts are attached by week 6</a:t>
            </a:r>
          </a:p>
          <a:p>
            <a:pPr lvl="2">
              <a:buFontTx/>
              <a:buChar char="-"/>
            </a:pPr>
            <a:r>
              <a:rPr lang="en-AU" dirty="0"/>
              <a:t>Allows you to do a live test during week 6 at Da Vinci and record a bag file with video for testing outside of practicals.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0B909-11F6-44D6-B00C-FD8B6F54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EGH450 – tut 2- AIR, PAY, POW/PRO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A27FC-891D-437B-B954-1124365B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AB7-1BA5-40A1-A1A1-79347EBC2B67}" type="slidenum">
              <a:rPr lang="en-AU" smtClean="0"/>
              <a:t>5</a:t>
            </a:fld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74B544-F639-48CB-8DD9-2217303623B9}"/>
              </a:ext>
            </a:extLst>
          </p:cNvPr>
          <p:cNvGrpSpPr/>
          <p:nvPr/>
        </p:nvGrpSpPr>
        <p:grpSpPr>
          <a:xfrm>
            <a:off x="0" y="6337547"/>
            <a:ext cx="2177591" cy="523220"/>
            <a:chOff x="0" y="6337547"/>
            <a:chExt cx="2177591" cy="5232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04C00B-945E-46B3-8EA4-2C5A2CA77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337547"/>
              <a:ext cx="520453" cy="52045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39A18E-17CA-4BAD-A939-7C3598E98C1A}"/>
                </a:ext>
              </a:extLst>
            </p:cNvPr>
            <p:cNvSpPr txBox="1"/>
            <p:nvPr/>
          </p:nvSpPr>
          <p:spPr>
            <a:xfrm>
              <a:off x="520452" y="6337547"/>
              <a:ext cx="16571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 and Engineering</a:t>
              </a:r>
            </a:p>
          </p:txBody>
        </p:sp>
      </p:grpSp>
      <p:pic>
        <p:nvPicPr>
          <p:cNvPr id="1026" name="Picture 2" descr="Image result for vicon marker m4">
            <a:extLst>
              <a:ext uri="{FF2B5EF4-FFF2-40B4-BE49-F238E27FC236}">
                <a16:creationId xmlns:a16="http://schemas.microsoft.com/office/drawing/2014/main" id="{258B71B8-58AF-440D-AE79-002FC7845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408" y="4447015"/>
            <a:ext cx="1890532" cy="189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39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DFD2-C696-4A6F-A4AC-EEC8A8A2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470" y="2411997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AU" sz="9600" dirty="0"/>
              <a:t>Power and Propulsion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D8677-738B-45F2-A6F5-C7A3BB32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EGH450 - Lecture W01 - Installing ROS in a Virtual Machine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8F6F2-4F90-4568-8059-621DF1FB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AB7-1BA5-40A1-A1A1-79347EBC2B6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638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9260-315E-4B2F-AF66-073AF9C6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POW/PRO Subsystem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7E78-3ED6-4DD2-A4DF-50C4F6CCA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58250"/>
            <a:ext cx="10058400" cy="4052146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AU" dirty="0"/>
              <a:t>Your role in the team is to ensure all the systems that require power is distributed accordingly from the battery</a:t>
            </a:r>
          </a:p>
          <a:p>
            <a:pPr lvl="2">
              <a:buFontTx/>
              <a:buChar char="-"/>
            </a:pPr>
            <a:r>
              <a:rPr lang="en-AU" dirty="0"/>
              <a:t>Provide Regulated 3.3v-5v lines for the O/B computes, Servo/Solenoids, Autopilot</a:t>
            </a:r>
          </a:p>
          <a:p>
            <a:pPr lvl="2">
              <a:buFontTx/>
              <a:buChar char="-"/>
            </a:pPr>
            <a:r>
              <a:rPr lang="en-AU" dirty="0"/>
              <a:t>Make sure the BEC is rated to handle the load required</a:t>
            </a:r>
          </a:p>
          <a:p>
            <a:pPr lvl="2">
              <a:buFontTx/>
              <a:buChar char="-"/>
            </a:pPr>
            <a:r>
              <a:rPr lang="en-AU" dirty="0"/>
              <a:t>It is your job to understand what each subsystems' power requirements are and the type of connection and method of distribution.</a:t>
            </a:r>
          </a:p>
          <a:p>
            <a:pPr lvl="3">
              <a:buFontTx/>
              <a:buChar char="-"/>
            </a:pPr>
            <a:r>
              <a:rPr lang="en-AU" dirty="0"/>
              <a:t>For example a </a:t>
            </a:r>
            <a:r>
              <a:rPr lang="en-AU" dirty="0" err="1"/>
              <a:t>Rpi</a:t>
            </a:r>
            <a:r>
              <a:rPr lang="en-AU" dirty="0"/>
              <a:t> can be given 5V power using either Micro USB or Servo connector</a:t>
            </a:r>
          </a:p>
          <a:p>
            <a:pPr lvl="1">
              <a:buFontTx/>
              <a:buChar char="-"/>
            </a:pPr>
            <a:r>
              <a:rPr lang="en-AU" dirty="0"/>
              <a:t>Reminder that you may be required to do additional thrust testing at the practicals from week 3.</a:t>
            </a:r>
          </a:p>
          <a:p>
            <a:pPr lvl="2">
              <a:buFontTx/>
              <a:buChar char="-"/>
            </a:pPr>
            <a:r>
              <a:rPr lang="en-AU" dirty="0"/>
              <a:t>Please contact </a:t>
            </a:r>
            <a:r>
              <a:rPr lang="en-AU" dirty="0" err="1"/>
              <a:t>Kye</a:t>
            </a:r>
            <a:r>
              <a:rPr lang="en-AU" dirty="0"/>
              <a:t> so he can bring the thrust test rig down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0B909-11F6-44D6-B00C-FD8B6F54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EGH450 – tut 2- AIR, PAY, POW/PRO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A27FC-891D-437B-B954-1124365B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AB7-1BA5-40A1-A1A1-79347EBC2B67}" type="slidenum">
              <a:rPr lang="en-AU" smtClean="0"/>
              <a:t>7</a:t>
            </a:fld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74B544-F639-48CB-8DD9-2217303623B9}"/>
              </a:ext>
            </a:extLst>
          </p:cNvPr>
          <p:cNvGrpSpPr/>
          <p:nvPr/>
        </p:nvGrpSpPr>
        <p:grpSpPr>
          <a:xfrm>
            <a:off x="0" y="6337547"/>
            <a:ext cx="2177591" cy="523220"/>
            <a:chOff x="0" y="6337547"/>
            <a:chExt cx="2177591" cy="5232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04C00B-945E-46B3-8EA4-2C5A2CA77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337547"/>
              <a:ext cx="520453" cy="52045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39A18E-17CA-4BAD-A939-7C3598E98C1A}"/>
                </a:ext>
              </a:extLst>
            </p:cNvPr>
            <p:cNvSpPr txBox="1"/>
            <p:nvPr/>
          </p:nvSpPr>
          <p:spPr>
            <a:xfrm>
              <a:off x="520452" y="6337547"/>
              <a:ext cx="16571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 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207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9260-315E-4B2F-AF66-073AF9C6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POW/PRO Subsystem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7E78-3ED6-4DD2-A4DF-50C4F6CCA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58250"/>
            <a:ext cx="10058400" cy="4052146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AU" dirty="0"/>
              <a:t>Most of this subsystem is complete, however you may need to modify changes as the other subsystems develop.</a:t>
            </a:r>
          </a:p>
          <a:p>
            <a:pPr lvl="2">
              <a:buFontTx/>
              <a:buChar char="-"/>
            </a:pPr>
            <a:r>
              <a:rPr lang="en-AU" dirty="0"/>
              <a:t>Motors, ECS, and Autopilot are already installed</a:t>
            </a:r>
          </a:p>
          <a:p>
            <a:pPr lvl="1">
              <a:buFontTx/>
              <a:buChar char="-"/>
            </a:pPr>
            <a:r>
              <a:rPr lang="en-AU" dirty="0"/>
              <a:t>Document the connections and provide a final power distribution schematic for final demonstration and submission.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0B909-11F6-44D6-B00C-FD8B6F54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EGH450 – tut 2- AIR, PAY, POW/PRO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A27FC-891D-437B-B954-1124365B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AB7-1BA5-40A1-A1A1-79347EBC2B67}" type="slidenum">
              <a:rPr lang="en-AU" smtClean="0"/>
              <a:t>8</a:t>
            </a:fld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74B544-F639-48CB-8DD9-2217303623B9}"/>
              </a:ext>
            </a:extLst>
          </p:cNvPr>
          <p:cNvGrpSpPr/>
          <p:nvPr/>
        </p:nvGrpSpPr>
        <p:grpSpPr>
          <a:xfrm>
            <a:off x="0" y="6337547"/>
            <a:ext cx="2177591" cy="523220"/>
            <a:chOff x="0" y="6337547"/>
            <a:chExt cx="2177591" cy="5232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04C00B-945E-46B3-8EA4-2C5A2CA77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337547"/>
              <a:ext cx="520453" cy="52045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39A18E-17CA-4BAD-A939-7C3598E98C1A}"/>
                </a:ext>
              </a:extLst>
            </p:cNvPr>
            <p:cNvSpPr txBox="1"/>
            <p:nvPr/>
          </p:nvSpPr>
          <p:spPr>
            <a:xfrm>
              <a:off x="520452" y="6337547"/>
              <a:ext cx="16571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 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348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9260-315E-4B2F-AF66-073AF9C6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POW/PRO Subsystem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7E78-3ED6-4DD2-A4DF-50C4F6CCA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70" y="1845733"/>
            <a:ext cx="10058400" cy="40521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Cable Management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/>
              <a:t>Zip ties are your friend, please ensure there are no loose cables as this is very hazardous during flight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/>
              <a:t>High Gauge cable for motor/esc, ensure any soldered cables/connectors are insulated with heat shrink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/>
              <a:t>A neat system is much easier to debug than a messy one.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U" dirty="0"/>
          </a:p>
          <a:p>
            <a:pPr lvl="1">
              <a:buFont typeface="Arial" panose="020B0604020202020204" pitchFamily="34" charset="0"/>
              <a:buChar char="•"/>
            </a:pPr>
            <a:endParaRPr lang="en-AU" dirty="0"/>
          </a:p>
          <a:p>
            <a:pPr lvl="1">
              <a:buFont typeface="Arial" panose="020B0604020202020204" pitchFamily="34" charset="0"/>
              <a:buChar char="•"/>
            </a:pPr>
            <a:endParaRPr lang="en-AU" dirty="0"/>
          </a:p>
          <a:p>
            <a:pPr lvl="1">
              <a:buFont typeface="Arial" panose="020B0604020202020204" pitchFamily="34" charset="0"/>
              <a:buChar char="•"/>
            </a:pPr>
            <a:endParaRPr lang="en-AU" dirty="0"/>
          </a:p>
          <a:p>
            <a:pPr lvl="1">
              <a:buFont typeface="Arial" panose="020B0604020202020204" pitchFamily="34" charset="0"/>
              <a:buChar char="•"/>
            </a:pP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Tutor will come around and check whether you need rearrange wiring and secure to the frame.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0B909-11F6-44D6-B00C-FD8B6F54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EGH450 – tut 2- AIR, PAY, POW/PRO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A27FC-891D-437B-B954-1124365B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AB7-1BA5-40A1-A1A1-79347EBC2B67}" type="slidenum">
              <a:rPr lang="en-AU" smtClean="0"/>
              <a:t>9</a:t>
            </a:fld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74B544-F639-48CB-8DD9-2217303623B9}"/>
              </a:ext>
            </a:extLst>
          </p:cNvPr>
          <p:cNvGrpSpPr/>
          <p:nvPr/>
        </p:nvGrpSpPr>
        <p:grpSpPr>
          <a:xfrm>
            <a:off x="0" y="6337547"/>
            <a:ext cx="2177591" cy="523220"/>
            <a:chOff x="0" y="6337547"/>
            <a:chExt cx="2177591" cy="5232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04C00B-945E-46B3-8EA4-2C5A2CA77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337547"/>
              <a:ext cx="520453" cy="52045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39A18E-17CA-4BAD-A939-7C3598E98C1A}"/>
                </a:ext>
              </a:extLst>
            </p:cNvPr>
            <p:cNvSpPr txBox="1"/>
            <p:nvPr/>
          </p:nvSpPr>
          <p:spPr>
            <a:xfrm>
              <a:off x="520452" y="6337547"/>
              <a:ext cx="16571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 and Engineering</a:t>
              </a:r>
            </a:p>
          </p:txBody>
        </p:sp>
      </p:grpSp>
      <p:pic>
        <p:nvPicPr>
          <p:cNvPr id="2050" name="Picture 2" descr="Image result for neat wiring">
            <a:extLst>
              <a:ext uri="{FF2B5EF4-FFF2-40B4-BE49-F238E27FC236}">
                <a16:creationId xmlns:a16="http://schemas.microsoft.com/office/drawing/2014/main" id="{666A367C-7CD0-4E17-B57A-4EBA5C1E7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614" y="3215792"/>
            <a:ext cx="2143414" cy="161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neat wiring">
            <a:extLst>
              <a:ext uri="{FF2B5EF4-FFF2-40B4-BE49-F238E27FC236}">
                <a16:creationId xmlns:a16="http://schemas.microsoft.com/office/drawing/2014/main" id="{AA4C6151-B189-48DA-B44F-EDD505F29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37" y="3051518"/>
            <a:ext cx="2456949" cy="177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tick and cross">
            <a:extLst>
              <a:ext uri="{FF2B5EF4-FFF2-40B4-BE49-F238E27FC236}">
                <a16:creationId xmlns:a16="http://schemas.microsoft.com/office/drawing/2014/main" id="{8349020A-DBBE-4F24-BA06-BC390E22C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20" y="3215792"/>
            <a:ext cx="1312025" cy="131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4334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895BF789-CAE1-436F-83B5-22C411FFC608}" vid="{67C1A10F-032D-4254-B9EA-2C886C87B8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896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EGH450 Advanced Unmanned Aircraft Systems Tutorial 02 Airframe, Power/Propulsion and Payload </vt:lpstr>
      <vt:lpstr>Reminders</vt:lpstr>
      <vt:lpstr>Airframe</vt:lpstr>
      <vt:lpstr>Airframe Subsystem Info</vt:lpstr>
      <vt:lpstr>Airframe Subsystem Info</vt:lpstr>
      <vt:lpstr>Power and Propulsion</vt:lpstr>
      <vt:lpstr>POW/PRO Subsystem Info</vt:lpstr>
      <vt:lpstr>POW/PRO Subsystem Info</vt:lpstr>
      <vt:lpstr>POW/PRO Subsystem Info</vt:lpstr>
      <vt:lpstr>PAYLOAD</vt:lpstr>
      <vt:lpstr>Payload Subsystem Info</vt:lpstr>
      <vt:lpstr>Payload Subsystem Info</vt:lpstr>
      <vt:lpstr>Payload Subsystem Info</vt:lpstr>
      <vt:lpstr>Payload Subsystem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EGH450</dc:title>
  <dc:creator>Kye Morton</dc:creator>
  <cp:lastModifiedBy>Kye Morton</cp:lastModifiedBy>
  <cp:revision>47</cp:revision>
  <dcterms:created xsi:type="dcterms:W3CDTF">2017-07-12T02:42:19Z</dcterms:created>
  <dcterms:modified xsi:type="dcterms:W3CDTF">2019-08-01T01:09:13Z</dcterms:modified>
</cp:coreProperties>
</file>