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60" r:id="rId2"/>
    <p:sldId id="258" r:id="rId3"/>
    <p:sldId id="259" r:id="rId4"/>
    <p:sldId id="261" r:id="rId5"/>
    <p:sldId id="265" r:id="rId6"/>
    <p:sldId id="263" r:id="rId7"/>
    <p:sldId id="268" r:id="rId8"/>
    <p:sldId id="267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CE7"/>
    <a:srgbClr val="000000"/>
    <a:srgbClr val="27313B"/>
    <a:srgbClr val="1C27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B58A3-C0D0-4C1E-8F9C-1F8DED055637}" v="353" dt="2024-02-06T14:12:19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5718" autoAdjust="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 Maurer" userId="a79e5c002a321959" providerId="LiveId" clId="{9B5B58A3-C0D0-4C1E-8F9C-1F8DED055637}"/>
    <pc:docChg chg="undo custSel addSld delSld modSld sldOrd modMainMaster">
      <pc:chgData name="Lorenz Maurer" userId="a79e5c002a321959" providerId="LiveId" clId="{9B5B58A3-C0D0-4C1E-8F9C-1F8DED055637}" dt="2024-02-06T14:15:29.869" v="6055" actId="20577"/>
      <pc:docMkLst>
        <pc:docMk/>
      </pc:docMkLst>
      <pc:sldChg chg="modSp">
        <pc:chgData name="Lorenz Maurer" userId="a79e5c002a321959" providerId="LiveId" clId="{9B5B58A3-C0D0-4C1E-8F9C-1F8DED055637}" dt="2024-02-06T14:02:48.088" v="5796" actId="20577"/>
        <pc:sldMkLst>
          <pc:docMk/>
          <pc:sldMk cId="2502228192" sldId="258"/>
        </pc:sldMkLst>
        <pc:graphicFrameChg chg="mod">
          <ac:chgData name="Lorenz Maurer" userId="a79e5c002a321959" providerId="LiveId" clId="{9B5B58A3-C0D0-4C1E-8F9C-1F8DED055637}" dt="2024-02-06T14:02:48.088" v="5796" actId="20577"/>
          <ac:graphicFrameMkLst>
            <pc:docMk/>
            <pc:sldMk cId="2502228192" sldId="258"/>
            <ac:graphicFrameMk id="5" creationId="{EBCE750A-96C5-07FD-FE57-4F0E47614F8E}"/>
          </ac:graphicFrameMkLst>
        </pc:graphicFrameChg>
      </pc:sldChg>
      <pc:sldChg chg="addSp delSp modSp mod">
        <pc:chgData name="Lorenz Maurer" userId="a79e5c002a321959" providerId="LiveId" clId="{9B5B58A3-C0D0-4C1E-8F9C-1F8DED055637}" dt="2024-02-06T13:22:18.568" v="4495" actId="20577"/>
        <pc:sldMkLst>
          <pc:docMk/>
          <pc:sldMk cId="1597563148" sldId="259"/>
        </pc:sldMkLst>
        <pc:spChg chg="add del mod">
          <ac:chgData name="Lorenz Maurer" userId="a79e5c002a321959" providerId="LiveId" clId="{9B5B58A3-C0D0-4C1E-8F9C-1F8DED055637}" dt="2024-02-05T14:30:19.863" v="182" actId="478"/>
          <ac:spMkLst>
            <pc:docMk/>
            <pc:sldMk cId="1597563148" sldId="259"/>
            <ac:spMk id="3" creationId="{CE9EA8EA-817C-61B8-0C1C-252EB37037E3}"/>
          </ac:spMkLst>
        </pc:spChg>
        <pc:spChg chg="add del">
          <ac:chgData name="Lorenz Maurer" userId="a79e5c002a321959" providerId="LiveId" clId="{9B5B58A3-C0D0-4C1E-8F9C-1F8DED055637}" dt="2024-02-05T14:30:05.893" v="181" actId="478"/>
          <ac:spMkLst>
            <pc:docMk/>
            <pc:sldMk cId="1597563148" sldId="259"/>
            <ac:spMk id="8" creationId="{0BE3A536-EF9B-7465-A795-A2E2D053C891}"/>
          </ac:spMkLst>
        </pc:spChg>
        <pc:spChg chg="add del mod ord">
          <ac:chgData name="Lorenz Maurer" userId="a79e5c002a321959" providerId="LiveId" clId="{9B5B58A3-C0D0-4C1E-8F9C-1F8DED055637}" dt="2024-02-05T14:42:23.389" v="339"/>
          <ac:spMkLst>
            <pc:docMk/>
            <pc:sldMk cId="1597563148" sldId="259"/>
            <ac:spMk id="14" creationId="{09A5BF74-E529-50E0-293A-48FD3D91C462}"/>
          </ac:spMkLst>
        </pc:spChg>
        <pc:spChg chg="add del">
          <ac:chgData name="Lorenz Maurer" userId="a79e5c002a321959" providerId="LiveId" clId="{9B5B58A3-C0D0-4C1E-8F9C-1F8DED055637}" dt="2024-02-05T14:32:34.612" v="200" actId="11529"/>
          <ac:spMkLst>
            <pc:docMk/>
            <pc:sldMk cId="1597563148" sldId="259"/>
            <ac:spMk id="16" creationId="{A8F1E592-7F7F-C4CE-5556-177244B655B5}"/>
          </ac:spMkLst>
        </pc:spChg>
        <pc:spChg chg="add del mod">
          <ac:chgData name="Lorenz Maurer" userId="a79e5c002a321959" providerId="LiveId" clId="{9B5B58A3-C0D0-4C1E-8F9C-1F8DED055637}" dt="2024-02-05T14:38:55.537" v="289" actId="478"/>
          <ac:spMkLst>
            <pc:docMk/>
            <pc:sldMk cId="1597563148" sldId="259"/>
            <ac:spMk id="18" creationId="{4E068212-03DB-AD00-B199-9B86E2858E3C}"/>
          </ac:spMkLst>
        </pc:spChg>
        <pc:spChg chg="add del">
          <ac:chgData name="Lorenz Maurer" userId="a79e5c002a321959" providerId="LiveId" clId="{9B5B58A3-C0D0-4C1E-8F9C-1F8DED055637}" dt="2024-02-05T14:42:23.389" v="339"/>
          <ac:spMkLst>
            <pc:docMk/>
            <pc:sldMk cId="1597563148" sldId="259"/>
            <ac:spMk id="19" creationId="{0C2C315C-13AC-B969-D114-853128E239A1}"/>
          </ac:spMkLst>
        </pc:spChg>
        <pc:spChg chg="del mod">
          <ac:chgData name="Lorenz Maurer" userId="a79e5c002a321959" providerId="LiveId" clId="{9B5B58A3-C0D0-4C1E-8F9C-1F8DED055637}" dt="2024-02-05T14:47:25.951" v="403"/>
          <ac:spMkLst>
            <pc:docMk/>
            <pc:sldMk cId="1597563148" sldId="259"/>
            <ac:spMk id="20" creationId="{4E2F955D-B37C-EA2B-895C-69ADD07EF4E0}"/>
          </ac:spMkLst>
        </pc:spChg>
        <pc:spChg chg="add del mod">
          <ac:chgData name="Lorenz Maurer" userId="a79e5c002a321959" providerId="LiveId" clId="{9B5B58A3-C0D0-4C1E-8F9C-1F8DED055637}" dt="2024-02-05T14:47:25.951" v="403"/>
          <ac:spMkLst>
            <pc:docMk/>
            <pc:sldMk cId="1597563148" sldId="259"/>
            <ac:spMk id="21" creationId="{4BAF5A53-7FCD-2A1F-81CB-D251325F4370}"/>
          </ac:spMkLst>
        </pc:spChg>
        <pc:spChg chg="del mod">
          <ac:chgData name="Lorenz Maurer" userId="a79e5c002a321959" providerId="LiveId" clId="{9B5B58A3-C0D0-4C1E-8F9C-1F8DED055637}" dt="2024-02-05T14:50:19.875" v="423" actId="478"/>
          <ac:spMkLst>
            <pc:docMk/>
            <pc:sldMk cId="1597563148" sldId="259"/>
            <ac:spMk id="22" creationId="{93B8B17A-24D7-AC5C-8630-DEB64CDFFF82}"/>
          </ac:spMkLst>
        </pc:spChg>
        <pc:spChg chg="add del mod">
          <ac:chgData name="Lorenz Maurer" userId="a79e5c002a321959" providerId="LiveId" clId="{9B5B58A3-C0D0-4C1E-8F9C-1F8DED055637}" dt="2024-02-05T14:47:40.130" v="406"/>
          <ac:spMkLst>
            <pc:docMk/>
            <pc:sldMk cId="1597563148" sldId="259"/>
            <ac:spMk id="23" creationId="{ED0B7558-5A1D-95AD-168D-A87D8D82CAD8}"/>
          </ac:spMkLst>
        </pc:spChg>
        <pc:spChg chg="add del mod">
          <ac:chgData name="Lorenz Maurer" userId="a79e5c002a321959" providerId="LiveId" clId="{9B5B58A3-C0D0-4C1E-8F9C-1F8DED055637}" dt="2024-02-05T14:50:17.169" v="422" actId="47"/>
          <ac:spMkLst>
            <pc:docMk/>
            <pc:sldMk cId="1597563148" sldId="259"/>
            <ac:spMk id="24" creationId="{75E04D19-DAAC-72DE-CE02-EC2ADC1E853D}"/>
          </ac:spMkLst>
        </pc:spChg>
        <pc:spChg chg="add mod">
          <ac:chgData name="Lorenz Maurer" userId="a79e5c002a321959" providerId="LiveId" clId="{9B5B58A3-C0D0-4C1E-8F9C-1F8DED055637}" dt="2024-02-05T15:04:28.777" v="623" actId="1037"/>
          <ac:spMkLst>
            <pc:docMk/>
            <pc:sldMk cId="1597563148" sldId="259"/>
            <ac:spMk id="25" creationId="{063EF19D-7778-E536-23B5-0DA7B919490B}"/>
          </ac:spMkLst>
        </pc:spChg>
        <pc:spChg chg="add del mod">
          <ac:chgData name="Lorenz Maurer" userId="a79e5c002a321959" providerId="LiveId" clId="{9B5B58A3-C0D0-4C1E-8F9C-1F8DED055637}" dt="2024-02-05T14:58:58.120" v="493" actId="478"/>
          <ac:spMkLst>
            <pc:docMk/>
            <pc:sldMk cId="1597563148" sldId="259"/>
            <ac:spMk id="26" creationId="{F98EC6C3-A53D-BCA6-4B06-A4AF96EBBBFA}"/>
          </ac:spMkLst>
        </pc:spChg>
        <pc:spChg chg="add del mod">
          <ac:chgData name="Lorenz Maurer" userId="a79e5c002a321959" providerId="LiveId" clId="{9B5B58A3-C0D0-4C1E-8F9C-1F8DED055637}" dt="2024-02-05T14:59:25.800" v="499"/>
          <ac:spMkLst>
            <pc:docMk/>
            <pc:sldMk cId="1597563148" sldId="259"/>
            <ac:spMk id="27" creationId="{01181590-DC6A-B1A5-D3BF-211E56169035}"/>
          </ac:spMkLst>
        </pc:spChg>
        <pc:spChg chg="mod">
          <ac:chgData name="Lorenz Maurer" userId="a79e5c002a321959" providerId="LiveId" clId="{9B5B58A3-C0D0-4C1E-8F9C-1F8DED055637}" dt="2024-02-05T14:57:28.646" v="475"/>
          <ac:spMkLst>
            <pc:docMk/>
            <pc:sldMk cId="1597563148" sldId="259"/>
            <ac:spMk id="28" creationId="{A58874CA-176C-4A70-1968-4744CAACD7ED}"/>
          </ac:spMkLst>
        </pc:spChg>
        <pc:spChg chg="mod">
          <ac:chgData name="Lorenz Maurer" userId="a79e5c002a321959" providerId="LiveId" clId="{9B5B58A3-C0D0-4C1E-8F9C-1F8DED055637}" dt="2024-02-05T14:58:48.557" v="489"/>
          <ac:spMkLst>
            <pc:docMk/>
            <pc:sldMk cId="1597563148" sldId="259"/>
            <ac:spMk id="29" creationId="{792AA038-22EB-DDB3-7149-F7DC08956A8B}"/>
          </ac:spMkLst>
        </pc:spChg>
        <pc:spChg chg="add del mod">
          <ac:chgData name="Lorenz Maurer" userId="a79e5c002a321959" providerId="LiveId" clId="{9B5B58A3-C0D0-4C1E-8F9C-1F8DED055637}" dt="2024-02-05T14:59:25.800" v="499"/>
          <ac:spMkLst>
            <pc:docMk/>
            <pc:sldMk cId="1597563148" sldId="259"/>
            <ac:spMk id="30" creationId="{AE2EE197-1C7B-76D4-35EE-1901ADB49AD6}"/>
          </ac:spMkLst>
        </pc:spChg>
        <pc:spChg chg="mod">
          <ac:chgData name="Lorenz Maurer" userId="a79e5c002a321959" providerId="LiveId" clId="{9B5B58A3-C0D0-4C1E-8F9C-1F8DED055637}" dt="2024-02-05T15:04:28.777" v="623" actId="1037"/>
          <ac:spMkLst>
            <pc:docMk/>
            <pc:sldMk cId="1597563148" sldId="259"/>
            <ac:spMk id="31" creationId="{04D5FBDC-88A6-CE8A-C507-D9137F513BD2}"/>
          </ac:spMkLst>
        </pc:spChg>
        <pc:spChg chg="add del mod">
          <ac:chgData name="Lorenz Maurer" userId="a79e5c002a321959" providerId="LiveId" clId="{9B5B58A3-C0D0-4C1E-8F9C-1F8DED055637}" dt="2024-02-05T15:00:06.039" v="508" actId="478"/>
          <ac:spMkLst>
            <pc:docMk/>
            <pc:sldMk cId="1597563148" sldId="259"/>
            <ac:spMk id="32" creationId="{45AE89E3-0AA9-4C22-53E6-EBBE2D458ECC}"/>
          </ac:spMkLst>
        </pc:spChg>
        <pc:spChg chg="add mod">
          <ac:chgData name="Lorenz Maurer" userId="a79e5c002a321959" providerId="LiveId" clId="{9B5B58A3-C0D0-4C1E-8F9C-1F8DED055637}" dt="2024-02-05T15:10:16.124" v="677" actId="20577"/>
          <ac:spMkLst>
            <pc:docMk/>
            <pc:sldMk cId="1597563148" sldId="259"/>
            <ac:spMk id="33" creationId="{3DA1F3C2-4198-820A-11BE-EB3416E70477}"/>
          </ac:spMkLst>
        </pc:spChg>
        <pc:graphicFrameChg chg="mod ord">
          <ac:chgData name="Lorenz Maurer" userId="a79e5c002a321959" providerId="LiveId" clId="{9B5B58A3-C0D0-4C1E-8F9C-1F8DED055637}" dt="2024-02-06T13:22:18.568" v="4495" actId="20577"/>
          <ac:graphicFrameMkLst>
            <pc:docMk/>
            <pc:sldMk cId="1597563148" sldId="259"/>
            <ac:graphicFrameMk id="5" creationId="{18EBAE1E-7E8D-31AA-C78D-8CCC361EA4C3}"/>
          </ac:graphicFrameMkLst>
        </pc:graphicFrameChg>
      </pc:sldChg>
      <pc:sldChg chg="modSp mod">
        <pc:chgData name="Lorenz Maurer" userId="a79e5c002a321959" providerId="LiveId" clId="{9B5B58A3-C0D0-4C1E-8F9C-1F8DED055637}" dt="2024-02-06T13:21:52.798" v="4494" actId="20577"/>
        <pc:sldMkLst>
          <pc:docMk/>
          <pc:sldMk cId="2586019072" sldId="260"/>
        </pc:sldMkLst>
        <pc:spChg chg="mod">
          <ac:chgData name="Lorenz Maurer" userId="a79e5c002a321959" providerId="LiveId" clId="{9B5B58A3-C0D0-4C1E-8F9C-1F8DED055637}" dt="2024-02-06T13:21:52.798" v="4494" actId="20577"/>
          <ac:spMkLst>
            <pc:docMk/>
            <pc:sldMk cId="2586019072" sldId="260"/>
            <ac:spMk id="2" creationId="{26123366-C566-73EF-393F-414C54197CDD}"/>
          </ac:spMkLst>
        </pc:spChg>
      </pc:sldChg>
      <pc:sldChg chg="modSp modNotesTx">
        <pc:chgData name="Lorenz Maurer" userId="a79e5c002a321959" providerId="LiveId" clId="{9B5B58A3-C0D0-4C1E-8F9C-1F8DED055637}" dt="2024-02-06T13:26:03.201" v="4599" actId="20577"/>
        <pc:sldMkLst>
          <pc:docMk/>
          <pc:sldMk cId="3359751582" sldId="261"/>
        </pc:sldMkLst>
        <pc:graphicFrameChg chg="mod">
          <ac:chgData name="Lorenz Maurer" userId="a79e5c002a321959" providerId="LiveId" clId="{9B5B58A3-C0D0-4C1E-8F9C-1F8DED055637}" dt="2024-02-06T13:25:09.574" v="4592" actId="20577"/>
          <ac:graphicFrameMkLst>
            <pc:docMk/>
            <pc:sldMk cId="3359751582" sldId="261"/>
            <ac:graphicFrameMk id="5" creationId="{30ED4B71-E1AD-708A-AAF6-DFCDB90D2076}"/>
          </ac:graphicFrameMkLst>
        </pc:graphicFrameChg>
      </pc:sldChg>
      <pc:sldChg chg="del">
        <pc:chgData name="Lorenz Maurer" userId="a79e5c002a321959" providerId="LiveId" clId="{9B5B58A3-C0D0-4C1E-8F9C-1F8DED055637}" dt="2024-02-04T11:23:57.542" v="2" actId="47"/>
        <pc:sldMkLst>
          <pc:docMk/>
          <pc:sldMk cId="3021970341" sldId="262"/>
        </pc:sldMkLst>
      </pc:sldChg>
      <pc:sldChg chg="addSp delSp modSp new mod modNotesTx">
        <pc:chgData name="Lorenz Maurer" userId="a79e5c002a321959" providerId="LiveId" clId="{9B5B58A3-C0D0-4C1E-8F9C-1F8DED055637}" dt="2024-02-06T14:09:09.664" v="5915" actId="6549"/>
        <pc:sldMkLst>
          <pc:docMk/>
          <pc:sldMk cId="3151487742" sldId="263"/>
        </pc:sldMkLst>
        <pc:spChg chg="add del mod">
          <ac:chgData name="Lorenz Maurer" userId="a79e5c002a321959" providerId="LiveId" clId="{9B5B58A3-C0D0-4C1E-8F9C-1F8DED055637}" dt="2024-02-06T13:59:51.970" v="5744" actId="478"/>
          <ac:spMkLst>
            <pc:docMk/>
            <pc:sldMk cId="3151487742" sldId="263"/>
            <ac:spMk id="5" creationId="{F8D89960-00A7-02B9-550F-206B3EB3D5E1}"/>
          </ac:spMkLst>
        </pc:spChg>
        <pc:spChg chg="add mod">
          <ac:chgData name="Lorenz Maurer" userId="a79e5c002a321959" providerId="LiveId" clId="{9B5B58A3-C0D0-4C1E-8F9C-1F8DED055637}" dt="2024-02-06T14:00:02.570" v="5756" actId="14100"/>
          <ac:spMkLst>
            <pc:docMk/>
            <pc:sldMk cId="3151487742" sldId="263"/>
            <ac:spMk id="6" creationId="{93792888-E823-6292-372E-373AD7BC1DC0}"/>
          </ac:spMkLst>
        </pc:spChg>
        <pc:spChg chg="add mod">
          <ac:chgData name="Lorenz Maurer" userId="a79e5c002a321959" providerId="LiveId" clId="{9B5B58A3-C0D0-4C1E-8F9C-1F8DED055637}" dt="2024-02-06T14:06:03.091" v="5806" actId="6549"/>
          <ac:spMkLst>
            <pc:docMk/>
            <pc:sldMk cId="3151487742" sldId="263"/>
            <ac:spMk id="8" creationId="{7B4BDAB0-D04D-930A-3941-4940C30145E8}"/>
          </ac:spMkLst>
        </pc:spChg>
        <pc:spChg chg="add mod">
          <ac:chgData name="Lorenz Maurer" userId="a79e5c002a321959" providerId="LiveId" clId="{9B5B58A3-C0D0-4C1E-8F9C-1F8DED055637}" dt="2024-02-06T14:09:09.664" v="5915" actId="6549"/>
          <ac:spMkLst>
            <pc:docMk/>
            <pc:sldMk cId="3151487742" sldId="263"/>
            <ac:spMk id="9" creationId="{488B5C8F-EE30-2573-20A3-C7C3D7B6A546}"/>
          </ac:spMkLst>
        </pc:spChg>
        <pc:picChg chg="add mod ord">
          <ac:chgData name="Lorenz Maurer" userId="a79e5c002a321959" providerId="LiveId" clId="{9B5B58A3-C0D0-4C1E-8F9C-1F8DED055637}" dt="2024-02-06T14:00:10.051" v="5757" actId="1076"/>
          <ac:picMkLst>
            <pc:docMk/>
            <pc:sldMk cId="3151487742" sldId="263"/>
            <ac:picMk id="7" creationId="{F9A07E58-7754-DEEB-958F-7376BF339FA9}"/>
          </ac:picMkLst>
        </pc:picChg>
      </pc:sldChg>
      <pc:sldChg chg="addSp modSp new mod setBg">
        <pc:chgData name="Lorenz Maurer" userId="a79e5c002a321959" providerId="LiveId" clId="{9B5B58A3-C0D0-4C1E-8F9C-1F8DED055637}" dt="2024-02-04T11:40:08.191" v="43" actId="1076"/>
        <pc:sldMkLst>
          <pc:docMk/>
          <pc:sldMk cId="2285169246" sldId="264"/>
        </pc:sldMkLst>
        <pc:spChg chg="mod">
          <ac:chgData name="Lorenz Maurer" userId="a79e5c002a321959" providerId="LiveId" clId="{9B5B58A3-C0D0-4C1E-8F9C-1F8DED055637}" dt="2024-02-04T11:39:32.465" v="35" actId="26606"/>
          <ac:spMkLst>
            <pc:docMk/>
            <pc:sldMk cId="2285169246" sldId="264"/>
            <ac:spMk id="2" creationId="{5C3EC4AD-21F0-5FA5-CCD4-6B13FEC17823}"/>
          </ac:spMkLst>
        </pc:spChg>
        <pc:spChg chg="mod">
          <ac:chgData name="Lorenz Maurer" userId="a79e5c002a321959" providerId="LiveId" clId="{9B5B58A3-C0D0-4C1E-8F9C-1F8DED055637}" dt="2024-02-04T11:39:32.465" v="35" actId="26606"/>
          <ac:spMkLst>
            <pc:docMk/>
            <pc:sldMk cId="2285169246" sldId="264"/>
            <ac:spMk id="3" creationId="{ED3A5BD3-7AB1-8B2F-61F6-2F273BB6B00E}"/>
          </ac:spMkLst>
        </pc:spChg>
        <pc:spChg chg="mod">
          <ac:chgData name="Lorenz Maurer" userId="a79e5c002a321959" providerId="LiveId" clId="{9B5B58A3-C0D0-4C1E-8F9C-1F8DED055637}" dt="2024-02-04T11:39:32.465" v="35" actId="26606"/>
          <ac:spMkLst>
            <pc:docMk/>
            <pc:sldMk cId="2285169246" sldId="264"/>
            <ac:spMk id="4" creationId="{97A8B399-B4ED-242B-D962-2E9FA4C2193A}"/>
          </ac:spMkLst>
        </pc:spChg>
        <pc:spChg chg="add mod ord">
          <ac:chgData name="Lorenz Maurer" userId="a79e5c002a321959" providerId="LiveId" clId="{9B5B58A3-C0D0-4C1E-8F9C-1F8DED055637}" dt="2024-02-04T11:39:58.679" v="37" actId="1076"/>
          <ac:spMkLst>
            <pc:docMk/>
            <pc:sldMk cId="2285169246" sldId="264"/>
            <ac:spMk id="5" creationId="{C1304B76-246F-4979-CFF4-DBEBFE84896B}"/>
          </ac:spMkLst>
        </pc:spChg>
        <pc:spChg chg="add">
          <ac:chgData name="Lorenz Maurer" userId="a79e5c002a321959" providerId="LiveId" clId="{9B5B58A3-C0D0-4C1E-8F9C-1F8DED055637}" dt="2024-02-04T11:39:32.465" v="35" actId="26606"/>
          <ac:spMkLst>
            <pc:docMk/>
            <pc:sldMk cId="2285169246" sldId="264"/>
            <ac:spMk id="12" creationId="{82184FF4-7029-4ED7-813A-192E60608764}"/>
          </ac:spMkLst>
        </pc:spChg>
        <pc:spChg chg="add">
          <ac:chgData name="Lorenz Maurer" userId="a79e5c002a321959" providerId="LiveId" clId="{9B5B58A3-C0D0-4C1E-8F9C-1F8DED055637}" dt="2024-02-04T11:39:32.465" v="35" actId="26606"/>
          <ac:spMkLst>
            <pc:docMk/>
            <pc:sldMk cId="2285169246" sldId="264"/>
            <ac:spMk id="14" creationId="{AAA7AB09-557C-41AD-9113-FF9F68FA1035}"/>
          </ac:spMkLst>
        </pc:spChg>
        <pc:spChg chg="add">
          <ac:chgData name="Lorenz Maurer" userId="a79e5c002a321959" providerId="LiveId" clId="{9B5B58A3-C0D0-4C1E-8F9C-1F8DED055637}" dt="2024-02-04T11:39:32.465" v="35" actId="26606"/>
          <ac:spMkLst>
            <pc:docMk/>
            <pc:sldMk cId="2285169246" sldId="264"/>
            <ac:spMk id="16" creationId="{EF99ECAA-1F11-4937-BBA6-51935AB44C9D}"/>
          </ac:spMkLst>
        </pc:spChg>
        <pc:spChg chg="add">
          <ac:chgData name="Lorenz Maurer" userId="a79e5c002a321959" providerId="LiveId" clId="{9B5B58A3-C0D0-4C1E-8F9C-1F8DED055637}" dt="2024-02-04T11:39:32.465" v="35" actId="26606"/>
          <ac:spMkLst>
            <pc:docMk/>
            <pc:sldMk cId="2285169246" sldId="264"/>
            <ac:spMk id="24" creationId="{1DB043B4-68C6-45B9-82AC-A5800EADB8DB}"/>
          </ac:spMkLst>
        </pc:spChg>
        <pc:grpChg chg="add">
          <ac:chgData name="Lorenz Maurer" userId="a79e5c002a321959" providerId="LiveId" clId="{9B5B58A3-C0D0-4C1E-8F9C-1F8DED055637}" dt="2024-02-04T11:39:32.465" v="35" actId="26606"/>
          <ac:grpSpMkLst>
            <pc:docMk/>
            <pc:sldMk cId="2285169246" sldId="264"/>
            <ac:grpSpMk id="18" creationId="{79DE9FAB-6BBA-4CFE-B67D-77B47F01ECA4}"/>
          </ac:grpSpMkLst>
        </pc:grpChg>
        <pc:picChg chg="add mod ord">
          <ac:chgData name="Lorenz Maurer" userId="a79e5c002a321959" providerId="LiveId" clId="{9B5B58A3-C0D0-4C1E-8F9C-1F8DED055637}" dt="2024-02-04T11:40:08.191" v="43" actId="1076"/>
          <ac:picMkLst>
            <pc:docMk/>
            <pc:sldMk cId="2285169246" sldId="264"/>
            <ac:picMk id="7" creationId="{02D9AE23-FB08-4E85-4E6E-C37FB19635C6}"/>
          </ac:picMkLst>
        </pc:picChg>
      </pc:sldChg>
      <pc:sldChg chg="addSp delSp modSp add mod modNotesTx">
        <pc:chgData name="Lorenz Maurer" userId="a79e5c002a321959" providerId="LiveId" clId="{9B5B58A3-C0D0-4C1E-8F9C-1F8DED055637}" dt="2024-02-06T13:42:20.515" v="5103" actId="20577"/>
        <pc:sldMkLst>
          <pc:docMk/>
          <pc:sldMk cId="564770849" sldId="265"/>
        </pc:sldMkLst>
        <pc:spChg chg="mod">
          <ac:chgData name="Lorenz Maurer" userId="a79e5c002a321959" providerId="LiveId" clId="{9B5B58A3-C0D0-4C1E-8F9C-1F8DED055637}" dt="2024-02-06T13:35:09.634" v="4636" actId="1076"/>
          <ac:spMkLst>
            <pc:docMk/>
            <pc:sldMk cId="564770849" sldId="265"/>
            <ac:spMk id="2" creationId="{6F1A19E8-04EB-F707-F034-F182042F4693}"/>
          </ac:spMkLst>
        </pc:spChg>
        <pc:spChg chg="add mod ord">
          <ac:chgData name="Lorenz Maurer" userId="a79e5c002a321959" providerId="LiveId" clId="{9B5B58A3-C0D0-4C1E-8F9C-1F8DED055637}" dt="2024-02-06T13:37:46.914" v="4899" actId="1076"/>
          <ac:spMkLst>
            <pc:docMk/>
            <pc:sldMk cId="564770849" sldId="265"/>
            <ac:spMk id="3" creationId="{959E6E91-B178-7E35-1787-44A116CDBCD8}"/>
          </ac:spMkLst>
        </pc:spChg>
        <pc:spChg chg="add mod">
          <ac:chgData name="Lorenz Maurer" userId="a79e5c002a321959" providerId="LiveId" clId="{9B5B58A3-C0D0-4C1E-8F9C-1F8DED055637}" dt="2024-02-06T13:37:59.530" v="4910" actId="1038"/>
          <ac:spMkLst>
            <pc:docMk/>
            <pc:sldMk cId="564770849" sldId="265"/>
            <ac:spMk id="5" creationId="{E57B2370-F729-F85D-F02C-17C94A92D70B}"/>
          </ac:spMkLst>
        </pc:spChg>
        <pc:spChg chg="ord">
          <ac:chgData name="Lorenz Maurer" userId="a79e5c002a321959" providerId="LiveId" clId="{9B5B58A3-C0D0-4C1E-8F9C-1F8DED055637}" dt="2024-02-05T15:24:58.115" v="1202" actId="166"/>
          <ac:spMkLst>
            <pc:docMk/>
            <pc:sldMk cId="564770849" sldId="265"/>
            <ac:spMk id="6" creationId="{DC916DB8-23E0-00A6-1924-9FC2A416955B}"/>
          </ac:spMkLst>
        </pc:spChg>
        <pc:spChg chg="ord">
          <ac:chgData name="Lorenz Maurer" userId="a79e5c002a321959" providerId="LiveId" clId="{9B5B58A3-C0D0-4C1E-8F9C-1F8DED055637}" dt="2024-02-05T15:24:50.584" v="1199" actId="166"/>
          <ac:spMkLst>
            <pc:docMk/>
            <pc:sldMk cId="564770849" sldId="265"/>
            <ac:spMk id="7" creationId="{557299A3-CCBA-5A2E-36FB-CA44287EF8D0}"/>
          </ac:spMkLst>
        </pc:spChg>
        <pc:spChg chg="add mod">
          <ac:chgData name="Lorenz Maurer" userId="a79e5c002a321959" providerId="LiveId" clId="{9B5B58A3-C0D0-4C1E-8F9C-1F8DED055637}" dt="2024-02-06T13:37:51.947" v="4900" actId="1076"/>
          <ac:spMkLst>
            <pc:docMk/>
            <pc:sldMk cId="564770849" sldId="265"/>
            <ac:spMk id="8" creationId="{412FF9AC-B0AC-255B-0477-0C9526C39C47}"/>
          </ac:spMkLst>
        </pc:spChg>
        <pc:spChg chg="add del mod">
          <ac:chgData name="Lorenz Maurer" userId="a79e5c002a321959" providerId="LiveId" clId="{9B5B58A3-C0D0-4C1E-8F9C-1F8DED055637}" dt="2024-02-05T15:13:32.469" v="705" actId="478"/>
          <ac:spMkLst>
            <pc:docMk/>
            <pc:sldMk cId="564770849" sldId="265"/>
            <ac:spMk id="8" creationId="{5CED7879-DCBD-630F-E921-52006CC8E300}"/>
          </ac:spMkLst>
        </pc:spChg>
        <pc:spChg chg="add del mod">
          <ac:chgData name="Lorenz Maurer" userId="a79e5c002a321959" providerId="LiveId" clId="{9B5B58A3-C0D0-4C1E-8F9C-1F8DED055637}" dt="2024-02-05T15:13:32.994" v="706" actId="478"/>
          <ac:spMkLst>
            <pc:docMk/>
            <pc:sldMk cId="564770849" sldId="265"/>
            <ac:spMk id="14" creationId="{ABBA2014-C70C-6514-1767-360545323223}"/>
          </ac:spMkLst>
        </pc:spChg>
        <pc:spChg chg="add del mod">
          <ac:chgData name="Lorenz Maurer" userId="a79e5c002a321959" providerId="LiveId" clId="{9B5B58A3-C0D0-4C1E-8F9C-1F8DED055637}" dt="2024-02-05T15:14:16.032" v="716" actId="478"/>
          <ac:spMkLst>
            <pc:docMk/>
            <pc:sldMk cId="564770849" sldId="265"/>
            <ac:spMk id="16" creationId="{29C39DEC-E1B5-B85C-5056-6FBA4D53B6A6}"/>
          </ac:spMkLst>
        </pc:spChg>
        <pc:spChg chg="add del mod">
          <ac:chgData name="Lorenz Maurer" userId="a79e5c002a321959" providerId="LiveId" clId="{9B5B58A3-C0D0-4C1E-8F9C-1F8DED055637}" dt="2024-02-05T15:14:16.926" v="717" actId="478"/>
          <ac:spMkLst>
            <pc:docMk/>
            <pc:sldMk cId="564770849" sldId="265"/>
            <ac:spMk id="18" creationId="{6409CE3C-53D9-9276-6C6B-FB24743EDD66}"/>
          </ac:spMkLst>
        </pc:spChg>
        <pc:spChg chg="add del mod">
          <ac:chgData name="Lorenz Maurer" userId="a79e5c002a321959" providerId="LiveId" clId="{9B5B58A3-C0D0-4C1E-8F9C-1F8DED055637}" dt="2024-02-05T15:14:17.307" v="718" actId="478"/>
          <ac:spMkLst>
            <pc:docMk/>
            <pc:sldMk cId="564770849" sldId="265"/>
            <ac:spMk id="19" creationId="{6A02A063-47B2-B958-0E7E-8201440F0F00}"/>
          </ac:spMkLst>
        </pc:spChg>
        <pc:spChg chg="add del mod ord">
          <ac:chgData name="Lorenz Maurer" userId="a79e5c002a321959" providerId="LiveId" clId="{9B5B58A3-C0D0-4C1E-8F9C-1F8DED055637}" dt="2024-02-05T15:46:46.652" v="1559" actId="478"/>
          <ac:spMkLst>
            <pc:docMk/>
            <pc:sldMk cId="564770849" sldId="265"/>
            <ac:spMk id="20" creationId="{D9CF5A88-AF09-66FC-8519-A655407BA9FC}"/>
          </ac:spMkLst>
        </pc:spChg>
        <pc:spChg chg="add del mod">
          <ac:chgData name="Lorenz Maurer" userId="a79e5c002a321959" providerId="LiveId" clId="{9B5B58A3-C0D0-4C1E-8F9C-1F8DED055637}" dt="2024-02-05T15:14:26.028" v="725" actId="478"/>
          <ac:spMkLst>
            <pc:docMk/>
            <pc:sldMk cId="564770849" sldId="265"/>
            <ac:spMk id="21" creationId="{0A2E7DAF-BCF9-C7BB-5CA6-FA286CD2E729}"/>
          </ac:spMkLst>
        </pc:spChg>
        <pc:spChg chg="add del mod ord">
          <ac:chgData name="Lorenz Maurer" userId="a79e5c002a321959" providerId="LiveId" clId="{9B5B58A3-C0D0-4C1E-8F9C-1F8DED055637}" dt="2024-02-05T15:46:47.603" v="1560" actId="478"/>
          <ac:spMkLst>
            <pc:docMk/>
            <pc:sldMk cId="564770849" sldId="265"/>
            <ac:spMk id="22" creationId="{A5538060-18CD-A564-D751-DF9E89D82D88}"/>
          </ac:spMkLst>
        </pc:spChg>
        <pc:spChg chg="add del mod ord">
          <ac:chgData name="Lorenz Maurer" userId="a79e5c002a321959" providerId="LiveId" clId="{9B5B58A3-C0D0-4C1E-8F9C-1F8DED055637}" dt="2024-02-05T15:49:32.171" v="1629" actId="478"/>
          <ac:spMkLst>
            <pc:docMk/>
            <pc:sldMk cId="564770849" sldId="265"/>
            <ac:spMk id="23" creationId="{65C9BA7A-E823-057B-0A7F-DF5B22AF2A28}"/>
          </ac:spMkLst>
        </pc:spChg>
        <pc:spChg chg="add del mod ord">
          <ac:chgData name="Lorenz Maurer" userId="a79e5c002a321959" providerId="LiveId" clId="{9B5B58A3-C0D0-4C1E-8F9C-1F8DED055637}" dt="2024-02-05T15:30:58.412" v="1382" actId="478"/>
          <ac:spMkLst>
            <pc:docMk/>
            <pc:sldMk cId="564770849" sldId="265"/>
            <ac:spMk id="24" creationId="{CCDC8444-C19C-0C59-351A-F26D3704FCC3}"/>
          </ac:spMkLst>
        </pc:spChg>
        <pc:spChg chg="add del mod ord">
          <ac:chgData name="Lorenz Maurer" userId="a79e5c002a321959" providerId="LiveId" clId="{9B5B58A3-C0D0-4C1E-8F9C-1F8DED055637}" dt="2024-02-05T15:46:46.652" v="1559" actId="478"/>
          <ac:spMkLst>
            <pc:docMk/>
            <pc:sldMk cId="564770849" sldId="265"/>
            <ac:spMk id="25" creationId="{81B2AA94-0C94-8D46-28BF-D07E460BA465}"/>
          </ac:spMkLst>
        </pc:spChg>
        <pc:spChg chg="add del mod ord">
          <ac:chgData name="Lorenz Maurer" userId="a79e5c002a321959" providerId="LiveId" clId="{9B5B58A3-C0D0-4C1E-8F9C-1F8DED055637}" dt="2024-02-05T15:31:24.227" v="1386" actId="478"/>
          <ac:spMkLst>
            <pc:docMk/>
            <pc:sldMk cId="564770849" sldId="265"/>
            <ac:spMk id="26" creationId="{A166C01D-9014-7A2D-17F3-F7E897A3CB7C}"/>
          </ac:spMkLst>
        </pc:spChg>
        <pc:spChg chg="add del mod ord">
          <ac:chgData name="Lorenz Maurer" userId="a79e5c002a321959" providerId="LiveId" clId="{9B5B58A3-C0D0-4C1E-8F9C-1F8DED055637}" dt="2024-02-05T15:31:24.695" v="1387" actId="478"/>
          <ac:spMkLst>
            <pc:docMk/>
            <pc:sldMk cId="564770849" sldId="265"/>
            <ac:spMk id="27" creationId="{5FBBFA70-6F3E-6D89-C951-288D23E6C1E4}"/>
          </ac:spMkLst>
        </pc:spChg>
        <pc:spChg chg="add del mod ord">
          <ac:chgData name="Lorenz Maurer" userId="a79e5c002a321959" providerId="LiveId" clId="{9B5B58A3-C0D0-4C1E-8F9C-1F8DED055637}" dt="2024-02-05T16:48:55.426" v="1947" actId="1037"/>
          <ac:spMkLst>
            <pc:docMk/>
            <pc:sldMk cId="564770849" sldId="265"/>
            <ac:spMk id="28" creationId="{637DD132-F142-9713-71F5-F1D3B7CF7027}"/>
          </ac:spMkLst>
        </pc:spChg>
        <pc:spChg chg="add del mod ord">
          <ac:chgData name="Lorenz Maurer" userId="a79e5c002a321959" providerId="LiveId" clId="{9B5B58A3-C0D0-4C1E-8F9C-1F8DED055637}" dt="2024-02-05T15:49:33.085" v="1630" actId="478"/>
          <ac:spMkLst>
            <pc:docMk/>
            <pc:sldMk cId="564770849" sldId="265"/>
            <ac:spMk id="29" creationId="{ED5894D9-8931-9A8C-7783-D6DF4B108CC8}"/>
          </ac:spMkLst>
        </pc:spChg>
        <pc:spChg chg="add del mod">
          <ac:chgData name="Lorenz Maurer" userId="a79e5c002a321959" providerId="LiveId" clId="{9B5B58A3-C0D0-4C1E-8F9C-1F8DED055637}" dt="2024-02-05T15:23:53.097" v="1187" actId="478"/>
          <ac:spMkLst>
            <pc:docMk/>
            <pc:sldMk cId="564770849" sldId="265"/>
            <ac:spMk id="30" creationId="{806FF252-8A04-630F-0F1F-E40774B14D07}"/>
          </ac:spMkLst>
        </pc:spChg>
        <pc:spChg chg="add mod ord">
          <ac:chgData name="Lorenz Maurer" userId="a79e5c002a321959" providerId="LiveId" clId="{9B5B58A3-C0D0-4C1E-8F9C-1F8DED055637}" dt="2024-02-06T13:35:07.487" v="4634" actId="1076"/>
          <ac:spMkLst>
            <pc:docMk/>
            <pc:sldMk cId="564770849" sldId="265"/>
            <ac:spMk id="31" creationId="{8D14F4D3-A5C0-3E81-CCBC-9F0B8EEBC9F3}"/>
          </ac:spMkLst>
        </pc:spChg>
        <pc:spChg chg="add del mod">
          <ac:chgData name="Lorenz Maurer" userId="a79e5c002a321959" providerId="LiveId" clId="{9B5B58A3-C0D0-4C1E-8F9C-1F8DED055637}" dt="2024-02-05T15:40:25.174" v="1501" actId="478"/>
          <ac:spMkLst>
            <pc:docMk/>
            <pc:sldMk cId="564770849" sldId="265"/>
            <ac:spMk id="32" creationId="{3C63DBCB-6802-F50D-B506-1E67701E9985}"/>
          </ac:spMkLst>
        </pc:spChg>
        <pc:spChg chg="add mod ord">
          <ac:chgData name="Lorenz Maurer" userId="a79e5c002a321959" providerId="LiveId" clId="{9B5B58A3-C0D0-4C1E-8F9C-1F8DED055637}" dt="2024-02-06T13:38:19.004" v="4912" actId="1076"/>
          <ac:spMkLst>
            <pc:docMk/>
            <pc:sldMk cId="564770849" sldId="265"/>
            <ac:spMk id="33" creationId="{F7928C68-A602-1005-BDE9-F8D0099FBA5B}"/>
          </ac:spMkLst>
        </pc:spChg>
        <pc:spChg chg="add del mod">
          <ac:chgData name="Lorenz Maurer" userId="a79e5c002a321959" providerId="LiveId" clId="{9B5B58A3-C0D0-4C1E-8F9C-1F8DED055637}" dt="2024-02-05T15:40:24.703" v="1500" actId="478"/>
          <ac:spMkLst>
            <pc:docMk/>
            <pc:sldMk cId="564770849" sldId="265"/>
            <ac:spMk id="39" creationId="{3E8455B5-0677-1C72-7F4F-9AE83564D134}"/>
          </ac:spMkLst>
        </pc:spChg>
        <pc:spChg chg="add mod ord">
          <ac:chgData name="Lorenz Maurer" userId="a79e5c002a321959" providerId="LiveId" clId="{9B5B58A3-C0D0-4C1E-8F9C-1F8DED055637}" dt="2024-02-06T13:38:19.004" v="4912" actId="1076"/>
          <ac:spMkLst>
            <pc:docMk/>
            <pc:sldMk cId="564770849" sldId="265"/>
            <ac:spMk id="67" creationId="{0A69951D-6DFB-B664-F35D-7654D207AB20}"/>
          </ac:spMkLst>
        </pc:spChg>
        <pc:spChg chg="add mod ord">
          <ac:chgData name="Lorenz Maurer" userId="a79e5c002a321959" providerId="LiveId" clId="{9B5B58A3-C0D0-4C1E-8F9C-1F8DED055637}" dt="2024-02-06T13:38:54.972" v="4914" actId="12789"/>
          <ac:spMkLst>
            <pc:docMk/>
            <pc:sldMk cId="564770849" sldId="265"/>
            <ac:spMk id="74" creationId="{4209575C-95D6-F1CD-4EDE-335C81417154}"/>
          </ac:spMkLst>
        </pc:spChg>
        <pc:spChg chg="add mod ord">
          <ac:chgData name="Lorenz Maurer" userId="a79e5c002a321959" providerId="LiveId" clId="{9B5B58A3-C0D0-4C1E-8F9C-1F8DED055637}" dt="2024-02-06T13:38:54.972" v="4914" actId="12789"/>
          <ac:spMkLst>
            <pc:docMk/>
            <pc:sldMk cId="564770849" sldId="265"/>
            <ac:spMk id="75" creationId="{D47E5CE2-BF29-5B83-3BA6-03886942AFC9}"/>
          </ac:spMkLst>
        </pc:spChg>
        <pc:spChg chg="add mod ord">
          <ac:chgData name="Lorenz Maurer" userId="a79e5c002a321959" providerId="LiveId" clId="{9B5B58A3-C0D0-4C1E-8F9C-1F8DED055637}" dt="2024-02-06T13:39:02.604" v="4915" actId="12789"/>
          <ac:spMkLst>
            <pc:docMk/>
            <pc:sldMk cId="564770849" sldId="265"/>
            <ac:spMk id="76" creationId="{AF99AC2E-83D2-1BEE-AB50-009F1AC2428D}"/>
          </ac:spMkLst>
        </pc:spChg>
        <pc:spChg chg="add del mod ord">
          <ac:chgData name="Lorenz Maurer" userId="a79e5c002a321959" providerId="LiveId" clId="{9B5B58A3-C0D0-4C1E-8F9C-1F8DED055637}" dt="2024-02-06T13:33:52.304" v="4611" actId="478"/>
          <ac:spMkLst>
            <pc:docMk/>
            <pc:sldMk cId="564770849" sldId="265"/>
            <ac:spMk id="77" creationId="{1846C440-E08F-A61C-F719-67C79A22994F}"/>
          </ac:spMkLst>
        </pc:spChg>
        <pc:spChg chg="add del mod ord">
          <ac:chgData name="Lorenz Maurer" userId="a79e5c002a321959" providerId="LiveId" clId="{9B5B58A3-C0D0-4C1E-8F9C-1F8DED055637}" dt="2024-02-06T13:33:29.735" v="4600" actId="478"/>
          <ac:spMkLst>
            <pc:docMk/>
            <pc:sldMk cId="564770849" sldId="265"/>
            <ac:spMk id="78" creationId="{2C4C4F6C-7EFD-71B9-98F7-09BD0C3C6A89}"/>
          </ac:spMkLst>
        </pc:spChg>
        <pc:spChg chg="add del mod ord">
          <ac:chgData name="Lorenz Maurer" userId="a79e5c002a321959" providerId="LiveId" clId="{9B5B58A3-C0D0-4C1E-8F9C-1F8DED055637}" dt="2024-02-06T13:33:31.990" v="4601" actId="478"/>
          <ac:spMkLst>
            <pc:docMk/>
            <pc:sldMk cId="564770849" sldId="265"/>
            <ac:spMk id="79" creationId="{E218E501-5E32-460A-2EC6-DAD1E6D77E4A}"/>
          </ac:spMkLst>
        </pc:spChg>
        <pc:spChg chg="add del mod ord">
          <ac:chgData name="Lorenz Maurer" userId="a79e5c002a321959" providerId="LiveId" clId="{9B5B58A3-C0D0-4C1E-8F9C-1F8DED055637}" dt="2024-02-06T13:33:32.864" v="4602" actId="478"/>
          <ac:spMkLst>
            <pc:docMk/>
            <pc:sldMk cId="564770849" sldId="265"/>
            <ac:spMk id="80" creationId="{32D37BDC-874F-BF06-6169-48DAC31F6522}"/>
          </ac:spMkLst>
        </pc:spChg>
        <pc:spChg chg="add del mod ord">
          <ac:chgData name="Lorenz Maurer" userId="a79e5c002a321959" providerId="LiveId" clId="{9B5B58A3-C0D0-4C1E-8F9C-1F8DED055637}" dt="2024-02-06T13:33:34.087" v="4603" actId="478"/>
          <ac:spMkLst>
            <pc:docMk/>
            <pc:sldMk cId="564770849" sldId="265"/>
            <ac:spMk id="83" creationId="{EF340636-2F59-EF77-2A81-B3DC375E8581}"/>
          </ac:spMkLst>
        </pc:spChg>
        <pc:spChg chg="add del mod ord">
          <ac:chgData name="Lorenz Maurer" userId="a79e5c002a321959" providerId="LiveId" clId="{9B5B58A3-C0D0-4C1E-8F9C-1F8DED055637}" dt="2024-02-06T13:33:44.187" v="4609" actId="478"/>
          <ac:spMkLst>
            <pc:docMk/>
            <pc:sldMk cId="564770849" sldId="265"/>
            <ac:spMk id="84" creationId="{07EA03AE-2143-D86F-BAFC-35AFC1E3F996}"/>
          </ac:spMkLst>
        </pc:spChg>
        <pc:spChg chg="add mod ord">
          <ac:chgData name="Lorenz Maurer" userId="a79e5c002a321959" providerId="LiveId" clId="{9B5B58A3-C0D0-4C1E-8F9C-1F8DED055637}" dt="2024-02-06T13:39:02.604" v="4915" actId="12789"/>
          <ac:spMkLst>
            <pc:docMk/>
            <pc:sldMk cId="564770849" sldId="265"/>
            <ac:spMk id="85" creationId="{91D51167-A692-BAB6-3ED1-30134BEA9AAC}"/>
          </ac:spMkLst>
        </pc:spChg>
        <pc:spChg chg="add mod ord">
          <ac:chgData name="Lorenz Maurer" userId="a79e5c002a321959" providerId="LiveId" clId="{9B5B58A3-C0D0-4C1E-8F9C-1F8DED055637}" dt="2024-02-06T13:36:36.209" v="4843" actId="1076"/>
          <ac:spMkLst>
            <pc:docMk/>
            <pc:sldMk cId="564770849" sldId="265"/>
            <ac:spMk id="86" creationId="{49F86D6C-BBBF-D35F-9472-949D00A34BB5}"/>
          </ac:spMkLst>
        </pc:spChg>
        <pc:spChg chg="add mod ord">
          <ac:chgData name="Lorenz Maurer" userId="a79e5c002a321959" providerId="LiveId" clId="{9B5B58A3-C0D0-4C1E-8F9C-1F8DED055637}" dt="2024-02-05T16:48:55.426" v="1947" actId="1037"/>
          <ac:spMkLst>
            <pc:docMk/>
            <pc:sldMk cId="564770849" sldId="265"/>
            <ac:spMk id="87" creationId="{83E7D124-FE2F-B910-99DC-29C8CC614104}"/>
          </ac:spMkLst>
        </pc:spChg>
        <pc:spChg chg="add del mod ord">
          <ac:chgData name="Lorenz Maurer" userId="a79e5c002a321959" providerId="LiveId" clId="{9B5B58A3-C0D0-4C1E-8F9C-1F8DED055637}" dt="2024-02-05T16:41:54.589" v="1815" actId="478"/>
          <ac:spMkLst>
            <pc:docMk/>
            <pc:sldMk cId="564770849" sldId="265"/>
            <ac:spMk id="88" creationId="{438AA121-6202-6030-AE23-F60B44D23059}"/>
          </ac:spMkLst>
        </pc:spChg>
        <pc:spChg chg="add del mod ord">
          <ac:chgData name="Lorenz Maurer" userId="a79e5c002a321959" providerId="LiveId" clId="{9B5B58A3-C0D0-4C1E-8F9C-1F8DED055637}" dt="2024-02-05T16:41:59.966" v="1820" actId="478"/>
          <ac:spMkLst>
            <pc:docMk/>
            <pc:sldMk cId="564770849" sldId="265"/>
            <ac:spMk id="89" creationId="{EBD67554-F5B8-EDB2-B575-55F53DFFF646}"/>
          </ac:spMkLst>
        </pc:spChg>
        <pc:spChg chg="add mod ord">
          <ac:chgData name="Lorenz Maurer" userId="a79e5c002a321959" providerId="LiveId" clId="{9B5B58A3-C0D0-4C1E-8F9C-1F8DED055637}" dt="2024-02-06T13:39:42.760" v="4917" actId="12789"/>
          <ac:spMkLst>
            <pc:docMk/>
            <pc:sldMk cId="564770849" sldId="265"/>
            <ac:spMk id="92" creationId="{55873D6A-8381-6E5B-72D8-BFA0FF03C138}"/>
          </ac:spMkLst>
        </pc:spChg>
        <pc:spChg chg="add mod ord">
          <ac:chgData name="Lorenz Maurer" userId="a79e5c002a321959" providerId="LiveId" clId="{9B5B58A3-C0D0-4C1E-8F9C-1F8DED055637}" dt="2024-02-06T13:39:42.760" v="4917" actId="12789"/>
          <ac:spMkLst>
            <pc:docMk/>
            <pc:sldMk cId="564770849" sldId="265"/>
            <ac:spMk id="93" creationId="{8CFC176E-BED7-D0C4-5BBE-E22D01E81946}"/>
          </ac:spMkLst>
        </pc:spChg>
        <pc:spChg chg="add mod ord">
          <ac:chgData name="Lorenz Maurer" userId="a79e5c002a321959" providerId="LiveId" clId="{9B5B58A3-C0D0-4C1E-8F9C-1F8DED055637}" dt="2024-02-06T13:37:12.280" v="4896" actId="1038"/>
          <ac:spMkLst>
            <pc:docMk/>
            <pc:sldMk cId="564770849" sldId="265"/>
            <ac:spMk id="94" creationId="{F6D6B732-03A3-8F1F-FDAE-3AF0994EF37E}"/>
          </ac:spMkLst>
        </pc:spChg>
        <pc:spChg chg="add del mod ord">
          <ac:chgData name="Lorenz Maurer" userId="a79e5c002a321959" providerId="LiveId" clId="{9B5B58A3-C0D0-4C1E-8F9C-1F8DED055637}" dt="2024-02-06T13:35:41.584" v="4734" actId="478"/>
          <ac:spMkLst>
            <pc:docMk/>
            <pc:sldMk cId="564770849" sldId="265"/>
            <ac:spMk id="95" creationId="{40778BD9-0358-0816-2A6C-7E08C7B035B3}"/>
          </ac:spMkLst>
        </pc:spChg>
        <pc:spChg chg="add del mod ord">
          <ac:chgData name="Lorenz Maurer" userId="a79e5c002a321959" providerId="LiveId" clId="{9B5B58A3-C0D0-4C1E-8F9C-1F8DED055637}" dt="2024-02-06T13:35:45.210" v="4737" actId="478"/>
          <ac:spMkLst>
            <pc:docMk/>
            <pc:sldMk cId="564770849" sldId="265"/>
            <ac:spMk id="96" creationId="{9836B8B0-14AA-84ED-35FC-A7723FFDA93A}"/>
          </ac:spMkLst>
        </pc:spChg>
        <pc:spChg chg="add del mod">
          <ac:chgData name="Lorenz Maurer" userId="a79e5c002a321959" providerId="LiveId" clId="{9B5B58A3-C0D0-4C1E-8F9C-1F8DED055637}" dt="2024-02-05T16:42:01.110" v="1821" actId="478"/>
          <ac:spMkLst>
            <pc:docMk/>
            <pc:sldMk cId="564770849" sldId="265"/>
            <ac:spMk id="97" creationId="{E0B08C34-7BF6-F0DF-EBB7-5E2D22AD65BA}"/>
          </ac:spMkLst>
        </pc:spChg>
        <pc:spChg chg="add del mod">
          <ac:chgData name="Lorenz Maurer" userId="a79e5c002a321959" providerId="LiveId" clId="{9B5B58A3-C0D0-4C1E-8F9C-1F8DED055637}" dt="2024-02-05T16:42:02.203" v="1822" actId="478"/>
          <ac:spMkLst>
            <pc:docMk/>
            <pc:sldMk cId="564770849" sldId="265"/>
            <ac:spMk id="98" creationId="{AAE92FD2-DDEC-2ACD-8C00-99BFA4D2BB26}"/>
          </ac:spMkLst>
        </pc:spChg>
        <pc:spChg chg="add del mod ord">
          <ac:chgData name="Lorenz Maurer" userId="a79e5c002a321959" providerId="LiveId" clId="{9B5B58A3-C0D0-4C1E-8F9C-1F8DED055637}" dt="2024-02-06T13:35:43.936" v="4735" actId="478"/>
          <ac:spMkLst>
            <pc:docMk/>
            <pc:sldMk cId="564770849" sldId="265"/>
            <ac:spMk id="101" creationId="{2E3D8262-5169-A1E1-1C53-508D7C014F8D}"/>
          </ac:spMkLst>
        </pc:spChg>
        <pc:spChg chg="add del mod">
          <ac:chgData name="Lorenz Maurer" userId="a79e5c002a321959" providerId="LiveId" clId="{9B5B58A3-C0D0-4C1E-8F9C-1F8DED055637}" dt="2024-02-05T16:41:52.957" v="1814" actId="478"/>
          <ac:spMkLst>
            <pc:docMk/>
            <pc:sldMk cId="564770849" sldId="265"/>
            <ac:spMk id="102" creationId="{F5E63030-39A5-93DC-F3D1-A849DDF21876}"/>
          </ac:spMkLst>
        </pc:spChg>
        <pc:spChg chg="add del mod">
          <ac:chgData name="Lorenz Maurer" userId="a79e5c002a321959" providerId="LiveId" clId="{9B5B58A3-C0D0-4C1E-8F9C-1F8DED055637}" dt="2024-02-05T16:42:18.650" v="1838" actId="478"/>
          <ac:spMkLst>
            <pc:docMk/>
            <pc:sldMk cId="564770849" sldId="265"/>
            <ac:spMk id="103" creationId="{987A0523-11A9-B203-F760-12F5293D3DAD}"/>
          </ac:spMkLst>
        </pc:spChg>
        <pc:spChg chg="add mod">
          <ac:chgData name="Lorenz Maurer" userId="a79e5c002a321959" providerId="LiveId" clId="{9B5B58A3-C0D0-4C1E-8F9C-1F8DED055637}" dt="2024-02-05T16:48:55.426" v="1947" actId="1037"/>
          <ac:spMkLst>
            <pc:docMk/>
            <pc:sldMk cId="564770849" sldId="265"/>
            <ac:spMk id="108" creationId="{5EE14BDE-94FA-FAB0-CB70-5D9E841BDF5A}"/>
          </ac:spMkLst>
        </pc:spChg>
        <pc:spChg chg="add del mod">
          <ac:chgData name="Lorenz Maurer" userId="a79e5c002a321959" providerId="LiveId" clId="{9B5B58A3-C0D0-4C1E-8F9C-1F8DED055637}" dt="2024-02-05T16:35:36.578" v="1769" actId="478"/>
          <ac:spMkLst>
            <pc:docMk/>
            <pc:sldMk cId="564770849" sldId="265"/>
            <ac:spMk id="109" creationId="{90334717-DCE3-EBAE-E91F-16F040018F6A}"/>
          </ac:spMkLst>
        </pc:spChg>
        <pc:spChg chg="add mod ord">
          <ac:chgData name="Lorenz Maurer" userId="a79e5c002a321959" providerId="LiveId" clId="{9B5B58A3-C0D0-4C1E-8F9C-1F8DED055637}" dt="2024-02-05T16:48:55.426" v="1947" actId="1037"/>
          <ac:spMkLst>
            <pc:docMk/>
            <pc:sldMk cId="564770849" sldId="265"/>
            <ac:spMk id="126" creationId="{E85B4069-C4D4-4687-F725-0208BA601A70}"/>
          </ac:spMkLst>
        </pc:spChg>
        <pc:spChg chg="add mod">
          <ac:chgData name="Lorenz Maurer" userId="a79e5c002a321959" providerId="LiveId" clId="{9B5B58A3-C0D0-4C1E-8F9C-1F8DED055637}" dt="2024-02-05T16:48:55.426" v="1947" actId="1037"/>
          <ac:spMkLst>
            <pc:docMk/>
            <pc:sldMk cId="564770849" sldId="265"/>
            <ac:spMk id="127" creationId="{46BDED8D-BA47-B113-BFED-D750EF777B74}"/>
          </ac:spMkLst>
        </pc:spChg>
        <pc:spChg chg="add mod">
          <ac:chgData name="Lorenz Maurer" userId="a79e5c002a321959" providerId="LiveId" clId="{9B5B58A3-C0D0-4C1E-8F9C-1F8DED055637}" dt="2024-02-05T16:48:31.249" v="1924"/>
          <ac:spMkLst>
            <pc:docMk/>
            <pc:sldMk cId="564770849" sldId="265"/>
            <ac:spMk id="128" creationId="{842F38BF-97F1-9E9F-8606-9F1727BAD7B4}"/>
          </ac:spMkLst>
        </pc:spChg>
        <pc:spChg chg="add mod">
          <ac:chgData name="Lorenz Maurer" userId="a79e5c002a321959" providerId="LiveId" clId="{9B5B58A3-C0D0-4C1E-8F9C-1F8DED055637}" dt="2024-02-05T16:50:36.470" v="1969" actId="1038"/>
          <ac:spMkLst>
            <pc:docMk/>
            <pc:sldMk cId="564770849" sldId="265"/>
            <ac:spMk id="129" creationId="{D4E244DF-8288-18DE-98B3-A2F3316D6E12}"/>
          </ac:spMkLst>
        </pc:spChg>
        <pc:graphicFrameChg chg="del">
          <ac:chgData name="Lorenz Maurer" userId="a79e5c002a321959" providerId="LiveId" clId="{9B5B58A3-C0D0-4C1E-8F9C-1F8DED055637}" dt="2024-02-05T15:12:06.510" v="684" actId="478"/>
          <ac:graphicFrameMkLst>
            <pc:docMk/>
            <pc:sldMk cId="564770849" sldId="265"/>
            <ac:graphicFrameMk id="5" creationId="{30ED4B71-E1AD-708A-AAF6-DFCDB90D2076}"/>
          </ac:graphicFrameMkLst>
        </pc:graphicFrameChg>
        <pc:picChg chg="add del mod">
          <ac:chgData name="Lorenz Maurer" userId="a79e5c002a321959" providerId="LiveId" clId="{9B5B58A3-C0D0-4C1E-8F9C-1F8DED055637}" dt="2024-02-05T15:43:34.170" v="1525" actId="478"/>
          <ac:picMkLst>
            <pc:docMk/>
            <pc:sldMk cId="564770849" sldId="265"/>
            <ac:picMk id="69" creationId="{7249399F-3857-E8FE-3212-06014A9F7D67}"/>
          </ac:picMkLst>
        </pc:picChg>
        <pc:picChg chg="add mod ord">
          <ac:chgData name="Lorenz Maurer" userId="a79e5c002a321959" providerId="LiveId" clId="{9B5B58A3-C0D0-4C1E-8F9C-1F8DED055637}" dt="2024-02-06T13:38:25.467" v="4913" actId="1076"/>
          <ac:picMkLst>
            <pc:docMk/>
            <pc:sldMk cId="564770849" sldId="265"/>
            <ac:picMk id="71" creationId="{8D1447FA-05DA-728C-252A-93788E538C6E}"/>
          </ac:picMkLst>
        </pc:picChg>
        <pc:picChg chg="add mod ord">
          <ac:chgData name="Lorenz Maurer" userId="a79e5c002a321959" providerId="LiveId" clId="{9B5B58A3-C0D0-4C1E-8F9C-1F8DED055637}" dt="2024-02-06T13:39:31.214" v="4916" actId="12789"/>
          <ac:picMkLst>
            <pc:docMk/>
            <pc:sldMk cId="564770849" sldId="265"/>
            <ac:picMk id="73" creationId="{E2154EE1-3A86-C1E5-37AD-9436C31DED26}"/>
          </ac:picMkLst>
        </pc:picChg>
        <pc:picChg chg="add del mod ord">
          <ac:chgData name="Lorenz Maurer" userId="a79e5c002a321959" providerId="LiveId" clId="{9B5B58A3-C0D0-4C1E-8F9C-1F8DED055637}" dt="2024-02-06T13:33:37.623" v="4606" actId="478"/>
          <ac:picMkLst>
            <pc:docMk/>
            <pc:sldMk cId="564770849" sldId="265"/>
            <ac:picMk id="81" creationId="{C2DFFDD1-5038-63EE-4D81-69A0BB2384DA}"/>
          </ac:picMkLst>
        </pc:picChg>
        <pc:picChg chg="add del mod ord">
          <ac:chgData name="Lorenz Maurer" userId="a79e5c002a321959" providerId="LiveId" clId="{9B5B58A3-C0D0-4C1E-8F9C-1F8DED055637}" dt="2024-02-05T16:18:58.709" v="1746" actId="478"/>
          <ac:picMkLst>
            <pc:docMk/>
            <pc:sldMk cId="564770849" sldId="265"/>
            <ac:picMk id="82" creationId="{0B4764C7-86C9-6126-8EE6-1E7313D2FF07}"/>
          </ac:picMkLst>
        </pc:picChg>
        <pc:picChg chg="add mod ord">
          <ac:chgData name="Lorenz Maurer" userId="a79e5c002a321959" providerId="LiveId" clId="{9B5B58A3-C0D0-4C1E-8F9C-1F8DED055637}" dt="2024-02-06T13:36:58.724" v="4844" actId="1076"/>
          <ac:picMkLst>
            <pc:docMk/>
            <pc:sldMk cId="564770849" sldId="265"/>
            <ac:picMk id="90" creationId="{A3298526-4CF4-D3F5-AF8C-5880E3ABC18C}"/>
          </ac:picMkLst>
        </pc:picChg>
        <pc:picChg chg="add mod ord">
          <ac:chgData name="Lorenz Maurer" userId="a79e5c002a321959" providerId="LiveId" clId="{9B5B58A3-C0D0-4C1E-8F9C-1F8DED055637}" dt="2024-02-06T13:37:12.280" v="4896" actId="1038"/>
          <ac:picMkLst>
            <pc:docMk/>
            <pc:sldMk cId="564770849" sldId="265"/>
            <ac:picMk id="91" creationId="{72DE01BB-C6D5-E765-C08A-878FE381A628}"/>
          </ac:picMkLst>
        </pc:picChg>
        <pc:picChg chg="add del mod">
          <ac:chgData name="Lorenz Maurer" userId="a79e5c002a321959" providerId="LiveId" clId="{9B5B58A3-C0D0-4C1E-8F9C-1F8DED055637}" dt="2024-02-05T16:41:51.275" v="1813" actId="478"/>
          <ac:picMkLst>
            <pc:docMk/>
            <pc:sldMk cId="564770849" sldId="265"/>
            <ac:picMk id="99" creationId="{F2E85F2D-3340-499B-0A98-AA68D91A6B44}"/>
          </ac:picMkLst>
        </pc:picChg>
        <pc:picChg chg="add del mod">
          <ac:chgData name="Lorenz Maurer" userId="a79e5c002a321959" providerId="LiveId" clId="{9B5B58A3-C0D0-4C1E-8F9C-1F8DED055637}" dt="2024-02-05T16:42:16.955" v="1837" actId="478"/>
          <ac:picMkLst>
            <pc:docMk/>
            <pc:sldMk cId="564770849" sldId="265"/>
            <ac:picMk id="100" creationId="{AAE0473D-F115-3B34-253A-C51258CF8AA9}"/>
          </ac:picMkLst>
        </pc:picChg>
        <pc:picChg chg="add del mod">
          <ac:chgData name="Lorenz Maurer" userId="a79e5c002a321959" providerId="LiveId" clId="{9B5B58A3-C0D0-4C1E-8F9C-1F8DED055637}" dt="2024-02-05T16:03:29.238" v="1699" actId="478"/>
          <ac:picMkLst>
            <pc:docMk/>
            <pc:sldMk cId="564770849" sldId="265"/>
            <ac:picMk id="105" creationId="{C8F2442F-1A25-E401-A874-6DCC18684926}"/>
          </ac:picMkLst>
        </pc:picChg>
        <pc:picChg chg="add mod">
          <ac:chgData name="Lorenz Maurer" userId="a79e5c002a321959" providerId="LiveId" clId="{9B5B58A3-C0D0-4C1E-8F9C-1F8DED055637}" dt="2024-02-05T16:48:55.426" v="1947" actId="1037"/>
          <ac:picMkLst>
            <pc:docMk/>
            <pc:sldMk cId="564770849" sldId="265"/>
            <ac:picMk id="107" creationId="{E4188871-85D4-11C6-2C44-52170731B185}"/>
          </ac:picMkLst>
        </pc:picChg>
        <pc:picChg chg="add del mod">
          <ac:chgData name="Lorenz Maurer" userId="a79e5c002a321959" providerId="LiveId" clId="{9B5B58A3-C0D0-4C1E-8F9C-1F8DED055637}" dt="2024-02-05T16:36:51.287" v="1777" actId="478"/>
          <ac:picMkLst>
            <pc:docMk/>
            <pc:sldMk cId="564770849" sldId="265"/>
            <ac:picMk id="111" creationId="{845F841C-1AF0-C84C-4D31-074DC0083315}"/>
          </ac:picMkLst>
        </pc:picChg>
        <pc:picChg chg="add del mod">
          <ac:chgData name="Lorenz Maurer" userId="a79e5c002a321959" providerId="LiveId" clId="{9B5B58A3-C0D0-4C1E-8F9C-1F8DED055637}" dt="2024-02-05T16:41:15.024" v="1790" actId="478"/>
          <ac:picMkLst>
            <pc:docMk/>
            <pc:sldMk cId="564770849" sldId="265"/>
            <ac:picMk id="113" creationId="{115E2B9C-27B6-C806-91D0-856E75FE870B}"/>
          </ac:picMkLst>
        </pc:picChg>
        <pc:picChg chg="add mod ord">
          <ac:chgData name="Lorenz Maurer" userId="a79e5c002a321959" providerId="LiveId" clId="{9B5B58A3-C0D0-4C1E-8F9C-1F8DED055637}" dt="2024-02-06T13:39:31.214" v="4916" actId="12789"/>
          <ac:picMkLst>
            <pc:docMk/>
            <pc:sldMk cId="564770849" sldId="265"/>
            <ac:picMk id="115" creationId="{967C00D4-00BC-7296-91F2-DCB9D7B1C52D}"/>
          </ac:picMkLst>
        </pc:picChg>
        <pc:cxnChg chg="add del mod ord">
          <ac:chgData name="Lorenz Maurer" userId="a79e5c002a321959" providerId="LiveId" clId="{9B5B58A3-C0D0-4C1E-8F9C-1F8DED055637}" dt="2024-02-05T15:40:26.470" v="1502" actId="478"/>
          <ac:cxnSpMkLst>
            <pc:docMk/>
            <pc:sldMk cId="564770849" sldId="265"/>
            <ac:cxnSpMk id="35" creationId="{490BC92C-E604-4B19-C6A5-2CB669AF983F}"/>
          </ac:cxnSpMkLst>
        </pc:cxnChg>
        <pc:cxnChg chg="add del mod">
          <ac:chgData name="Lorenz Maurer" userId="a79e5c002a321959" providerId="LiveId" clId="{9B5B58A3-C0D0-4C1E-8F9C-1F8DED055637}" dt="2024-02-05T15:40:27.949" v="1504" actId="478"/>
          <ac:cxnSpMkLst>
            <pc:docMk/>
            <pc:sldMk cId="564770849" sldId="265"/>
            <ac:cxnSpMk id="37" creationId="{A576BF10-7065-09FA-CE03-503C43350FAE}"/>
          </ac:cxnSpMkLst>
        </pc:cxnChg>
        <pc:cxnChg chg="add del mod">
          <ac:chgData name="Lorenz Maurer" userId="a79e5c002a321959" providerId="LiveId" clId="{9B5B58A3-C0D0-4C1E-8F9C-1F8DED055637}" dt="2024-02-05T15:40:27.203" v="1503" actId="478"/>
          <ac:cxnSpMkLst>
            <pc:docMk/>
            <pc:sldMk cId="564770849" sldId="265"/>
            <ac:cxnSpMk id="41" creationId="{9C0E2C9B-EB3A-14FD-FAAE-5DD1A8BF97E4}"/>
          </ac:cxnSpMkLst>
        </pc:cxnChg>
        <pc:cxnChg chg="add mod ord">
          <ac:chgData name="Lorenz Maurer" userId="a79e5c002a321959" providerId="LiveId" clId="{9B5B58A3-C0D0-4C1E-8F9C-1F8DED055637}" dt="2024-02-06T13:39:54.051" v="4949" actId="1035"/>
          <ac:cxnSpMkLst>
            <pc:docMk/>
            <pc:sldMk cId="564770849" sldId="265"/>
            <ac:cxnSpMk id="117" creationId="{D54C6202-5D88-E3F2-3642-9DDDB5404AD1}"/>
          </ac:cxnSpMkLst>
        </pc:cxnChg>
        <pc:cxnChg chg="add mod ord">
          <ac:chgData name="Lorenz Maurer" userId="a79e5c002a321959" providerId="LiveId" clId="{9B5B58A3-C0D0-4C1E-8F9C-1F8DED055637}" dt="2024-02-06T13:39:54.051" v="4949" actId="1035"/>
          <ac:cxnSpMkLst>
            <pc:docMk/>
            <pc:sldMk cId="564770849" sldId="265"/>
            <ac:cxnSpMk id="119" creationId="{4AC6D269-D2A0-0306-1890-9D51A6E14E67}"/>
          </ac:cxnSpMkLst>
        </pc:cxnChg>
        <pc:cxnChg chg="add mod ord">
          <ac:chgData name="Lorenz Maurer" userId="a79e5c002a321959" providerId="LiveId" clId="{9B5B58A3-C0D0-4C1E-8F9C-1F8DED055637}" dt="2024-02-06T13:39:54.051" v="4949" actId="1035"/>
          <ac:cxnSpMkLst>
            <pc:docMk/>
            <pc:sldMk cId="564770849" sldId="265"/>
            <ac:cxnSpMk id="121" creationId="{F3D5DCBB-0B57-44B5-FF76-30AE0002CDDD}"/>
          </ac:cxnSpMkLst>
        </pc:cxnChg>
        <pc:cxnChg chg="add del mod ord">
          <ac:chgData name="Lorenz Maurer" userId="a79e5c002a321959" providerId="LiveId" clId="{9B5B58A3-C0D0-4C1E-8F9C-1F8DED055637}" dt="2024-02-06T13:35:41.584" v="4734" actId="478"/>
          <ac:cxnSpMkLst>
            <pc:docMk/>
            <pc:sldMk cId="564770849" sldId="265"/>
            <ac:cxnSpMk id="123" creationId="{45B890C8-8133-4A21-15A9-3BCD8F69A175}"/>
          </ac:cxnSpMkLst>
        </pc:cxnChg>
        <pc:cxnChg chg="add del mod ord">
          <ac:chgData name="Lorenz Maurer" userId="a79e5c002a321959" providerId="LiveId" clId="{9B5B58A3-C0D0-4C1E-8F9C-1F8DED055637}" dt="2024-02-06T13:35:44.656" v="4736" actId="478"/>
          <ac:cxnSpMkLst>
            <pc:docMk/>
            <pc:sldMk cId="564770849" sldId="265"/>
            <ac:cxnSpMk id="124" creationId="{DC2C3BB0-30E6-AE2D-4830-D65CA97BACD9}"/>
          </ac:cxnSpMkLst>
        </pc:cxnChg>
        <pc:cxnChg chg="add del mod ord">
          <ac:chgData name="Lorenz Maurer" userId="a79e5c002a321959" providerId="LiveId" clId="{9B5B58A3-C0D0-4C1E-8F9C-1F8DED055637}" dt="2024-02-06T13:35:41.584" v="4734" actId="478"/>
          <ac:cxnSpMkLst>
            <pc:docMk/>
            <pc:sldMk cId="564770849" sldId="265"/>
            <ac:cxnSpMk id="125" creationId="{84222C2C-9491-8A47-90F6-9AF5303DCE11}"/>
          </ac:cxnSpMkLst>
        </pc:cxnChg>
      </pc:sldChg>
      <pc:sldChg chg="addSp delSp add del mod setBg delDesignElem">
        <pc:chgData name="Lorenz Maurer" userId="a79e5c002a321959" providerId="LiveId" clId="{9B5B58A3-C0D0-4C1E-8F9C-1F8DED055637}" dt="2024-02-05T15:11:59.163" v="682"/>
        <pc:sldMkLst>
          <pc:docMk/>
          <pc:sldMk cId="2554671951" sldId="265"/>
        </pc:sldMkLst>
        <pc:spChg chg="add del">
          <ac:chgData name="Lorenz Maurer" userId="a79e5c002a321959" providerId="LiveId" clId="{9B5B58A3-C0D0-4C1E-8F9C-1F8DED055637}" dt="2024-02-05T15:11:59.163" v="682"/>
          <ac:spMkLst>
            <pc:docMk/>
            <pc:sldMk cId="2554671951" sldId="265"/>
            <ac:spMk id="15" creationId="{60B7752B-728D-4CA3-8923-C4F7F77029E3}"/>
          </ac:spMkLst>
        </pc:spChg>
        <pc:spChg chg="add del">
          <ac:chgData name="Lorenz Maurer" userId="a79e5c002a321959" providerId="LiveId" clId="{9B5B58A3-C0D0-4C1E-8F9C-1F8DED055637}" dt="2024-02-05T15:11:59.163" v="682"/>
          <ac:spMkLst>
            <pc:docMk/>
            <pc:sldMk cId="2554671951" sldId="265"/>
            <ac:spMk id="17" creationId="{429899A3-416E-4DB5-846D-023526052013}"/>
          </ac:spMkLst>
        </pc:spChg>
        <pc:grpChg chg="add del">
          <ac:chgData name="Lorenz Maurer" userId="a79e5c002a321959" providerId="LiveId" clId="{9B5B58A3-C0D0-4C1E-8F9C-1F8DED055637}" dt="2024-02-05T15:11:59.163" v="682"/>
          <ac:grpSpMkLst>
            <pc:docMk/>
            <pc:sldMk cId="2554671951" sldId="265"/>
            <ac:grpSpMk id="9" creationId="{3BDBC526-6DCD-4FF6-8395-D8C22E46E527}"/>
          </ac:grpSpMkLst>
        </pc:grpChg>
        <pc:graphicFrameChg chg="add del">
          <ac:chgData name="Lorenz Maurer" userId="a79e5c002a321959" providerId="LiveId" clId="{9B5B58A3-C0D0-4C1E-8F9C-1F8DED055637}" dt="2024-02-05T15:11:57.373" v="681" actId="478"/>
          <ac:graphicFrameMkLst>
            <pc:docMk/>
            <pc:sldMk cId="2554671951" sldId="265"/>
            <ac:graphicFrameMk id="5" creationId="{30ED4B71-E1AD-708A-AAF6-DFCDB90D2076}"/>
          </ac:graphicFrameMkLst>
        </pc:graphicFrameChg>
      </pc:sldChg>
      <pc:sldChg chg="addSp delSp modSp add del mod setBg modNotesTx">
        <pc:chgData name="Lorenz Maurer" userId="a79e5c002a321959" providerId="LiveId" clId="{9B5B58A3-C0D0-4C1E-8F9C-1F8DED055637}" dt="2024-02-06T14:05:51.621" v="5804" actId="47"/>
        <pc:sldMkLst>
          <pc:docMk/>
          <pc:sldMk cId="682081463" sldId="266"/>
        </pc:sldMkLst>
        <pc:spChg chg="mod">
          <ac:chgData name="Lorenz Maurer" userId="a79e5c002a321959" providerId="LiveId" clId="{9B5B58A3-C0D0-4C1E-8F9C-1F8DED055637}" dt="2024-02-06T13:59:10.949" v="5740" actId="26606"/>
          <ac:spMkLst>
            <pc:docMk/>
            <pc:sldMk cId="682081463" sldId="266"/>
            <ac:spMk id="2" creationId="{5D95775E-94F3-F504-D18D-199DC7D3BD58}"/>
          </ac:spMkLst>
        </pc:spChg>
        <pc:spChg chg="mod">
          <ac:chgData name="Lorenz Maurer" userId="a79e5c002a321959" providerId="LiveId" clId="{9B5B58A3-C0D0-4C1E-8F9C-1F8DED055637}" dt="2024-02-06T13:59:10.949" v="5740" actId="26606"/>
          <ac:spMkLst>
            <pc:docMk/>
            <pc:sldMk cId="682081463" sldId="266"/>
            <ac:spMk id="3" creationId="{CAD2D747-D68F-DD7F-4E5E-3F08A33A1B8A}"/>
          </ac:spMkLst>
        </pc:spChg>
        <pc:spChg chg="mod">
          <ac:chgData name="Lorenz Maurer" userId="a79e5c002a321959" providerId="LiveId" clId="{9B5B58A3-C0D0-4C1E-8F9C-1F8DED055637}" dt="2024-02-06T13:59:10.949" v="5740" actId="26606"/>
          <ac:spMkLst>
            <pc:docMk/>
            <pc:sldMk cId="682081463" sldId="266"/>
            <ac:spMk id="4" creationId="{75EDDBCD-42A3-BFC3-8D56-8EBD6B287434}"/>
          </ac:spMkLst>
        </pc:spChg>
        <pc:spChg chg="mod ord">
          <ac:chgData name="Lorenz Maurer" userId="a79e5c002a321959" providerId="LiveId" clId="{9B5B58A3-C0D0-4C1E-8F9C-1F8DED055637}" dt="2024-02-06T13:59:10.949" v="5740" actId="26606"/>
          <ac:spMkLst>
            <pc:docMk/>
            <pc:sldMk cId="682081463" sldId="266"/>
            <ac:spMk id="5" creationId="{0B746BE3-487B-A4B5-73D6-98179E2750D0}"/>
          </ac:spMkLst>
        </pc:spChg>
        <pc:spChg chg="add del mod">
          <ac:chgData name="Lorenz Maurer" userId="a79e5c002a321959" providerId="LiveId" clId="{9B5B58A3-C0D0-4C1E-8F9C-1F8DED055637}" dt="2024-02-06T13:59:10.949" v="5740" actId="26606"/>
          <ac:spMkLst>
            <pc:docMk/>
            <pc:sldMk cId="682081463" sldId="266"/>
            <ac:spMk id="6" creationId="{7E476E8E-62AB-9BB4-49B6-430E58E469D9}"/>
          </ac:spMkLst>
        </pc:spChg>
        <pc:spChg chg="add del">
          <ac:chgData name="Lorenz Maurer" userId="a79e5c002a321959" providerId="LiveId" clId="{9B5B58A3-C0D0-4C1E-8F9C-1F8DED055637}" dt="2024-02-06T13:59:10.949" v="5740" actId="26606"/>
          <ac:spMkLst>
            <pc:docMk/>
            <pc:sldMk cId="682081463" sldId="266"/>
            <ac:spMk id="18" creationId="{60B7752B-728D-4CA3-8923-C4F7F77029E3}"/>
          </ac:spMkLst>
        </pc:spChg>
        <pc:spChg chg="add del">
          <ac:chgData name="Lorenz Maurer" userId="a79e5c002a321959" providerId="LiveId" clId="{9B5B58A3-C0D0-4C1E-8F9C-1F8DED055637}" dt="2024-02-06T13:59:10.949" v="5740" actId="26606"/>
          <ac:spMkLst>
            <pc:docMk/>
            <pc:sldMk cId="682081463" sldId="266"/>
            <ac:spMk id="20" creationId="{429899A3-416E-4DB5-846D-023526052013}"/>
          </ac:spMkLst>
        </pc:spChg>
        <pc:grpChg chg="add del">
          <ac:chgData name="Lorenz Maurer" userId="a79e5c002a321959" providerId="LiveId" clId="{9B5B58A3-C0D0-4C1E-8F9C-1F8DED055637}" dt="2024-02-06T13:59:10.949" v="5740" actId="26606"/>
          <ac:grpSpMkLst>
            <pc:docMk/>
            <pc:sldMk cId="682081463" sldId="266"/>
            <ac:grpSpMk id="12" creationId="{3BDBC526-6DCD-4FF6-8395-D8C22E46E527}"/>
          </ac:grpSpMkLst>
        </pc:grpChg>
        <pc:graphicFrameChg chg="add del">
          <ac:chgData name="Lorenz Maurer" userId="a79e5c002a321959" providerId="LiveId" clId="{9B5B58A3-C0D0-4C1E-8F9C-1F8DED055637}" dt="2024-02-06T13:59:10.949" v="5740" actId="26606"/>
          <ac:graphicFrameMkLst>
            <pc:docMk/>
            <pc:sldMk cId="682081463" sldId="266"/>
            <ac:graphicFrameMk id="8" creationId="{1710F180-5ACC-C96A-EDAF-3143E4F7A83C}"/>
          </ac:graphicFrameMkLst>
        </pc:graphicFrameChg>
      </pc:sldChg>
      <pc:sldChg chg="new del">
        <pc:chgData name="Lorenz Maurer" userId="a79e5c002a321959" providerId="LiveId" clId="{9B5B58A3-C0D0-4C1E-8F9C-1F8DED055637}" dt="2024-02-06T12:13:16.061" v="4473" actId="47"/>
        <pc:sldMkLst>
          <pc:docMk/>
          <pc:sldMk cId="2153962853" sldId="266"/>
        </pc:sldMkLst>
      </pc:sldChg>
      <pc:sldChg chg="modSp add mod ord modNotesTx">
        <pc:chgData name="Lorenz Maurer" userId="a79e5c002a321959" providerId="LiveId" clId="{9B5B58A3-C0D0-4C1E-8F9C-1F8DED055637}" dt="2024-02-06T14:15:29.869" v="6055" actId="20577"/>
        <pc:sldMkLst>
          <pc:docMk/>
          <pc:sldMk cId="3319645591" sldId="267"/>
        </pc:sldMkLst>
        <pc:spChg chg="mod">
          <ac:chgData name="Lorenz Maurer" userId="a79e5c002a321959" providerId="LiveId" clId="{9B5B58A3-C0D0-4C1E-8F9C-1F8DED055637}" dt="2024-02-06T14:01:31.194" v="5786"/>
          <ac:spMkLst>
            <pc:docMk/>
            <pc:sldMk cId="3319645591" sldId="267"/>
            <ac:spMk id="2" creationId="{F5DA2E7E-9A91-B134-2A6A-0EEA5ACCBD01}"/>
          </ac:spMkLst>
        </pc:spChg>
        <pc:graphicFrameChg chg="mod">
          <ac:chgData name="Lorenz Maurer" userId="a79e5c002a321959" providerId="LiveId" clId="{9B5B58A3-C0D0-4C1E-8F9C-1F8DED055637}" dt="2024-02-06T14:05:33.273" v="5802"/>
          <ac:graphicFrameMkLst>
            <pc:docMk/>
            <pc:sldMk cId="3319645591" sldId="267"/>
            <ac:graphicFrameMk id="5" creationId="{578B69CA-5590-ED50-5C39-DA290F15D1EC}"/>
          </ac:graphicFrameMkLst>
        </pc:graphicFrameChg>
      </pc:sldChg>
      <pc:sldChg chg="addSp delSp modSp add mod">
        <pc:chgData name="Lorenz Maurer" userId="a79e5c002a321959" providerId="LiveId" clId="{9B5B58A3-C0D0-4C1E-8F9C-1F8DED055637}" dt="2024-02-06T14:13:03.673" v="5961" actId="1076"/>
        <pc:sldMkLst>
          <pc:docMk/>
          <pc:sldMk cId="1549469422" sldId="268"/>
        </pc:sldMkLst>
        <pc:spChg chg="mod">
          <ac:chgData name="Lorenz Maurer" userId="a79e5c002a321959" providerId="LiveId" clId="{9B5B58A3-C0D0-4C1E-8F9C-1F8DED055637}" dt="2024-02-06T14:08:10.421" v="5882" actId="20577"/>
          <ac:spMkLst>
            <pc:docMk/>
            <pc:sldMk cId="1549469422" sldId="268"/>
            <ac:spMk id="9" creationId="{C759E5C0-DCE5-BBB6-0246-3A78AFE98BC3}"/>
          </ac:spMkLst>
        </pc:spChg>
        <pc:spChg chg="add del">
          <ac:chgData name="Lorenz Maurer" userId="a79e5c002a321959" providerId="LiveId" clId="{9B5B58A3-C0D0-4C1E-8F9C-1F8DED055637}" dt="2024-02-06T14:09:50.192" v="5917" actId="11529"/>
          <ac:spMkLst>
            <pc:docMk/>
            <pc:sldMk cId="1549469422" sldId="268"/>
            <ac:spMk id="11" creationId="{B82914FF-0AEF-7588-E26D-616826D27DCE}"/>
          </ac:spMkLst>
        </pc:spChg>
        <pc:picChg chg="del">
          <ac:chgData name="Lorenz Maurer" userId="a79e5c002a321959" providerId="LiveId" clId="{9B5B58A3-C0D0-4C1E-8F9C-1F8DED055637}" dt="2024-02-06T14:06:09.920" v="5808" actId="478"/>
          <ac:picMkLst>
            <pc:docMk/>
            <pc:sldMk cId="1549469422" sldId="268"/>
            <ac:picMk id="7" creationId="{706FDE92-3119-7AF9-849B-D97A6B126F04}"/>
          </ac:picMkLst>
        </pc:picChg>
        <pc:picChg chg="add mod">
          <ac:chgData name="Lorenz Maurer" userId="a79e5c002a321959" providerId="LiveId" clId="{9B5B58A3-C0D0-4C1E-8F9C-1F8DED055637}" dt="2024-02-06T14:11:32.151" v="5939" actId="34135"/>
          <ac:picMkLst>
            <pc:docMk/>
            <pc:sldMk cId="1549469422" sldId="268"/>
            <ac:picMk id="10" creationId="{21AA4EE2-EFCD-F949-E574-FC027CCCFA07}"/>
          </ac:picMkLst>
        </pc:picChg>
        <pc:picChg chg="add mod">
          <ac:chgData name="Lorenz Maurer" userId="a79e5c002a321959" providerId="LiveId" clId="{9B5B58A3-C0D0-4C1E-8F9C-1F8DED055637}" dt="2024-02-06T14:10:31.540" v="5928" actId="207"/>
          <ac:picMkLst>
            <pc:docMk/>
            <pc:sldMk cId="1549469422" sldId="268"/>
            <ac:picMk id="13" creationId="{40F9AF80-22B4-A24F-A572-8735511E00C7}"/>
          </ac:picMkLst>
        </pc:picChg>
        <pc:picChg chg="add mod">
          <ac:chgData name="Lorenz Maurer" userId="a79e5c002a321959" providerId="LiveId" clId="{9B5B58A3-C0D0-4C1E-8F9C-1F8DED055637}" dt="2024-02-06T14:10:35.098" v="5930" actId="1076"/>
          <ac:picMkLst>
            <pc:docMk/>
            <pc:sldMk cId="1549469422" sldId="268"/>
            <ac:picMk id="14" creationId="{6D69B2FE-8F09-DEAA-98BC-0E73FDB2B1E3}"/>
          </ac:picMkLst>
        </pc:picChg>
        <pc:picChg chg="add mod">
          <ac:chgData name="Lorenz Maurer" userId="a79e5c002a321959" providerId="LiveId" clId="{9B5B58A3-C0D0-4C1E-8F9C-1F8DED055637}" dt="2024-02-06T14:10:38.565" v="5932" actId="1076"/>
          <ac:picMkLst>
            <pc:docMk/>
            <pc:sldMk cId="1549469422" sldId="268"/>
            <ac:picMk id="15" creationId="{9CF51751-01FF-AE1E-89E7-37B09CFED667}"/>
          </ac:picMkLst>
        </pc:picChg>
        <pc:picChg chg="add mod">
          <ac:chgData name="Lorenz Maurer" userId="a79e5c002a321959" providerId="LiveId" clId="{9B5B58A3-C0D0-4C1E-8F9C-1F8DED055637}" dt="2024-02-06T14:11:48.773" v="5942" actId="207"/>
          <ac:picMkLst>
            <pc:docMk/>
            <pc:sldMk cId="1549469422" sldId="268"/>
            <ac:picMk id="17" creationId="{96BD7D64-CE8F-493C-2984-7A2FF3E8C4E0}"/>
          </ac:picMkLst>
        </pc:picChg>
        <pc:picChg chg="add mod">
          <ac:chgData name="Lorenz Maurer" userId="a79e5c002a321959" providerId="LiveId" clId="{9B5B58A3-C0D0-4C1E-8F9C-1F8DED055637}" dt="2024-02-06T14:12:00.275" v="5944" actId="1076"/>
          <ac:picMkLst>
            <pc:docMk/>
            <pc:sldMk cId="1549469422" sldId="268"/>
            <ac:picMk id="18" creationId="{3A21D4B1-08B3-4545-E481-F95BD49B5623}"/>
          </ac:picMkLst>
        </pc:picChg>
        <pc:picChg chg="add mod">
          <ac:chgData name="Lorenz Maurer" userId="a79e5c002a321959" providerId="LiveId" clId="{9B5B58A3-C0D0-4C1E-8F9C-1F8DED055637}" dt="2024-02-06T14:12:04.812" v="5946" actId="1076"/>
          <ac:picMkLst>
            <pc:docMk/>
            <pc:sldMk cId="1549469422" sldId="268"/>
            <ac:picMk id="19" creationId="{92914994-966E-CCE0-5084-39E536035E1A}"/>
          </ac:picMkLst>
        </pc:picChg>
        <pc:picChg chg="add mod">
          <ac:chgData name="Lorenz Maurer" userId="a79e5c002a321959" providerId="LiveId" clId="{9B5B58A3-C0D0-4C1E-8F9C-1F8DED055637}" dt="2024-02-06T14:12:11.397" v="5948" actId="1076"/>
          <ac:picMkLst>
            <pc:docMk/>
            <pc:sldMk cId="1549469422" sldId="268"/>
            <ac:picMk id="20" creationId="{A57C2838-895B-9D6D-3160-D98AB972ED0F}"/>
          </ac:picMkLst>
        </pc:picChg>
        <pc:picChg chg="add mod">
          <ac:chgData name="Lorenz Maurer" userId="a79e5c002a321959" providerId="LiveId" clId="{9B5B58A3-C0D0-4C1E-8F9C-1F8DED055637}" dt="2024-02-06T14:12:17.435" v="5950" actId="1076"/>
          <ac:picMkLst>
            <pc:docMk/>
            <pc:sldMk cId="1549469422" sldId="268"/>
            <ac:picMk id="21" creationId="{13CC3658-70E2-2204-C74E-C25DC1AD15E0}"/>
          </ac:picMkLst>
        </pc:picChg>
        <pc:picChg chg="add mod">
          <ac:chgData name="Lorenz Maurer" userId="a79e5c002a321959" providerId="LiveId" clId="{9B5B58A3-C0D0-4C1E-8F9C-1F8DED055637}" dt="2024-02-06T14:12:29.054" v="5955" actId="1076"/>
          <ac:picMkLst>
            <pc:docMk/>
            <pc:sldMk cId="1549469422" sldId="268"/>
            <ac:picMk id="22" creationId="{B89BCD06-A51E-E747-DF5B-F4C58ACD3609}"/>
          </ac:picMkLst>
        </pc:picChg>
        <pc:picChg chg="add mod">
          <ac:chgData name="Lorenz Maurer" userId="a79e5c002a321959" providerId="LiveId" clId="{9B5B58A3-C0D0-4C1E-8F9C-1F8DED055637}" dt="2024-02-06T14:12:40.073" v="5956" actId="1076"/>
          <ac:picMkLst>
            <pc:docMk/>
            <pc:sldMk cId="1549469422" sldId="268"/>
            <ac:picMk id="23" creationId="{4C4419F6-2B6C-6675-D4D9-CF3AF14EB081}"/>
          </ac:picMkLst>
        </pc:picChg>
        <pc:picChg chg="add mod">
          <ac:chgData name="Lorenz Maurer" userId="a79e5c002a321959" providerId="LiveId" clId="{9B5B58A3-C0D0-4C1E-8F9C-1F8DED055637}" dt="2024-02-06T14:12:58.834" v="5960" actId="1076"/>
          <ac:picMkLst>
            <pc:docMk/>
            <pc:sldMk cId="1549469422" sldId="268"/>
            <ac:picMk id="24" creationId="{A843D363-4A2C-5CEC-FC7C-E899780CA5A9}"/>
          </ac:picMkLst>
        </pc:picChg>
        <pc:picChg chg="add mod">
          <ac:chgData name="Lorenz Maurer" userId="a79e5c002a321959" providerId="LiveId" clId="{9B5B58A3-C0D0-4C1E-8F9C-1F8DED055637}" dt="2024-02-06T14:13:03.673" v="5961" actId="1076"/>
          <ac:picMkLst>
            <pc:docMk/>
            <pc:sldMk cId="1549469422" sldId="268"/>
            <ac:picMk id="25" creationId="{3BE1D052-9F0C-FEA5-00EE-CEBCE591344B}"/>
          </ac:picMkLst>
        </pc:picChg>
      </pc:sldChg>
      <pc:sldMasterChg chg="modSldLayout">
        <pc:chgData name="Lorenz Maurer" userId="a79e5c002a321959" providerId="LiveId" clId="{9B5B58A3-C0D0-4C1E-8F9C-1F8DED055637}" dt="2024-02-04T11:23:43.789" v="0" actId="122"/>
        <pc:sldMasterMkLst>
          <pc:docMk/>
          <pc:sldMasterMk cId="1051226759" sldId="2147483686"/>
        </pc:sldMasterMkLst>
        <pc:sldLayoutChg chg="modSp mod">
          <pc:chgData name="Lorenz Maurer" userId="a79e5c002a321959" providerId="LiveId" clId="{9B5B58A3-C0D0-4C1E-8F9C-1F8DED055637}" dt="2024-02-04T11:23:43.789" v="0" actId="122"/>
          <pc:sldLayoutMkLst>
            <pc:docMk/>
            <pc:sldMasterMk cId="1051226759" sldId="2147483686"/>
            <pc:sldLayoutMk cId="2553145111" sldId="2147483681"/>
          </pc:sldLayoutMkLst>
          <pc:spChg chg="mod">
            <ac:chgData name="Lorenz Maurer" userId="a79e5c002a321959" providerId="LiveId" clId="{9B5B58A3-C0D0-4C1E-8F9C-1F8DED055637}" dt="2024-02-04T11:23:43.789" v="0" actId="122"/>
            <ac:spMkLst>
              <pc:docMk/>
              <pc:sldMasterMk cId="1051226759" sldId="2147483686"/>
              <pc:sldLayoutMk cId="2553145111" sldId="2147483681"/>
              <ac:spMk id="3" creationId="{7C6B46D5-337B-4906-8412-4EEA3884FA7E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54DBF-1C13-4ACB-88C8-15CF0E4E20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B0CB49-E0EB-4287-9BC0-293647C7407B}">
      <dgm:prSet/>
      <dgm:spPr/>
      <dgm:t>
        <a:bodyPr/>
        <a:lstStyle/>
        <a:p>
          <a:r>
            <a:rPr lang="de-DE"/>
            <a:t>Network Goals</a:t>
          </a:r>
          <a:endParaRPr lang="en-US"/>
        </a:p>
      </dgm:t>
    </dgm:pt>
    <dgm:pt modelId="{4484A26C-B483-4909-B58C-AF4997910A3B}" type="parTrans" cxnId="{1BEC4E15-9833-4511-8119-3263403C68B8}">
      <dgm:prSet/>
      <dgm:spPr/>
      <dgm:t>
        <a:bodyPr/>
        <a:lstStyle/>
        <a:p>
          <a:endParaRPr lang="en-US"/>
        </a:p>
      </dgm:t>
    </dgm:pt>
    <dgm:pt modelId="{F0C8645C-8288-45C1-A55A-333AD29873F3}" type="sibTrans" cxnId="{1BEC4E15-9833-4511-8119-3263403C68B8}">
      <dgm:prSet/>
      <dgm:spPr/>
      <dgm:t>
        <a:bodyPr/>
        <a:lstStyle/>
        <a:p>
          <a:endParaRPr lang="en-US"/>
        </a:p>
      </dgm:t>
    </dgm:pt>
    <dgm:pt modelId="{1A536727-26FA-4653-8746-BDA3B271B1AA}">
      <dgm:prSet/>
      <dgm:spPr/>
      <dgm:t>
        <a:bodyPr/>
        <a:lstStyle/>
        <a:p>
          <a:r>
            <a:rPr lang="de-DE" dirty="0"/>
            <a:t>Network Parameters</a:t>
          </a:r>
          <a:endParaRPr lang="en-US" dirty="0"/>
        </a:p>
      </dgm:t>
    </dgm:pt>
    <dgm:pt modelId="{2827CBBF-12BE-4CF0-920C-917D725877E2}" type="parTrans" cxnId="{3E5EFB79-ABD1-4C43-ADFF-33BB178E9ED4}">
      <dgm:prSet/>
      <dgm:spPr/>
      <dgm:t>
        <a:bodyPr/>
        <a:lstStyle/>
        <a:p>
          <a:endParaRPr lang="en-US"/>
        </a:p>
      </dgm:t>
    </dgm:pt>
    <dgm:pt modelId="{E91E7C25-95CE-4ADF-BA54-D0295BA99846}" type="sibTrans" cxnId="{3E5EFB79-ABD1-4C43-ADFF-33BB178E9ED4}">
      <dgm:prSet/>
      <dgm:spPr/>
      <dgm:t>
        <a:bodyPr/>
        <a:lstStyle/>
        <a:p>
          <a:endParaRPr lang="en-US"/>
        </a:p>
      </dgm:t>
    </dgm:pt>
    <dgm:pt modelId="{0DBB3FE2-F68C-487E-BC3C-7FF84E968547}">
      <dgm:prSet/>
      <dgm:spPr/>
      <dgm:t>
        <a:bodyPr/>
        <a:lstStyle/>
        <a:p>
          <a:r>
            <a:rPr lang="de-DE" dirty="0"/>
            <a:t>Evaluation</a:t>
          </a:r>
          <a:endParaRPr lang="en-US" dirty="0"/>
        </a:p>
      </dgm:t>
    </dgm:pt>
    <dgm:pt modelId="{43C3C0D5-4AFA-446F-AB93-B5AF8AFFE76D}" type="parTrans" cxnId="{F7992A83-785D-4341-A1D1-44AB179B4443}">
      <dgm:prSet/>
      <dgm:spPr/>
      <dgm:t>
        <a:bodyPr/>
        <a:lstStyle/>
        <a:p>
          <a:endParaRPr lang="en-US"/>
        </a:p>
      </dgm:t>
    </dgm:pt>
    <dgm:pt modelId="{0DAB47C1-F09F-491C-BBC3-DE245E21C765}" type="sibTrans" cxnId="{F7992A83-785D-4341-A1D1-44AB179B4443}">
      <dgm:prSet/>
      <dgm:spPr/>
      <dgm:t>
        <a:bodyPr/>
        <a:lstStyle/>
        <a:p>
          <a:endParaRPr lang="en-US"/>
        </a:p>
      </dgm:t>
    </dgm:pt>
    <dgm:pt modelId="{F48992CD-21B8-4272-A0C4-45B1395CA511}" type="pres">
      <dgm:prSet presAssocID="{18A54DBF-1C13-4ACB-88C8-15CF0E4E20CD}" presName="root" presStyleCnt="0">
        <dgm:presLayoutVars>
          <dgm:dir/>
          <dgm:resizeHandles val="exact"/>
        </dgm:presLayoutVars>
      </dgm:prSet>
      <dgm:spPr/>
    </dgm:pt>
    <dgm:pt modelId="{29B9C87E-10F1-4A66-8D5C-F570F770C2D0}" type="pres">
      <dgm:prSet presAssocID="{57B0CB49-E0EB-4287-9BC0-293647C7407B}" presName="compNode" presStyleCnt="0"/>
      <dgm:spPr/>
    </dgm:pt>
    <dgm:pt modelId="{48FD8C56-AD8E-46D4-9DFA-9CB37A9CFC3D}" type="pres">
      <dgm:prSet presAssocID="{57B0CB49-E0EB-4287-9BC0-293647C7407B}" presName="bgRect" presStyleLbl="bgShp" presStyleIdx="0" presStyleCnt="3"/>
      <dgm:spPr>
        <a:solidFill>
          <a:srgbClr val="000000"/>
        </a:solidFill>
      </dgm:spPr>
    </dgm:pt>
    <dgm:pt modelId="{3005285C-BB91-4E1C-8C5A-76573BEA25A7}" type="pres">
      <dgm:prSet presAssocID="{57B0CB49-E0EB-4287-9BC0-293647C740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0037BA8C-C3C4-4527-811C-4E33E4B40024}" type="pres">
      <dgm:prSet presAssocID="{57B0CB49-E0EB-4287-9BC0-293647C7407B}" presName="spaceRect" presStyleCnt="0"/>
      <dgm:spPr/>
    </dgm:pt>
    <dgm:pt modelId="{8B6CD583-109E-4633-B530-370498A5CB35}" type="pres">
      <dgm:prSet presAssocID="{57B0CB49-E0EB-4287-9BC0-293647C7407B}" presName="parTx" presStyleLbl="revTx" presStyleIdx="0" presStyleCnt="3">
        <dgm:presLayoutVars>
          <dgm:chMax val="0"/>
          <dgm:chPref val="0"/>
        </dgm:presLayoutVars>
      </dgm:prSet>
      <dgm:spPr/>
    </dgm:pt>
    <dgm:pt modelId="{B08A0FFC-6580-41C5-995E-79DE0CEE772E}" type="pres">
      <dgm:prSet presAssocID="{F0C8645C-8288-45C1-A55A-333AD29873F3}" presName="sibTrans" presStyleCnt="0"/>
      <dgm:spPr/>
    </dgm:pt>
    <dgm:pt modelId="{81372403-4725-44BF-8C26-54A7201F6298}" type="pres">
      <dgm:prSet presAssocID="{1A536727-26FA-4653-8746-BDA3B271B1AA}" presName="compNode" presStyleCnt="0"/>
      <dgm:spPr/>
    </dgm:pt>
    <dgm:pt modelId="{10C048A5-E767-4BBA-B14C-FABD133752AF}" type="pres">
      <dgm:prSet presAssocID="{1A536727-26FA-4653-8746-BDA3B271B1AA}" presName="bgRect" presStyleLbl="bgShp" presStyleIdx="1" presStyleCnt="3"/>
      <dgm:spPr/>
    </dgm:pt>
    <dgm:pt modelId="{9F80A168-DCDF-47D7-AD34-DEE7BB8198F6}" type="pres">
      <dgm:prSet presAssocID="{1A536727-26FA-4653-8746-BDA3B271B1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FB0F0505-F28B-4598-85D1-AC4E7C8D8372}" type="pres">
      <dgm:prSet presAssocID="{1A536727-26FA-4653-8746-BDA3B271B1AA}" presName="spaceRect" presStyleCnt="0"/>
      <dgm:spPr/>
    </dgm:pt>
    <dgm:pt modelId="{CBE0BB72-6496-4E98-9822-B23374EC8B55}" type="pres">
      <dgm:prSet presAssocID="{1A536727-26FA-4653-8746-BDA3B271B1AA}" presName="parTx" presStyleLbl="revTx" presStyleIdx="1" presStyleCnt="3">
        <dgm:presLayoutVars>
          <dgm:chMax val="0"/>
          <dgm:chPref val="0"/>
        </dgm:presLayoutVars>
      </dgm:prSet>
      <dgm:spPr/>
    </dgm:pt>
    <dgm:pt modelId="{9354262B-E9A5-47FA-AD0D-CF1D5CA7E606}" type="pres">
      <dgm:prSet presAssocID="{E91E7C25-95CE-4ADF-BA54-D0295BA99846}" presName="sibTrans" presStyleCnt="0"/>
      <dgm:spPr/>
    </dgm:pt>
    <dgm:pt modelId="{DAF74016-E1D0-4118-BFEF-97D008B87606}" type="pres">
      <dgm:prSet presAssocID="{0DBB3FE2-F68C-487E-BC3C-7FF84E968547}" presName="compNode" presStyleCnt="0"/>
      <dgm:spPr/>
    </dgm:pt>
    <dgm:pt modelId="{9EC5F59B-96BA-4825-A07D-C1E286AC2C64}" type="pres">
      <dgm:prSet presAssocID="{0DBB3FE2-F68C-487E-BC3C-7FF84E968547}" presName="bgRect" presStyleLbl="bgShp" presStyleIdx="2" presStyleCnt="3"/>
      <dgm:spPr/>
    </dgm:pt>
    <dgm:pt modelId="{D8F1562D-AEB1-4C0C-BF5C-B6A403E7F439}" type="pres">
      <dgm:prSet presAssocID="{0DBB3FE2-F68C-487E-BC3C-7FF84E9685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 mit einfarbiger Füllung"/>
        </a:ext>
      </dgm:extLst>
    </dgm:pt>
    <dgm:pt modelId="{68C744F2-A06D-4685-AD8F-EA68128A76F3}" type="pres">
      <dgm:prSet presAssocID="{0DBB3FE2-F68C-487E-BC3C-7FF84E968547}" presName="spaceRect" presStyleCnt="0"/>
      <dgm:spPr/>
    </dgm:pt>
    <dgm:pt modelId="{F08E24F6-D706-4A6F-936C-DF9783F333FE}" type="pres">
      <dgm:prSet presAssocID="{0DBB3FE2-F68C-487E-BC3C-7FF84E9685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EC4E15-9833-4511-8119-3263403C68B8}" srcId="{18A54DBF-1C13-4ACB-88C8-15CF0E4E20CD}" destId="{57B0CB49-E0EB-4287-9BC0-293647C7407B}" srcOrd="0" destOrd="0" parTransId="{4484A26C-B483-4909-B58C-AF4997910A3B}" sibTransId="{F0C8645C-8288-45C1-A55A-333AD29873F3}"/>
    <dgm:cxn modelId="{3E5EFB79-ABD1-4C43-ADFF-33BB178E9ED4}" srcId="{18A54DBF-1C13-4ACB-88C8-15CF0E4E20CD}" destId="{1A536727-26FA-4653-8746-BDA3B271B1AA}" srcOrd="1" destOrd="0" parTransId="{2827CBBF-12BE-4CF0-920C-917D725877E2}" sibTransId="{E91E7C25-95CE-4ADF-BA54-D0295BA99846}"/>
    <dgm:cxn modelId="{F7992A83-785D-4341-A1D1-44AB179B4443}" srcId="{18A54DBF-1C13-4ACB-88C8-15CF0E4E20CD}" destId="{0DBB3FE2-F68C-487E-BC3C-7FF84E968547}" srcOrd="2" destOrd="0" parTransId="{43C3C0D5-4AFA-446F-AB93-B5AF8AFFE76D}" sibTransId="{0DAB47C1-F09F-491C-BBC3-DE245E21C765}"/>
    <dgm:cxn modelId="{5BB59D84-F441-4D03-AC38-A75B1ABF728B}" type="presOf" srcId="{1A536727-26FA-4653-8746-BDA3B271B1AA}" destId="{CBE0BB72-6496-4E98-9822-B23374EC8B55}" srcOrd="0" destOrd="0" presId="urn:microsoft.com/office/officeart/2018/2/layout/IconVerticalSolidList"/>
    <dgm:cxn modelId="{562157B0-FCCA-4FE3-9BFC-2443F7A6C1FF}" type="presOf" srcId="{0DBB3FE2-F68C-487E-BC3C-7FF84E968547}" destId="{F08E24F6-D706-4A6F-936C-DF9783F333FE}" srcOrd="0" destOrd="0" presId="urn:microsoft.com/office/officeart/2018/2/layout/IconVerticalSolidList"/>
    <dgm:cxn modelId="{C9E019D8-37CB-4C24-854D-FF936A19022C}" type="presOf" srcId="{18A54DBF-1C13-4ACB-88C8-15CF0E4E20CD}" destId="{F48992CD-21B8-4272-A0C4-45B1395CA511}" srcOrd="0" destOrd="0" presId="urn:microsoft.com/office/officeart/2018/2/layout/IconVerticalSolidList"/>
    <dgm:cxn modelId="{BC92D7FC-D21B-43A7-8F4C-075541328932}" type="presOf" srcId="{57B0CB49-E0EB-4287-9BC0-293647C7407B}" destId="{8B6CD583-109E-4633-B530-370498A5CB35}" srcOrd="0" destOrd="0" presId="urn:microsoft.com/office/officeart/2018/2/layout/IconVerticalSolidList"/>
    <dgm:cxn modelId="{0D0BE6CB-3D19-41A9-8D2D-96B1D8C8AF33}" type="presParOf" srcId="{F48992CD-21B8-4272-A0C4-45B1395CA511}" destId="{29B9C87E-10F1-4A66-8D5C-F570F770C2D0}" srcOrd="0" destOrd="0" presId="urn:microsoft.com/office/officeart/2018/2/layout/IconVerticalSolidList"/>
    <dgm:cxn modelId="{2157DF24-0A8F-43E7-A072-0F91CE68AD41}" type="presParOf" srcId="{29B9C87E-10F1-4A66-8D5C-F570F770C2D0}" destId="{48FD8C56-AD8E-46D4-9DFA-9CB37A9CFC3D}" srcOrd="0" destOrd="0" presId="urn:microsoft.com/office/officeart/2018/2/layout/IconVerticalSolidList"/>
    <dgm:cxn modelId="{D2E7E3B7-E6F6-4728-8475-91F4BE5CE468}" type="presParOf" srcId="{29B9C87E-10F1-4A66-8D5C-F570F770C2D0}" destId="{3005285C-BB91-4E1C-8C5A-76573BEA25A7}" srcOrd="1" destOrd="0" presId="urn:microsoft.com/office/officeart/2018/2/layout/IconVerticalSolidList"/>
    <dgm:cxn modelId="{9EDF1D5D-0DF7-4A7C-B5E0-DB9B90DC1EFD}" type="presParOf" srcId="{29B9C87E-10F1-4A66-8D5C-F570F770C2D0}" destId="{0037BA8C-C3C4-4527-811C-4E33E4B40024}" srcOrd="2" destOrd="0" presId="urn:microsoft.com/office/officeart/2018/2/layout/IconVerticalSolidList"/>
    <dgm:cxn modelId="{CD0BF282-C8F4-4D5D-9604-01F5605093C2}" type="presParOf" srcId="{29B9C87E-10F1-4A66-8D5C-F570F770C2D0}" destId="{8B6CD583-109E-4633-B530-370498A5CB35}" srcOrd="3" destOrd="0" presId="urn:microsoft.com/office/officeart/2018/2/layout/IconVerticalSolidList"/>
    <dgm:cxn modelId="{52E40E1D-21E6-4DEE-ADDE-D2B74933B34C}" type="presParOf" srcId="{F48992CD-21B8-4272-A0C4-45B1395CA511}" destId="{B08A0FFC-6580-41C5-995E-79DE0CEE772E}" srcOrd="1" destOrd="0" presId="urn:microsoft.com/office/officeart/2018/2/layout/IconVerticalSolidList"/>
    <dgm:cxn modelId="{D8176123-35ED-4800-9210-7877FFA9975E}" type="presParOf" srcId="{F48992CD-21B8-4272-A0C4-45B1395CA511}" destId="{81372403-4725-44BF-8C26-54A7201F6298}" srcOrd="2" destOrd="0" presId="urn:microsoft.com/office/officeart/2018/2/layout/IconVerticalSolidList"/>
    <dgm:cxn modelId="{77D903AA-CD49-49B0-8574-FDA042589879}" type="presParOf" srcId="{81372403-4725-44BF-8C26-54A7201F6298}" destId="{10C048A5-E767-4BBA-B14C-FABD133752AF}" srcOrd="0" destOrd="0" presId="urn:microsoft.com/office/officeart/2018/2/layout/IconVerticalSolidList"/>
    <dgm:cxn modelId="{38F6B13D-CE93-4F0E-BF68-EF4BA206D404}" type="presParOf" srcId="{81372403-4725-44BF-8C26-54A7201F6298}" destId="{9F80A168-DCDF-47D7-AD34-DEE7BB8198F6}" srcOrd="1" destOrd="0" presId="urn:microsoft.com/office/officeart/2018/2/layout/IconVerticalSolidList"/>
    <dgm:cxn modelId="{F3FE6276-523F-4BDF-8747-A6EA28872E51}" type="presParOf" srcId="{81372403-4725-44BF-8C26-54A7201F6298}" destId="{FB0F0505-F28B-4598-85D1-AC4E7C8D8372}" srcOrd="2" destOrd="0" presId="urn:microsoft.com/office/officeart/2018/2/layout/IconVerticalSolidList"/>
    <dgm:cxn modelId="{5A260DAE-95C3-4B97-A763-5E79CB278FFF}" type="presParOf" srcId="{81372403-4725-44BF-8C26-54A7201F6298}" destId="{CBE0BB72-6496-4E98-9822-B23374EC8B55}" srcOrd="3" destOrd="0" presId="urn:microsoft.com/office/officeart/2018/2/layout/IconVerticalSolidList"/>
    <dgm:cxn modelId="{300047E4-0933-44D7-9C2A-90415775E9C4}" type="presParOf" srcId="{F48992CD-21B8-4272-A0C4-45B1395CA511}" destId="{9354262B-E9A5-47FA-AD0D-CF1D5CA7E606}" srcOrd="3" destOrd="0" presId="urn:microsoft.com/office/officeart/2018/2/layout/IconVerticalSolidList"/>
    <dgm:cxn modelId="{2AE469F8-26BF-4074-8DB5-92372C1627EB}" type="presParOf" srcId="{F48992CD-21B8-4272-A0C4-45B1395CA511}" destId="{DAF74016-E1D0-4118-BFEF-97D008B87606}" srcOrd="4" destOrd="0" presId="urn:microsoft.com/office/officeart/2018/2/layout/IconVerticalSolidList"/>
    <dgm:cxn modelId="{E2691AF5-0F5C-4EF8-B58E-3148A946C10B}" type="presParOf" srcId="{DAF74016-E1D0-4118-BFEF-97D008B87606}" destId="{9EC5F59B-96BA-4825-A07D-C1E286AC2C64}" srcOrd="0" destOrd="0" presId="urn:microsoft.com/office/officeart/2018/2/layout/IconVerticalSolidList"/>
    <dgm:cxn modelId="{E7A6B5DF-86FF-4DC4-8968-5DB9D7EE0AF5}" type="presParOf" srcId="{DAF74016-E1D0-4118-BFEF-97D008B87606}" destId="{D8F1562D-AEB1-4C0C-BF5C-B6A403E7F439}" srcOrd="1" destOrd="0" presId="urn:microsoft.com/office/officeart/2018/2/layout/IconVerticalSolidList"/>
    <dgm:cxn modelId="{9F55EC3C-9531-445E-BD86-A23D8E209555}" type="presParOf" srcId="{DAF74016-E1D0-4118-BFEF-97D008B87606}" destId="{68C744F2-A06D-4685-AD8F-EA68128A76F3}" srcOrd="2" destOrd="0" presId="urn:microsoft.com/office/officeart/2018/2/layout/IconVerticalSolidList"/>
    <dgm:cxn modelId="{66980E8A-AA98-455E-83DC-FBA69DBEBD86}" type="presParOf" srcId="{DAF74016-E1D0-4118-BFEF-97D008B87606}" destId="{F08E24F6-D706-4A6F-936C-DF9783F333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FF0FC-49D6-4987-B7BC-57E7C198EE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CD2B14-CAD4-476C-850C-B8DC6C34250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Resize </a:t>
          </a:r>
          <a:r>
            <a:rPr lang="de-DE" dirty="0" err="1"/>
            <a:t>input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arbitratily</a:t>
          </a:r>
          <a:r>
            <a:rPr lang="de-DE" dirty="0"/>
            <a:t> </a:t>
          </a:r>
          <a:r>
            <a:rPr lang="de-DE" dirty="0" err="1"/>
            <a:t>sized</a:t>
          </a:r>
          <a:r>
            <a:rPr lang="de-DE" dirty="0"/>
            <a:t> </a:t>
          </a:r>
          <a:r>
            <a:rPr lang="de-DE" dirty="0" err="1"/>
            <a:t>image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chest</a:t>
          </a:r>
          <a:r>
            <a:rPr lang="de-DE" dirty="0"/>
            <a:t> x-</a:t>
          </a:r>
          <a:r>
            <a:rPr lang="de-DE" dirty="0" err="1"/>
            <a:t>ray</a:t>
          </a:r>
          <a:r>
            <a:rPr lang="de-DE" dirty="0"/>
            <a:t>*</a:t>
          </a:r>
          <a:endParaRPr lang="en-US" dirty="0"/>
        </a:p>
      </dgm:t>
    </dgm:pt>
    <dgm:pt modelId="{D6B52958-55E3-46B9-9C8E-6E7AE7D640CA}" type="parTrans" cxnId="{8B928035-09A3-49E2-8EE9-9F9F720E62AF}">
      <dgm:prSet/>
      <dgm:spPr/>
      <dgm:t>
        <a:bodyPr/>
        <a:lstStyle/>
        <a:p>
          <a:endParaRPr lang="en-US"/>
        </a:p>
      </dgm:t>
    </dgm:pt>
    <dgm:pt modelId="{682DBDD3-496B-4508-AF05-43C9101C5C9F}" type="sibTrans" cxnId="{8B928035-09A3-49E2-8EE9-9F9F720E62AF}">
      <dgm:prSet/>
      <dgm:spPr/>
      <dgm:t>
        <a:bodyPr/>
        <a:lstStyle/>
        <a:p>
          <a:endParaRPr lang="en-US"/>
        </a:p>
      </dgm:t>
    </dgm:pt>
    <dgm:pt modelId="{612A86EA-0D1D-407F-8CD7-752DEEFBEF0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input</a:t>
          </a:r>
          <a:r>
            <a:rPr lang="de-DE" dirty="0"/>
            <a:t> </a:t>
          </a:r>
          <a:r>
            <a:rPr lang="de-DE" dirty="0" err="1"/>
            <a:t>images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Healthy</a:t>
          </a:r>
          <a:r>
            <a:rPr lang="de-DE" dirty="0"/>
            <a:t>, </a:t>
          </a:r>
          <a:r>
            <a:rPr lang="de-DE" dirty="0" err="1"/>
            <a:t>Bacterial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Viral </a:t>
          </a:r>
          <a:r>
            <a:rPr lang="de-DE" dirty="0" err="1"/>
            <a:t>Pneumonia</a:t>
          </a:r>
          <a:endParaRPr lang="en-US" dirty="0"/>
        </a:p>
      </dgm:t>
    </dgm:pt>
    <dgm:pt modelId="{C7A9AEE9-E146-4BBF-ABF4-5DC064C6EFBF}" type="parTrans" cxnId="{15C24334-091E-467E-871D-AE2A703C16FA}">
      <dgm:prSet/>
      <dgm:spPr/>
      <dgm:t>
        <a:bodyPr/>
        <a:lstStyle/>
        <a:p>
          <a:endParaRPr lang="en-US"/>
        </a:p>
      </dgm:t>
    </dgm:pt>
    <dgm:pt modelId="{6099B116-4C2E-4478-A20F-FF0CF9F617CC}" type="sibTrans" cxnId="{15C24334-091E-467E-871D-AE2A703C16FA}">
      <dgm:prSet/>
      <dgm:spPr/>
      <dgm:t>
        <a:bodyPr/>
        <a:lstStyle/>
        <a:p>
          <a:endParaRPr lang="en-US"/>
        </a:p>
      </dgm:t>
    </dgm:pt>
    <dgm:pt modelId="{E8EB60E4-9E9F-4A30-9509-C42817411A56}" type="pres">
      <dgm:prSet presAssocID="{F8AFF0FC-49D6-4987-B7BC-57E7C198EEE7}" presName="root" presStyleCnt="0">
        <dgm:presLayoutVars>
          <dgm:dir/>
          <dgm:resizeHandles val="exact"/>
        </dgm:presLayoutVars>
      </dgm:prSet>
      <dgm:spPr/>
    </dgm:pt>
    <dgm:pt modelId="{50CE44AC-886B-42CC-ABDD-D9E974C7F45F}" type="pres">
      <dgm:prSet presAssocID="{F3CD2B14-CAD4-476C-850C-B8DC6C342501}" presName="compNode" presStyleCnt="0"/>
      <dgm:spPr/>
    </dgm:pt>
    <dgm:pt modelId="{7800BE48-D754-4008-B62D-720700FF2E41}" type="pres">
      <dgm:prSet presAssocID="{F3CD2B14-CAD4-476C-850C-B8DC6C3425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ngen"/>
        </a:ext>
      </dgm:extLst>
    </dgm:pt>
    <dgm:pt modelId="{C10F7F90-4D4C-4C7B-85D1-175DD560757A}" type="pres">
      <dgm:prSet presAssocID="{F3CD2B14-CAD4-476C-850C-B8DC6C342501}" presName="spaceRect" presStyleCnt="0"/>
      <dgm:spPr/>
    </dgm:pt>
    <dgm:pt modelId="{1B6528C6-2645-4784-BD93-A107840BDE35}" type="pres">
      <dgm:prSet presAssocID="{F3CD2B14-CAD4-476C-850C-B8DC6C342501}" presName="textRect" presStyleLbl="revTx" presStyleIdx="0" presStyleCnt="2">
        <dgm:presLayoutVars>
          <dgm:chMax val="1"/>
          <dgm:chPref val="1"/>
        </dgm:presLayoutVars>
      </dgm:prSet>
      <dgm:spPr/>
    </dgm:pt>
    <dgm:pt modelId="{56BC28F4-E922-4371-80C3-97500C41F622}" type="pres">
      <dgm:prSet presAssocID="{682DBDD3-496B-4508-AF05-43C9101C5C9F}" presName="sibTrans" presStyleCnt="0"/>
      <dgm:spPr/>
    </dgm:pt>
    <dgm:pt modelId="{EB444870-5802-40FA-8C0E-F42FC360DCD6}" type="pres">
      <dgm:prSet presAssocID="{612A86EA-0D1D-407F-8CD7-752DEEFBEF0E}" presName="compNode" presStyleCnt="0"/>
      <dgm:spPr/>
    </dgm:pt>
    <dgm:pt modelId="{9FDE7508-DEFB-4177-A90D-C6E2EAED8E9B}" type="pres">
      <dgm:prSet presAssocID="{612A86EA-0D1D-407F-8CD7-752DEEFBEF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del"/>
        </a:ext>
      </dgm:extLst>
    </dgm:pt>
    <dgm:pt modelId="{916EFCEB-2034-47EF-8C19-E79E3B39BD46}" type="pres">
      <dgm:prSet presAssocID="{612A86EA-0D1D-407F-8CD7-752DEEFBEF0E}" presName="spaceRect" presStyleCnt="0"/>
      <dgm:spPr/>
    </dgm:pt>
    <dgm:pt modelId="{9EE77279-9DA0-4F8F-9EBA-4C312A56E626}" type="pres">
      <dgm:prSet presAssocID="{612A86EA-0D1D-407F-8CD7-752DEEFBEF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D3F515-B90A-46E7-ADF4-FA34E3B656EC}" type="presOf" srcId="{F8AFF0FC-49D6-4987-B7BC-57E7C198EEE7}" destId="{E8EB60E4-9E9F-4A30-9509-C42817411A56}" srcOrd="0" destOrd="0" presId="urn:microsoft.com/office/officeart/2018/2/layout/IconLabelList"/>
    <dgm:cxn modelId="{15C24334-091E-467E-871D-AE2A703C16FA}" srcId="{F8AFF0FC-49D6-4987-B7BC-57E7C198EEE7}" destId="{612A86EA-0D1D-407F-8CD7-752DEEFBEF0E}" srcOrd="1" destOrd="0" parTransId="{C7A9AEE9-E146-4BBF-ABF4-5DC064C6EFBF}" sibTransId="{6099B116-4C2E-4478-A20F-FF0CF9F617CC}"/>
    <dgm:cxn modelId="{8B928035-09A3-49E2-8EE9-9F9F720E62AF}" srcId="{F8AFF0FC-49D6-4987-B7BC-57E7C198EEE7}" destId="{F3CD2B14-CAD4-476C-850C-B8DC6C342501}" srcOrd="0" destOrd="0" parTransId="{D6B52958-55E3-46B9-9C8E-6E7AE7D640CA}" sibTransId="{682DBDD3-496B-4508-AF05-43C9101C5C9F}"/>
    <dgm:cxn modelId="{CC159AF1-A634-49BE-9637-14F76B1F8170}" type="presOf" srcId="{612A86EA-0D1D-407F-8CD7-752DEEFBEF0E}" destId="{9EE77279-9DA0-4F8F-9EBA-4C312A56E626}" srcOrd="0" destOrd="0" presId="urn:microsoft.com/office/officeart/2018/2/layout/IconLabelList"/>
    <dgm:cxn modelId="{2FFD78FB-6C57-4D00-A149-CAB42D69654B}" type="presOf" srcId="{F3CD2B14-CAD4-476C-850C-B8DC6C342501}" destId="{1B6528C6-2645-4784-BD93-A107840BDE35}" srcOrd="0" destOrd="0" presId="urn:microsoft.com/office/officeart/2018/2/layout/IconLabelList"/>
    <dgm:cxn modelId="{CEAE9ADB-B122-4F9E-BE9B-C1D2FB6588BB}" type="presParOf" srcId="{E8EB60E4-9E9F-4A30-9509-C42817411A56}" destId="{50CE44AC-886B-42CC-ABDD-D9E974C7F45F}" srcOrd="0" destOrd="0" presId="urn:microsoft.com/office/officeart/2018/2/layout/IconLabelList"/>
    <dgm:cxn modelId="{FD6A68FF-4529-476D-9A45-C91C26A6CBEA}" type="presParOf" srcId="{50CE44AC-886B-42CC-ABDD-D9E974C7F45F}" destId="{7800BE48-D754-4008-B62D-720700FF2E41}" srcOrd="0" destOrd="0" presId="urn:microsoft.com/office/officeart/2018/2/layout/IconLabelList"/>
    <dgm:cxn modelId="{23A21175-7D4C-4D8C-86C5-21F290DE8E50}" type="presParOf" srcId="{50CE44AC-886B-42CC-ABDD-D9E974C7F45F}" destId="{C10F7F90-4D4C-4C7B-85D1-175DD560757A}" srcOrd="1" destOrd="0" presId="urn:microsoft.com/office/officeart/2018/2/layout/IconLabelList"/>
    <dgm:cxn modelId="{6BF853DD-2DD7-464F-954A-F5C33F327603}" type="presParOf" srcId="{50CE44AC-886B-42CC-ABDD-D9E974C7F45F}" destId="{1B6528C6-2645-4784-BD93-A107840BDE35}" srcOrd="2" destOrd="0" presId="urn:microsoft.com/office/officeart/2018/2/layout/IconLabelList"/>
    <dgm:cxn modelId="{972BB50E-AEAD-4171-889E-B9B8F59B4197}" type="presParOf" srcId="{E8EB60E4-9E9F-4A30-9509-C42817411A56}" destId="{56BC28F4-E922-4371-80C3-97500C41F622}" srcOrd="1" destOrd="0" presId="urn:microsoft.com/office/officeart/2018/2/layout/IconLabelList"/>
    <dgm:cxn modelId="{78AD8A1A-1DB2-4AC4-BF90-6B57A32EA10F}" type="presParOf" srcId="{E8EB60E4-9E9F-4A30-9509-C42817411A56}" destId="{EB444870-5802-40FA-8C0E-F42FC360DCD6}" srcOrd="2" destOrd="0" presId="urn:microsoft.com/office/officeart/2018/2/layout/IconLabelList"/>
    <dgm:cxn modelId="{6711EA3E-3D07-4351-9FF6-2E3D2135FC5C}" type="presParOf" srcId="{EB444870-5802-40FA-8C0E-F42FC360DCD6}" destId="{9FDE7508-DEFB-4177-A90D-C6E2EAED8E9B}" srcOrd="0" destOrd="0" presId="urn:microsoft.com/office/officeart/2018/2/layout/IconLabelList"/>
    <dgm:cxn modelId="{E051BFB6-BCDE-438D-A9F8-9F3A403C4669}" type="presParOf" srcId="{EB444870-5802-40FA-8C0E-F42FC360DCD6}" destId="{916EFCEB-2034-47EF-8C19-E79E3B39BD46}" srcOrd="1" destOrd="0" presId="urn:microsoft.com/office/officeart/2018/2/layout/IconLabelList"/>
    <dgm:cxn modelId="{4F430845-1178-418A-96D7-39EC5F5FE37D}" type="presParOf" srcId="{EB444870-5802-40FA-8C0E-F42FC360DCD6}" destId="{9EE77279-9DA0-4F8F-9EBA-4C312A56E6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98B75-ACBB-4E5F-96C7-7F85A12E1E7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64B807-35EF-490F-AC1B-40DAA48A6D5A}">
      <dgm:prSet/>
      <dgm:spPr/>
      <dgm:t>
        <a:bodyPr/>
        <a:lstStyle/>
        <a:p>
          <a:r>
            <a:rPr lang="de-DE" dirty="0"/>
            <a:t>750x500 </a:t>
          </a:r>
          <a:r>
            <a:rPr lang="de-DE" dirty="0" err="1"/>
            <a:t>pixel</a:t>
          </a:r>
          <a:r>
            <a:rPr lang="de-DE" dirty="0"/>
            <a:t> </a:t>
          </a:r>
          <a:r>
            <a:rPr lang="de-DE" dirty="0" err="1"/>
            <a:t>images</a:t>
          </a:r>
          <a:r>
            <a:rPr lang="de-DE" dirty="0"/>
            <a:t> </a:t>
          </a:r>
          <a:r>
            <a:rPr lang="de-DE" dirty="0" err="1"/>
            <a:t>input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one</a:t>
          </a:r>
          <a:r>
            <a:rPr lang="de-DE" dirty="0"/>
            <a:t> </a:t>
          </a:r>
          <a:r>
            <a:rPr lang="de-DE" dirty="0" err="1"/>
            <a:t>colour</a:t>
          </a:r>
          <a:r>
            <a:rPr lang="de-DE" dirty="0"/>
            <a:t> </a:t>
          </a:r>
          <a:r>
            <a:rPr lang="de-DE" dirty="0" err="1"/>
            <a:t>channel</a:t>
          </a:r>
          <a:endParaRPr lang="en-US" dirty="0"/>
        </a:p>
      </dgm:t>
    </dgm:pt>
    <dgm:pt modelId="{AD5A64F9-E867-48E6-BC32-E03108FA23BE}" type="parTrans" cxnId="{4399A3D2-D960-49B6-9F70-D97E2A83AEAE}">
      <dgm:prSet/>
      <dgm:spPr/>
      <dgm:t>
        <a:bodyPr/>
        <a:lstStyle/>
        <a:p>
          <a:endParaRPr lang="en-US"/>
        </a:p>
      </dgm:t>
    </dgm:pt>
    <dgm:pt modelId="{EEDBCB22-4B0F-4258-82CE-8AC83E7686EF}" type="sibTrans" cxnId="{4399A3D2-D960-49B6-9F70-D97E2A83AEAE}">
      <dgm:prSet/>
      <dgm:spPr/>
      <dgm:t>
        <a:bodyPr/>
        <a:lstStyle/>
        <a:p>
          <a:endParaRPr lang="en-US"/>
        </a:p>
      </dgm:t>
    </dgm:pt>
    <dgm:pt modelId="{A1095262-7FD9-406D-8F40-7508C8C8555C}">
      <dgm:prSet/>
      <dgm:spPr/>
      <dgm:t>
        <a:bodyPr/>
        <a:lstStyle/>
        <a:p>
          <a:r>
            <a:rPr lang="de-DE" dirty="0"/>
            <a:t>Custom </a:t>
          </a:r>
          <a:r>
            <a:rPr lang="de-DE" dirty="0" err="1"/>
            <a:t>PyTorch</a:t>
          </a:r>
          <a:r>
            <a:rPr lang="de-DE" dirty="0"/>
            <a:t> </a:t>
          </a:r>
          <a:r>
            <a:rPr lang="de-DE" dirty="0" err="1"/>
            <a:t>dataset</a:t>
          </a:r>
          <a:r>
            <a:rPr lang="de-DE" dirty="0"/>
            <a:t> </a:t>
          </a:r>
          <a:r>
            <a:rPr lang="de-DE" dirty="0" err="1"/>
            <a:t>class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transform</a:t>
          </a:r>
          <a:r>
            <a:rPr lang="de-DE" dirty="0"/>
            <a:t>, </a:t>
          </a:r>
          <a:r>
            <a:rPr lang="de-DE" dirty="0" err="1"/>
            <a:t>normalize</a:t>
          </a:r>
          <a:r>
            <a:rPr lang="de-DE" dirty="0"/>
            <a:t> and </a:t>
          </a:r>
          <a:r>
            <a:rPr lang="de-DE" dirty="0" err="1"/>
            <a:t>deliver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do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dataloader</a:t>
          </a:r>
          <a:endParaRPr lang="en-US" dirty="0"/>
        </a:p>
      </dgm:t>
    </dgm:pt>
    <dgm:pt modelId="{997FC0C8-0386-46C2-97DF-B7194786A575}" type="parTrans" cxnId="{AECCBDFA-32FD-471F-AE30-ECA7225C49FB}">
      <dgm:prSet/>
      <dgm:spPr/>
      <dgm:t>
        <a:bodyPr/>
        <a:lstStyle/>
        <a:p>
          <a:endParaRPr lang="en-US"/>
        </a:p>
      </dgm:t>
    </dgm:pt>
    <dgm:pt modelId="{5EEAEB72-9E5A-4405-AF52-6DFBCB17A214}" type="sibTrans" cxnId="{AECCBDFA-32FD-471F-AE30-ECA7225C49FB}">
      <dgm:prSet/>
      <dgm:spPr/>
      <dgm:t>
        <a:bodyPr/>
        <a:lstStyle/>
        <a:p>
          <a:endParaRPr lang="en-US"/>
        </a:p>
      </dgm:t>
    </dgm:pt>
    <dgm:pt modelId="{C81501D2-B2E2-4819-B19F-BBBBDE8A180D}">
      <dgm:prSet/>
      <dgm:spPr/>
      <dgm:t>
        <a:bodyPr/>
        <a:lstStyle/>
        <a:p>
          <a:r>
            <a:rPr lang="de-DE" dirty="0"/>
            <a:t>3 </a:t>
          </a:r>
          <a:r>
            <a:rPr lang="de-DE" dirty="0" err="1"/>
            <a:t>convolutional</a:t>
          </a:r>
          <a:r>
            <a:rPr lang="de-DE" dirty="0"/>
            <a:t> </a:t>
          </a:r>
          <a:r>
            <a:rPr lang="de-DE" dirty="0" err="1"/>
            <a:t>layers</a:t>
          </a:r>
          <a:r>
            <a:rPr lang="de-DE" dirty="0"/>
            <a:t> and 3 linear </a:t>
          </a:r>
          <a:r>
            <a:rPr lang="de-DE" dirty="0" err="1"/>
            <a:t>layers</a:t>
          </a:r>
          <a:endParaRPr lang="en-US" dirty="0"/>
        </a:p>
      </dgm:t>
    </dgm:pt>
    <dgm:pt modelId="{BD6E4491-8C75-4938-BB9D-BDF7AF3F9CD4}" type="parTrans" cxnId="{5AAC3187-5B4F-497D-B83A-02700357D357}">
      <dgm:prSet/>
      <dgm:spPr/>
      <dgm:t>
        <a:bodyPr/>
        <a:lstStyle/>
        <a:p>
          <a:endParaRPr lang="en-US"/>
        </a:p>
      </dgm:t>
    </dgm:pt>
    <dgm:pt modelId="{E25E6F95-9662-4D77-93D0-10967C33FA2A}" type="sibTrans" cxnId="{5AAC3187-5B4F-497D-B83A-02700357D357}">
      <dgm:prSet/>
      <dgm:spPr/>
      <dgm:t>
        <a:bodyPr/>
        <a:lstStyle/>
        <a:p>
          <a:endParaRPr lang="en-US"/>
        </a:p>
      </dgm:t>
    </dgm:pt>
    <dgm:pt modelId="{1F4E2450-EA2E-4D2F-AFA5-72426E0AF578}">
      <dgm:prSet/>
      <dgm:spPr/>
      <dgm:t>
        <a:bodyPr/>
        <a:lstStyle/>
        <a:p>
          <a:r>
            <a:rPr lang="de-DE" dirty="0"/>
            <a:t>Cross-</a:t>
          </a:r>
          <a:r>
            <a:rPr lang="de-DE" dirty="0" err="1"/>
            <a:t>entropy</a:t>
          </a:r>
          <a:r>
            <a:rPr lang="de-DE" dirty="0"/>
            <a:t> </a:t>
          </a:r>
          <a:r>
            <a:rPr lang="de-DE" dirty="0" err="1"/>
            <a:t>loss</a:t>
          </a:r>
          <a:r>
            <a:rPr lang="de-DE" dirty="0"/>
            <a:t> </a:t>
          </a:r>
          <a:r>
            <a:rPr lang="de-DE" dirty="0" err="1"/>
            <a:t>computation</a:t>
          </a:r>
          <a:endParaRPr lang="en-US" dirty="0"/>
        </a:p>
      </dgm:t>
    </dgm:pt>
    <dgm:pt modelId="{25A3D40C-E938-4020-AE39-BF8ABA4890EE}" type="parTrans" cxnId="{801FFE6A-41DF-49EA-BA29-9F49E848001E}">
      <dgm:prSet/>
      <dgm:spPr/>
      <dgm:t>
        <a:bodyPr/>
        <a:lstStyle/>
        <a:p>
          <a:endParaRPr lang="en-US"/>
        </a:p>
      </dgm:t>
    </dgm:pt>
    <dgm:pt modelId="{3E118242-590F-4D8F-ABAD-832F35B5D7B0}" type="sibTrans" cxnId="{801FFE6A-41DF-49EA-BA29-9F49E848001E}">
      <dgm:prSet/>
      <dgm:spPr/>
      <dgm:t>
        <a:bodyPr/>
        <a:lstStyle/>
        <a:p>
          <a:endParaRPr lang="en-US"/>
        </a:p>
      </dgm:t>
    </dgm:pt>
    <dgm:pt modelId="{B1D7CFE4-F19C-4F2E-9E48-60D2C47CD09B}">
      <dgm:prSet/>
      <dgm:spPr/>
      <dgm:t>
        <a:bodyPr/>
        <a:lstStyle/>
        <a:p>
          <a:r>
            <a:rPr lang="de-DE" dirty="0"/>
            <a:t>Adam </a:t>
          </a:r>
          <a:r>
            <a:rPr lang="de-DE" dirty="0" err="1"/>
            <a:t>algorithm</a:t>
          </a:r>
          <a:r>
            <a:rPr lang="de-DE" dirty="0"/>
            <a:t> </a:t>
          </a:r>
          <a:r>
            <a:rPr lang="de-DE" dirty="0" err="1"/>
            <a:t>optimizer</a:t>
          </a:r>
          <a:endParaRPr lang="en-US" dirty="0"/>
        </a:p>
      </dgm:t>
    </dgm:pt>
    <dgm:pt modelId="{77DCE807-41D9-4A86-B9AD-6FE1BD41F9EA}" type="parTrans" cxnId="{236768C4-0981-4728-99E4-506E95E97C73}">
      <dgm:prSet/>
      <dgm:spPr/>
      <dgm:t>
        <a:bodyPr/>
        <a:lstStyle/>
        <a:p>
          <a:endParaRPr lang="en-US"/>
        </a:p>
      </dgm:t>
    </dgm:pt>
    <dgm:pt modelId="{57569BB3-7146-400A-BF77-98BFE4758800}" type="sibTrans" cxnId="{236768C4-0981-4728-99E4-506E95E97C73}">
      <dgm:prSet/>
      <dgm:spPr/>
      <dgm:t>
        <a:bodyPr/>
        <a:lstStyle/>
        <a:p>
          <a:endParaRPr lang="en-US"/>
        </a:p>
      </dgm:t>
    </dgm:pt>
    <dgm:pt modelId="{F33A0F85-73DD-4C6B-A59D-B9D5CEC75786}" type="pres">
      <dgm:prSet presAssocID="{33898B75-ACBB-4E5F-96C7-7F85A12E1E75}" presName="vert0" presStyleCnt="0">
        <dgm:presLayoutVars>
          <dgm:dir/>
          <dgm:animOne val="branch"/>
          <dgm:animLvl val="lvl"/>
        </dgm:presLayoutVars>
      </dgm:prSet>
      <dgm:spPr/>
    </dgm:pt>
    <dgm:pt modelId="{7242D8E5-C741-49CF-AA8C-3EC4F798BCFB}" type="pres">
      <dgm:prSet presAssocID="{9064B807-35EF-490F-AC1B-40DAA48A6D5A}" presName="thickLine" presStyleLbl="alignNode1" presStyleIdx="0" presStyleCnt="5"/>
      <dgm:spPr/>
    </dgm:pt>
    <dgm:pt modelId="{6E0B15CF-9F49-47D8-AB7D-50555077B764}" type="pres">
      <dgm:prSet presAssocID="{9064B807-35EF-490F-AC1B-40DAA48A6D5A}" presName="horz1" presStyleCnt="0"/>
      <dgm:spPr/>
    </dgm:pt>
    <dgm:pt modelId="{FF1E38DA-06B9-45BE-B3B9-0E286DFFEC1C}" type="pres">
      <dgm:prSet presAssocID="{9064B807-35EF-490F-AC1B-40DAA48A6D5A}" presName="tx1" presStyleLbl="revTx" presStyleIdx="0" presStyleCnt="5"/>
      <dgm:spPr/>
    </dgm:pt>
    <dgm:pt modelId="{1C9F4B05-860B-4216-B67C-5DD8F4337F45}" type="pres">
      <dgm:prSet presAssocID="{9064B807-35EF-490F-AC1B-40DAA48A6D5A}" presName="vert1" presStyleCnt="0"/>
      <dgm:spPr/>
    </dgm:pt>
    <dgm:pt modelId="{263B49C8-0136-4D25-8EEC-E493EE6289A6}" type="pres">
      <dgm:prSet presAssocID="{A1095262-7FD9-406D-8F40-7508C8C8555C}" presName="thickLine" presStyleLbl="alignNode1" presStyleIdx="1" presStyleCnt="5"/>
      <dgm:spPr/>
    </dgm:pt>
    <dgm:pt modelId="{99BAF592-DB55-4D58-86A4-F90E2BF293D1}" type="pres">
      <dgm:prSet presAssocID="{A1095262-7FD9-406D-8F40-7508C8C8555C}" presName="horz1" presStyleCnt="0"/>
      <dgm:spPr/>
    </dgm:pt>
    <dgm:pt modelId="{6619E33C-C46F-4A7C-B3A7-3BB049F2511C}" type="pres">
      <dgm:prSet presAssocID="{A1095262-7FD9-406D-8F40-7508C8C8555C}" presName="tx1" presStyleLbl="revTx" presStyleIdx="1" presStyleCnt="5"/>
      <dgm:spPr/>
    </dgm:pt>
    <dgm:pt modelId="{DCDDB3CE-DFD3-469C-9A1B-F6BBAEDA9FB2}" type="pres">
      <dgm:prSet presAssocID="{A1095262-7FD9-406D-8F40-7508C8C8555C}" presName="vert1" presStyleCnt="0"/>
      <dgm:spPr/>
    </dgm:pt>
    <dgm:pt modelId="{2099D683-4892-4227-9083-779AEB2C9D54}" type="pres">
      <dgm:prSet presAssocID="{C81501D2-B2E2-4819-B19F-BBBBDE8A180D}" presName="thickLine" presStyleLbl="alignNode1" presStyleIdx="2" presStyleCnt="5"/>
      <dgm:spPr/>
    </dgm:pt>
    <dgm:pt modelId="{7BEA814B-1653-4617-9D55-EB00DAD34CF9}" type="pres">
      <dgm:prSet presAssocID="{C81501D2-B2E2-4819-B19F-BBBBDE8A180D}" presName="horz1" presStyleCnt="0"/>
      <dgm:spPr/>
    </dgm:pt>
    <dgm:pt modelId="{E2B44366-93B3-45C5-9B50-1284A8FAF3B7}" type="pres">
      <dgm:prSet presAssocID="{C81501D2-B2E2-4819-B19F-BBBBDE8A180D}" presName="tx1" presStyleLbl="revTx" presStyleIdx="2" presStyleCnt="5"/>
      <dgm:spPr/>
    </dgm:pt>
    <dgm:pt modelId="{C551206D-6039-4533-BF28-060DE2D309ED}" type="pres">
      <dgm:prSet presAssocID="{C81501D2-B2E2-4819-B19F-BBBBDE8A180D}" presName="vert1" presStyleCnt="0"/>
      <dgm:spPr/>
    </dgm:pt>
    <dgm:pt modelId="{B8A9C83D-17E6-4CC7-A1F2-4E78B473727C}" type="pres">
      <dgm:prSet presAssocID="{1F4E2450-EA2E-4D2F-AFA5-72426E0AF578}" presName="thickLine" presStyleLbl="alignNode1" presStyleIdx="3" presStyleCnt="5"/>
      <dgm:spPr/>
    </dgm:pt>
    <dgm:pt modelId="{B6AA3365-526A-4576-9D3D-CF70272A0AA8}" type="pres">
      <dgm:prSet presAssocID="{1F4E2450-EA2E-4D2F-AFA5-72426E0AF578}" presName="horz1" presStyleCnt="0"/>
      <dgm:spPr/>
    </dgm:pt>
    <dgm:pt modelId="{76999EA6-1F45-4ED6-855E-6EF41F524EEA}" type="pres">
      <dgm:prSet presAssocID="{1F4E2450-EA2E-4D2F-AFA5-72426E0AF578}" presName="tx1" presStyleLbl="revTx" presStyleIdx="3" presStyleCnt="5"/>
      <dgm:spPr/>
    </dgm:pt>
    <dgm:pt modelId="{65F3AB61-1C2E-4C80-92BA-F01070B95C6B}" type="pres">
      <dgm:prSet presAssocID="{1F4E2450-EA2E-4D2F-AFA5-72426E0AF578}" presName="vert1" presStyleCnt="0"/>
      <dgm:spPr/>
    </dgm:pt>
    <dgm:pt modelId="{722168CE-6BB8-4DF9-A730-BF9A356D3D27}" type="pres">
      <dgm:prSet presAssocID="{B1D7CFE4-F19C-4F2E-9E48-60D2C47CD09B}" presName="thickLine" presStyleLbl="alignNode1" presStyleIdx="4" presStyleCnt="5"/>
      <dgm:spPr/>
    </dgm:pt>
    <dgm:pt modelId="{733AAB7E-FF5A-41D9-B59E-D693F8B34C99}" type="pres">
      <dgm:prSet presAssocID="{B1D7CFE4-F19C-4F2E-9E48-60D2C47CD09B}" presName="horz1" presStyleCnt="0"/>
      <dgm:spPr/>
    </dgm:pt>
    <dgm:pt modelId="{890585D7-BCE5-4B26-9EE2-3056C44D9F69}" type="pres">
      <dgm:prSet presAssocID="{B1D7CFE4-F19C-4F2E-9E48-60D2C47CD09B}" presName="tx1" presStyleLbl="revTx" presStyleIdx="4" presStyleCnt="5"/>
      <dgm:spPr/>
    </dgm:pt>
    <dgm:pt modelId="{F46101E9-EF85-45A0-92C4-AD01416AF0C0}" type="pres">
      <dgm:prSet presAssocID="{B1D7CFE4-F19C-4F2E-9E48-60D2C47CD09B}" presName="vert1" presStyleCnt="0"/>
      <dgm:spPr/>
    </dgm:pt>
  </dgm:ptLst>
  <dgm:cxnLst>
    <dgm:cxn modelId="{9AE89815-1895-482E-9E33-26A26535B519}" type="presOf" srcId="{33898B75-ACBB-4E5F-96C7-7F85A12E1E75}" destId="{F33A0F85-73DD-4C6B-A59D-B9D5CEC75786}" srcOrd="0" destOrd="0" presId="urn:microsoft.com/office/officeart/2008/layout/LinedList"/>
    <dgm:cxn modelId="{A848BB67-D923-488A-B77B-D2236DDEAAD0}" type="presOf" srcId="{1F4E2450-EA2E-4D2F-AFA5-72426E0AF578}" destId="{76999EA6-1F45-4ED6-855E-6EF41F524EEA}" srcOrd="0" destOrd="0" presId="urn:microsoft.com/office/officeart/2008/layout/LinedList"/>
    <dgm:cxn modelId="{801FFE6A-41DF-49EA-BA29-9F49E848001E}" srcId="{33898B75-ACBB-4E5F-96C7-7F85A12E1E75}" destId="{1F4E2450-EA2E-4D2F-AFA5-72426E0AF578}" srcOrd="3" destOrd="0" parTransId="{25A3D40C-E938-4020-AE39-BF8ABA4890EE}" sibTransId="{3E118242-590F-4D8F-ABAD-832F35B5D7B0}"/>
    <dgm:cxn modelId="{05405350-E834-4209-9CB9-A36A49E6DD5F}" type="presOf" srcId="{9064B807-35EF-490F-AC1B-40DAA48A6D5A}" destId="{FF1E38DA-06B9-45BE-B3B9-0E286DFFEC1C}" srcOrd="0" destOrd="0" presId="urn:microsoft.com/office/officeart/2008/layout/LinedList"/>
    <dgm:cxn modelId="{56FB4F53-50A9-4F43-9FF5-CB3CAB581E55}" type="presOf" srcId="{C81501D2-B2E2-4819-B19F-BBBBDE8A180D}" destId="{E2B44366-93B3-45C5-9B50-1284A8FAF3B7}" srcOrd="0" destOrd="0" presId="urn:microsoft.com/office/officeart/2008/layout/LinedList"/>
    <dgm:cxn modelId="{5AAC3187-5B4F-497D-B83A-02700357D357}" srcId="{33898B75-ACBB-4E5F-96C7-7F85A12E1E75}" destId="{C81501D2-B2E2-4819-B19F-BBBBDE8A180D}" srcOrd="2" destOrd="0" parTransId="{BD6E4491-8C75-4938-BB9D-BDF7AF3F9CD4}" sibTransId="{E25E6F95-9662-4D77-93D0-10967C33FA2A}"/>
    <dgm:cxn modelId="{236768C4-0981-4728-99E4-506E95E97C73}" srcId="{33898B75-ACBB-4E5F-96C7-7F85A12E1E75}" destId="{B1D7CFE4-F19C-4F2E-9E48-60D2C47CD09B}" srcOrd="4" destOrd="0" parTransId="{77DCE807-41D9-4A86-B9AD-6FE1BD41F9EA}" sibTransId="{57569BB3-7146-400A-BF77-98BFE4758800}"/>
    <dgm:cxn modelId="{4399A3D2-D960-49B6-9F70-D97E2A83AEAE}" srcId="{33898B75-ACBB-4E5F-96C7-7F85A12E1E75}" destId="{9064B807-35EF-490F-AC1B-40DAA48A6D5A}" srcOrd="0" destOrd="0" parTransId="{AD5A64F9-E867-48E6-BC32-E03108FA23BE}" sibTransId="{EEDBCB22-4B0F-4258-82CE-8AC83E7686EF}"/>
    <dgm:cxn modelId="{98CC9DD7-0C34-4854-8F68-69909967F7B6}" type="presOf" srcId="{A1095262-7FD9-406D-8F40-7508C8C8555C}" destId="{6619E33C-C46F-4A7C-B3A7-3BB049F2511C}" srcOrd="0" destOrd="0" presId="urn:microsoft.com/office/officeart/2008/layout/LinedList"/>
    <dgm:cxn modelId="{33C5D9DE-5080-4DE8-8B16-B380839C0F26}" type="presOf" srcId="{B1D7CFE4-F19C-4F2E-9E48-60D2C47CD09B}" destId="{890585D7-BCE5-4B26-9EE2-3056C44D9F69}" srcOrd="0" destOrd="0" presId="urn:microsoft.com/office/officeart/2008/layout/LinedList"/>
    <dgm:cxn modelId="{AECCBDFA-32FD-471F-AE30-ECA7225C49FB}" srcId="{33898B75-ACBB-4E5F-96C7-7F85A12E1E75}" destId="{A1095262-7FD9-406D-8F40-7508C8C8555C}" srcOrd="1" destOrd="0" parTransId="{997FC0C8-0386-46C2-97DF-B7194786A575}" sibTransId="{5EEAEB72-9E5A-4405-AF52-6DFBCB17A214}"/>
    <dgm:cxn modelId="{78FE3283-4BF0-4A9E-9CBF-1402AF9E8CEB}" type="presParOf" srcId="{F33A0F85-73DD-4C6B-A59D-B9D5CEC75786}" destId="{7242D8E5-C741-49CF-AA8C-3EC4F798BCFB}" srcOrd="0" destOrd="0" presId="urn:microsoft.com/office/officeart/2008/layout/LinedList"/>
    <dgm:cxn modelId="{38FD2638-7DB7-4E4C-8390-C1CD8A0104B9}" type="presParOf" srcId="{F33A0F85-73DD-4C6B-A59D-B9D5CEC75786}" destId="{6E0B15CF-9F49-47D8-AB7D-50555077B764}" srcOrd="1" destOrd="0" presId="urn:microsoft.com/office/officeart/2008/layout/LinedList"/>
    <dgm:cxn modelId="{9A07FC63-7078-438D-9C70-521F26C631ED}" type="presParOf" srcId="{6E0B15CF-9F49-47D8-AB7D-50555077B764}" destId="{FF1E38DA-06B9-45BE-B3B9-0E286DFFEC1C}" srcOrd="0" destOrd="0" presId="urn:microsoft.com/office/officeart/2008/layout/LinedList"/>
    <dgm:cxn modelId="{7D9B5A16-BF66-4763-8728-58C60DECA4FA}" type="presParOf" srcId="{6E0B15CF-9F49-47D8-AB7D-50555077B764}" destId="{1C9F4B05-860B-4216-B67C-5DD8F4337F45}" srcOrd="1" destOrd="0" presId="urn:microsoft.com/office/officeart/2008/layout/LinedList"/>
    <dgm:cxn modelId="{A8D553E5-E458-4FBD-897F-11C97BE4163A}" type="presParOf" srcId="{F33A0F85-73DD-4C6B-A59D-B9D5CEC75786}" destId="{263B49C8-0136-4D25-8EEC-E493EE6289A6}" srcOrd="2" destOrd="0" presId="urn:microsoft.com/office/officeart/2008/layout/LinedList"/>
    <dgm:cxn modelId="{3E2BD9F1-87FB-41B1-B0E9-71FE94517622}" type="presParOf" srcId="{F33A0F85-73DD-4C6B-A59D-B9D5CEC75786}" destId="{99BAF592-DB55-4D58-86A4-F90E2BF293D1}" srcOrd="3" destOrd="0" presId="urn:microsoft.com/office/officeart/2008/layout/LinedList"/>
    <dgm:cxn modelId="{4A821A30-59F0-40A9-BD5E-5DB63A8C5CF8}" type="presParOf" srcId="{99BAF592-DB55-4D58-86A4-F90E2BF293D1}" destId="{6619E33C-C46F-4A7C-B3A7-3BB049F2511C}" srcOrd="0" destOrd="0" presId="urn:microsoft.com/office/officeart/2008/layout/LinedList"/>
    <dgm:cxn modelId="{DA3D1784-13C0-4CEC-A86D-186D6D5465A5}" type="presParOf" srcId="{99BAF592-DB55-4D58-86A4-F90E2BF293D1}" destId="{DCDDB3CE-DFD3-469C-9A1B-F6BBAEDA9FB2}" srcOrd="1" destOrd="0" presId="urn:microsoft.com/office/officeart/2008/layout/LinedList"/>
    <dgm:cxn modelId="{EE01EAAF-DBDB-4506-A2D8-561C143D8885}" type="presParOf" srcId="{F33A0F85-73DD-4C6B-A59D-B9D5CEC75786}" destId="{2099D683-4892-4227-9083-779AEB2C9D54}" srcOrd="4" destOrd="0" presId="urn:microsoft.com/office/officeart/2008/layout/LinedList"/>
    <dgm:cxn modelId="{3025E5AE-53BF-412F-AEA5-2425BAF7F669}" type="presParOf" srcId="{F33A0F85-73DD-4C6B-A59D-B9D5CEC75786}" destId="{7BEA814B-1653-4617-9D55-EB00DAD34CF9}" srcOrd="5" destOrd="0" presId="urn:microsoft.com/office/officeart/2008/layout/LinedList"/>
    <dgm:cxn modelId="{8F226721-91EC-40AA-AC79-A4662CFEFA1E}" type="presParOf" srcId="{7BEA814B-1653-4617-9D55-EB00DAD34CF9}" destId="{E2B44366-93B3-45C5-9B50-1284A8FAF3B7}" srcOrd="0" destOrd="0" presId="urn:microsoft.com/office/officeart/2008/layout/LinedList"/>
    <dgm:cxn modelId="{AD8556D8-A27A-4FC8-8294-CA7694B74031}" type="presParOf" srcId="{7BEA814B-1653-4617-9D55-EB00DAD34CF9}" destId="{C551206D-6039-4533-BF28-060DE2D309ED}" srcOrd="1" destOrd="0" presId="urn:microsoft.com/office/officeart/2008/layout/LinedList"/>
    <dgm:cxn modelId="{E8D333C7-9DAE-495D-A5CD-CEFA63CCEC62}" type="presParOf" srcId="{F33A0F85-73DD-4C6B-A59D-B9D5CEC75786}" destId="{B8A9C83D-17E6-4CC7-A1F2-4E78B473727C}" srcOrd="6" destOrd="0" presId="urn:microsoft.com/office/officeart/2008/layout/LinedList"/>
    <dgm:cxn modelId="{883BEF57-6B80-4FB7-8275-EF3457E627BD}" type="presParOf" srcId="{F33A0F85-73DD-4C6B-A59D-B9D5CEC75786}" destId="{B6AA3365-526A-4576-9D3D-CF70272A0AA8}" srcOrd="7" destOrd="0" presId="urn:microsoft.com/office/officeart/2008/layout/LinedList"/>
    <dgm:cxn modelId="{910F81F8-B5D2-4A2D-BCD2-9C3748D75230}" type="presParOf" srcId="{B6AA3365-526A-4576-9D3D-CF70272A0AA8}" destId="{76999EA6-1F45-4ED6-855E-6EF41F524EEA}" srcOrd="0" destOrd="0" presId="urn:microsoft.com/office/officeart/2008/layout/LinedList"/>
    <dgm:cxn modelId="{B9ED23CB-8689-498D-9860-2AB57CD08302}" type="presParOf" srcId="{B6AA3365-526A-4576-9D3D-CF70272A0AA8}" destId="{65F3AB61-1C2E-4C80-92BA-F01070B95C6B}" srcOrd="1" destOrd="0" presId="urn:microsoft.com/office/officeart/2008/layout/LinedList"/>
    <dgm:cxn modelId="{FD1DC275-DF78-45B6-B70F-6AF93A4EA84B}" type="presParOf" srcId="{F33A0F85-73DD-4C6B-A59D-B9D5CEC75786}" destId="{722168CE-6BB8-4DF9-A730-BF9A356D3D27}" srcOrd="8" destOrd="0" presId="urn:microsoft.com/office/officeart/2008/layout/LinedList"/>
    <dgm:cxn modelId="{52D353A0-DAD5-44FF-A759-457BA6F20B6C}" type="presParOf" srcId="{F33A0F85-73DD-4C6B-A59D-B9D5CEC75786}" destId="{733AAB7E-FF5A-41D9-B59E-D693F8B34C99}" srcOrd="9" destOrd="0" presId="urn:microsoft.com/office/officeart/2008/layout/LinedList"/>
    <dgm:cxn modelId="{2A7EED5A-B23C-4C3E-951A-C5905AE20963}" type="presParOf" srcId="{733AAB7E-FF5A-41D9-B59E-D693F8B34C99}" destId="{890585D7-BCE5-4B26-9EE2-3056C44D9F69}" srcOrd="0" destOrd="0" presId="urn:microsoft.com/office/officeart/2008/layout/LinedList"/>
    <dgm:cxn modelId="{F13FB1A2-614C-46D7-ACFF-3BF54B93D339}" type="presParOf" srcId="{733AAB7E-FF5A-41D9-B59E-D693F8B34C99}" destId="{F46101E9-EF85-45A0-92C4-AD01416AF0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54DBF-1C13-4ACB-88C8-15CF0E4E20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B0CB49-E0EB-4287-9BC0-293647C7407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Weighting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4484A26C-B483-4909-B58C-AF4997910A3B}" type="parTrans" cxnId="{1BEC4E15-9833-4511-8119-3263403C68B8}">
      <dgm:prSet/>
      <dgm:spPr/>
      <dgm:t>
        <a:bodyPr/>
        <a:lstStyle/>
        <a:p>
          <a:endParaRPr lang="en-US"/>
        </a:p>
      </dgm:t>
    </dgm:pt>
    <dgm:pt modelId="{F0C8645C-8288-45C1-A55A-333AD29873F3}" type="sibTrans" cxnId="{1BEC4E15-9833-4511-8119-3263403C68B8}">
      <dgm:prSet/>
      <dgm:spPr/>
      <dgm:t>
        <a:bodyPr/>
        <a:lstStyle/>
        <a:p>
          <a:endParaRPr lang="en-US"/>
        </a:p>
      </dgm:t>
    </dgm:pt>
    <dgm:pt modelId="{1A536727-26FA-4653-8746-BDA3B271B1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Resampling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training</a:t>
          </a:r>
          <a:r>
            <a:rPr lang="de-DE" dirty="0"/>
            <a:t> </a:t>
          </a:r>
          <a:r>
            <a:rPr lang="de-DE" dirty="0" err="1"/>
            <a:t>set</a:t>
          </a:r>
          <a:endParaRPr lang="en-US" dirty="0"/>
        </a:p>
      </dgm:t>
    </dgm:pt>
    <dgm:pt modelId="{2827CBBF-12BE-4CF0-920C-917D725877E2}" type="parTrans" cxnId="{3E5EFB79-ABD1-4C43-ADFF-33BB178E9ED4}">
      <dgm:prSet/>
      <dgm:spPr/>
      <dgm:t>
        <a:bodyPr/>
        <a:lstStyle/>
        <a:p>
          <a:endParaRPr lang="en-US"/>
        </a:p>
      </dgm:t>
    </dgm:pt>
    <dgm:pt modelId="{E91E7C25-95CE-4ADF-BA54-D0295BA99846}" type="sibTrans" cxnId="{3E5EFB79-ABD1-4C43-ADFF-33BB178E9ED4}">
      <dgm:prSet/>
      <dgm:spPr/>
      <dgm:t>
        <a:bodyPr/>
        <a:lstStyle/>
        <a:p>
          <a:endParaRPr lang="en-US"/>
        </a:p>
      </dgm:t>
    </dgm:pt>
    <dgm:pt modelId="{0DBB3FE2-F68C-487E-BC3C-7FF84E96854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Adjustment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cost</a:t>
          </a:r>
          <a:r>
            <a:rPr lang="de-DE" dirty="0"/>
            <a:t> </a:t>
          </a:r>
          <a:r>
            <a:rPr lang="de-DE" dirty="0" err="1"/>
            <a:t>function</a:t>
          </a:r>
          <a:endParaRPr lang="en-US" dirty="0"/>
        </a:p>
      </dgm:t>
    </dgm:pt>
    <dgm:pt modelId="{43C3C0D5-4AFA-446F-AB93-B5AF8AFFE76D}" type="parTrans" cxnId="{F7992A83-785D-4341-A1D1-44AB179B4443}">
      <dgm:prSet/>
      <dgm:spPr/>
      <dgm:t>
        <a:bodyPr/>
        <a:lstStyle/>
        <a:p>
          <a:endParaRPr lang="en-US"/>
        </a:p>
      </dgm:t>
    </dgm:pt>
    <dgm:pt modelId="{0DAB47C1-F09F-491C-BBC3-DE245E21C765}" type="sibTrans" cxnId="{F7992A83-785D-4341-A1D1-44AB179B4443}">
      <dgm:prSet/>
      <dgm:spPr/>
      <dgm:t>
        <a:bodyPr/>
        <a:lstStyle/>
        <a:p>
          <a:endParaRPr lang="en-US"/>
        </a:p>
      </dgm:t>
    </dgm:pt>
    <dgm:pt modelId="{53666522-51F4-4312-B5C0-C7F19524E8A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More </a:t>
          </a:r>
          <a:r>
            <a:rPr lang="de-DE" dirty="0" err="1"/>
            <a:t>computational</a:t>
          </a:r>
          <a:r>
            <a:rPr lang="de-DE" dirty="0"/>
            <a:t> power</a:t>
          </a:r>
        </a:p>
      </dgm:t>
    </dgm:pt>
    <dgm:pt modelId="{87C40176-6010-4876-A62C-F1F7692ED909}" type="parTrans" cxnId="{6174CDD1-643A-4FB9-AF55-0C00249662F9}">
      <dgm:prSet/>
      <dgm:spPr/>
      <dgm:t>
        <a:bodyPr/>
        <a:lstStyle/>
        <a:p>
          <a:endParaRPr lang="de-DE"/>
        </a:p>
      </dgm:t>
    </dgm:pt>
    <dgm:pt modelId="{C6DC6F1E-5026-4AC3-B69E-C0627452C6B0}" type="sibTrans" cxnId="{6174CDD1-643A-4FB9-AF55-0C00249662F9}">
      <dgm:prSet/>
      <dgm:spPr/>
      <dgm:t>
        <a:bodyPr/>
        <a:lstStyle/>
        <a:p>
          <a:endParaRPr lang="de-DE"/>
        </a:p>
      </dgm:t>
    </dgm:pt>
    <dgm:pt modelId="{F48992CD-21B8-4272-A0C4-45B1395CA511}" type="pres">
      <dgm:prSet presAssocID="{18A54DBF-1C13-4ACB-88C8-15CF0E4E20CD}" presName="root" presStyleCnt="0">
        <dgm:presLayoutVars>
          <dgm:dir/>
          <dgm:resizeHandles val="exact"/>
        </dgm:presLayoutVars>
      </dgm:prSet>
      <dgm:spPr/>
    </dgm:pt>
    <dgm:pt modelId="{29B9C87E-10F1-4A66-8D5C-F570F770C2D0}" type="pres">
      <dgm:prSet presAssocID="{57B0CB49-E0EB-4287-9BC0-293647C7407B}" presName="compNode" presStyleCnt="0"/>
      <dgm:spPr/>
    </dgm:pt>
    <dgm:pt modelId="{48FD8C56-AD8E-46D4-9DFA-9CB37A9CFC3D}" type="pres">
      <dgm:prSet presAssocID="{57B0CB49-E0EB-4287-9BC0-293647C7407B}" presName="bgRect" presStyleLbl="bgShp" presStyleIdx="0" presStyleCnt="4"/>
      <dgm:spPr>
        <a:solidFill>
          <a:srgbClr val="000000"/>
        </a:solidFill>
      </dgm:spPr>
    </dgm:pt>
    <dgm:pt modelId="{3005285C-BB91-4E1C-8C5A-76573BEA25A7}" type="pres">
      <dgm:prSet presAssocID="{57B0CB49-E0EB-4287-9BC0-293647C740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wichte ungleich mit einfarbiger Füllung"/>
        </a:ext>
      </dgm:extLst>
    </dgm:pt>
    <dgm:pt modelId="{0037BA8C-C3C4-4527-811C-4E33E4B40024}" type="pres">
      <dgm:prSet presAssocID="{57B0CB49-E0EB-4287-9BC0-293647C7407B}" presName="spaceRect" presStyleCnt="0"/>
      <dgm:spPr/>
    </dgm:pt>
    <dgm:pt modelId="{8B6CD583-109E-4633-B530-370498A5CB35}" type="pres">
      <dgm:prSet presAssocID="{57B0CB49-E0EB-4287-9BC0-293647C7407B}" presName="parTx" presStyleLbl="revTx" presStyleIdx="0" presStyleCnt="4">
        <dgm:presLayoutVars>
          <dgm:chMax val="0"/>
          <dgm:chPref val="0"/>
        </dgm:presLayoutVars>
      </dgm:prSet>
      <dgm:spPr/>
    </dgm:pt>
    <dgm:pt modelId="{B08A0FFC-6580-41C5-995E-79DE0CEE772E}" type="pres">
      <dgm:prSet presAssocID="{F0C8645C-8288-45C1-A55A-333AD29873F3}" presName="sibTrans" presStyleCnt="0"/>
      <dgm:spPr/>
    </dgm:pt>
    <dgm:pt modelId="{81372403-4725-44BF-8C26-54A7201F6298}" type="pres">
      <dgm:prSet presAssocID="{1A536727-26FA-4653-8746-BDA3B271B1AA}" presName="compNode" presStyleCnt="0"/>
      <dgm:spPr/>
    </dgm:pt>
    <dgm:pt modelId="{10C048A5-E767-4BBA-B14C-FABD133752AF}" type="pres">
      <dgm:prSet presAssocID="{1A536727-26FA-4653-8746-BDA3B271B1AA}" presName="bgRect" presStyleLbl="bgShp" presStyleIdx="1" presStyleCnt="4"/>
      <dgm:spPr/>
    </dgm:pt>
    <dgm:pt modelId="{9F80A168-DCDF-47D7-AD34-DEE7BB8198F6}" type="pres">
      <dgm:prSet presAssocID="{1A536727-26FA-4653-8746-BDA3B271B1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rvey Balls 50% mit einfarbiger Füllung"/>
        </a:ext>
      </dgm:extLst>
    </dgm:pt>
    <dgm:pt modelId="{FB0F0505-F28B-4598-85D1-AC4E7C8D8372}" type="pres">
      <dgm:prSet presAssocID="{1A536727-26FA-4653-8746-BDA3B271B1AA}" presName="spaceRect" presStyleCnt="0"/>
      <dgm:spPr/>
    </dgm:pt>
    <dgm:pt modelId="{CBE0BB72-6496-4E98-9822-B23374EC8B55}" type="pres">
      <dgm:prSet presAssocID="{1A536727-26FA-4653-8746-BDA3B271B1AA}" presName="parTx" presStyleLbl="revTx" presStyleIdx="1" presStyleCnt="4">
        <dgm:presLayoutVars>
          <dgm:chMax val="0"/>
          <dgm:chPref val="0"/>
        </dgm:presLayoutVars>
      </dgm:prSet>
      <dgm:spPr/>
    </dgm:pt>
    <dgm:pt modelId="{9354262B-E9A5-47FA-AD0D-CF1D5CA7E606}" type="pres">
      <dgm:prSet presAssocID="{E91E7C25-95CE-4ADF-BA54-D0295BA99846}" presName="sibTrans" presStyleCnt="0"/>
      <dgm:spPr/>
    </dgm:pt>
    <dgm:pt modelId="{DAF74016-E1D0-4118-BFEF-97D008B87606}" type="pres">
      <dgm:prSet presAssocID="{0DBB3FE2-F68C-487E-BC3C-7FF84E968547}" presName="compNode" presStyleCnt="0"/>
      <dgm:spPr/>
    </dgm:pt>
    <dgm:pt modelId="{9EC5F59B-96BA-4825-A07D-C1E286AC2C64}" type="pres">
      <dgm:prSet presAssocID="{0DBB3FE2-F68C-487E-BC3C-7FF84E968547}" presName="bgRect" presStyleLbl="bgShp" presStyleIdx="2" presStyleCnt="4"/>
      <dgm:spPr/>
    </dgm:pt>
    <dgm:pt modelId="{D8F1562D-AEB1-4C0C-BF5C-B6A403E7F439}" type="pres">
      <dgm:prSet presAssocID="{0DBB3FE2-F68C-487E-BC3C-7FF84E9685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 mit einfarbiger Füllung"/>
        </a:ext>
      </dgm:extLst>
    </dgm:pt>
    <dgm:pt modelId="{68C744F2-A06D-4685-AD8F-EA68128A76F3}" type="pres">
      <dgm:prSet presAssocID="{0DBB3FE2-F68C-487E-BC3C-7FF84E968547}" presName="spaceRect" presStyleCnt="0"/>
      <dgm:spPr/>
    </dgm:pt>
    <dgm:pt modelId="{F08E24F6-D706-4A6F-936C-DF9783F333FE}" type="pres">
      <dgm:prSet presAssocID="{0DBB3FE2-F68C-487E-BC3C-7FF84E968547}" presName="parTx" presStyleLbl="revTx" presStyleIdx="2" presStyleCnt="4">
        <dgm:presLayoutVars>
          <dgm:chMax val="0"/>
          <dgm:chPref val="0"/>
        </dgm:presLayoutVars>
      </dgm:prSet>
      <dgm:spPr/>
    </dgm:pt>
    <dgm:pt modelId="{71A08A88-ED99-41A2-8F1E-E1F2980D9851}" type="pres">
      <dgm:prSet presAssocID="{0DAB47C1-F09F-491C-BBC3-DE245E21C765}" presName="sibTrans" presStyleCnt="0"/>
      <dgm:spPr/>
    </dgm:pt>
    <dgm:pt modelId="{243E8055-7336-493E-8E2D-D8B98476CA1C}" type="pres">
      <dgm:prSet presAssocID="{53666522-51F4-4312-B5C0-C7F19524E8A7}" presName="compNode" presStyleCnt="0"/>
      <dgm:spPr/>
    </dgm:pt>
    <dgm:pt modelId="{89CA3204-F88D-48B3-9022-EE3A3CC15AE7}" type="pres">
      <dgm:prSet presAssocID="{53666522-51F4-4312-B5C0-C7F19524E8A7}" presName="bgRect" presStyleLbl="bgShp" presStyleIdx="3" presStyleCnt="4"/>
      <dgm:spPr/>
    </dgm:pt>
    <dgm:pt modelId="{0693A374-623A-4C97-9158-DA74837ECAEE}" type="pres">
      <dgm:prSet presAssocID="{53666522-51F4-4312-B5C0-C7F19524E8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schenrechner mit einfarbiger Füllung"/>
        </a:ext>
      </dgm:extLst>
    </dgm:pt>
    <dgm:pt modelId="{28AAE955-CC21-4207-B384-28AB2053CDD6}" type="pres">
      <dgm:prSet presAssocID="{53666522-51F4-4312-B5C0-C7F19524E8A7}" presName="spaceRect" presStyleCnt="0"/>
      <dgm:spPr/>
    </dgm:pt>
    <dgm:pt modelId="{CD00AD07-AB85-4633-BC78-68C4B34F8949}" type="pres">
      <dgm:prSet presAssocID="{53666522-51F4-4312-B5C0-C7F19524E8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4B590E-C74D-492B-BD41-6F4158C793EB}" type="presOf" srcId="{53666522-51F4-4312-B5C0-C7F19524E8A7}" destId="{CD00AD07-AB85-4633-BC78-68C4B34F8949}" srcOrd="0" destOrd="0" presId="urn:microsoft.com/office/officeart/2018/2/layout/IconVerticalSolidList"/>
    <dgm:cxn modelId="{1BEC4E15-9833-4511-8119-3263403C68B8}" srcId="{18A54DBF-1C13-4ACB-88C8-15CF0E4E20CD}" destId="{57B0CB49-E0EB-4287-9BC0-293647C7407B}" srcOrd="0" destOrd="0" parTransId="{4484A26C-B483-4909-B58C-AF4997910A3B}" sibTransId="{F0C8645C-8288-45C1-A55A-333AD29873F3}"/>
    <dgm:cxn modelId="{3E5EFB79-ABD1-4C43-ADFF-33BB178E9ED4}" srcId="{18A54DBF-1C13-4ACB-88C8-15CF0E4E20CD}" destId="{1A536727-26FA-4653-8746-BDA3B271B1AA}" srcOrd="1" destOrd="0" parTransId="{2827CBBF-12BE-4CF0-920C-917D725877E2}" sibTransId="{E91E7C25-95CE-4ADF-BA54-D0295BA99846}"/>
    <dgm:cxn modelId="{F7992A83-785D-4341-A1D1-44AB179B4443}" srcId="{18A54DBF-1C13-4ACB-88C8-15CF0E4E20CD}" destId="{0DBB3FE2-F68C-487E-BC3C-7FF84E968547}" srcOrd="2" destOrd="0" parTransId="{43C3C0D5-4AFA-446F-AB93-B5AF8AFFE76D}" sibTransId="{0DAB47C1-F09F-491C-BBC3-DE245E21C765}"/>
    <dgm:cxn modelId="{5BB59D84-F441-4D03-AC38-A75B1ABF728B}" type="presOf" srcId="{1A536727-26FA-4653-8746-BDA3B271B1AA}" destId="{CBE0BB72-6496-4E98-9822-B23374EC8B55}" srcOrd="0" destOrd="0" presId="urn:microsoft.com/office/officeart/2018/2/layout/IconVerticalSolidList"/>
    <dgm:cxn modelId="{562157B0-FCCA-4FE3-9BFC-2443F7A6C1FF}" type="presOf" srcId="{0DBB3FE2-F68C-487E-BC3C-7FF84E968547}" destId="{F08E24F6-D706-4A6F-936C-DF9783F333FE}" srcOrd="0" destOrd="0" presId="urn:microsoft.com/office/officeart/2018/2/layout/IconVerticalSolidList"/>
    <dgm:cxn modelId="{6174CDD1-643A-4FB9-AF55-0C00249662F9}" srcId="{18A54DBF-1C13-4ACB-88C8-15CF0E4E20CD}" destId="{53666522-51F4-4312-B5C0-C7F19524E8A7}" srcOrd="3" destOrd="0" parTransId="{87C40176-6010-4876-A62C-F1F7692ED909}" sibTransId="{C6DC6F1E-5026-4AC3-B69E-C0627452C6B0}"/>
    <dgm:cxn modelId="{C9E019D8-37CB-4C24-854D-FF936A19022C}" type="presOf" srcId="{18A54DBF-1C13-4ACB-88C8-15CF0E4E20CD}" destId="{F48992CD-21B8-4272-A0C4-45B1395CA511}" srcOrd="0" destOrd="0" presId="urn:microsoft.com/office/officeart/2018/2/layout/IconVerticalSolidList"/>
    <dgm:cxn modelId="{BC92D7FC-D21B-43A7-8F4C-075541328932}" type="presOf" srcId="{57B0CB49-E0EB-4287-9BC0-293647C7407B}" destId="{8B6CD583-109E-4633-B530-370498A5CB35}" srcOrd="0" destOrd="0" presId="urn:microsoft.com/office/officeart/2018/2/layout/IconVerticalSolidList"/>
    <dgm:cxn modelId="{0D0BE6CB-3D19-41A9-8D2D-96B1D8C8AF33}" type="presParOf" srcId="{F48992CD-21B8-4272-A0C4-45B1395CA511}" destId="{29B9C87E-10F1-4A66-8D5C-F570F770C2D0}" srcOrd="0" destOrd="0" presId="urn:microsoft.com/office/officeart/2018/2/layout/IconVerticalSolidList"/>
    <dgm:cxn modelId="{2157DF24-0A8F-43E7-A072-0F91CE68AD41}" type="presParOf" srcId="{29B9C87E-10F1-4A66-8D5C-F570F770C2D0}" destId="{48FD8C56-AD8E-46D4-9DFA-9CB37A9CFC3D}" srcOrd="0" destOrd="0" presId="urn:microsoft.com/office/officeart/2018/2/layout/IconVerticalSolidList"/>
    <dgm:cxn modelId="{D2E7E3B7-E6F6-4728-8475-91F4BE5CE468}" type="presParOf" srcId="{29B9C87E-10F1-4A66-8D5C-F570F770C2D0}" destId="{3005285C-BB91-4E1C-8C5A-76573BEA25A7}" srcOrd="1" destOrd="0" presId="urn:microsoft.com/office/officeart/2018/2/layout/IconVerticalSolidList"/>
    <dgm:cxn modelId="{9EDF1D5D-0DF7-4A7C-B5E0-DB9B90DC1EFD}" type="presParOf" srcId="{29B9C87E-10F1-4A66-8D5C-F570F770C2D0}" destId="{0037BA8C-C3C4-4527-811C-4E33E4B40024}" srcOrd="2" destOrd="0" presId="urn:microsoft.com/office/officeart/2018/2/layout/IconVerticalSolidList"/>
    <dgm:cxn modelId="{CD0BF282-C8F4-4D5D-9604-01F5605093C2}" type="presParOf" srcId="{29B9C87E-10F1-4A66-8D5C-F570F770C2D0}" destId="{8B6CD583-109E-4633-B530-370498A5CB35}" srcOrd="3" destOrd="0" presId="urn:microsoft.com/office/officeart/2018/2/layout/IconVerticalSolidList"/>
    <dgm:cxn modelId="{52E40E1D-21E6-4DEE-ADDE-D2B74933B34C}" type="presParOf" srcId="{F48992CD-21B8-4272-A0C4-45B1395CA511}" destId="{B08A0FFC-6580-41C5-995E-79DE0CEE772E}" srcOrd="1" destOrd="0" presId="urn:microsoft.com/office/officeart/2018/2/layout/IconVerticalSolidList"/>
    <dgm:cxn modelId="{D8176123-35ED-4800-9210-7877FFA9975E}" type="presParOf" srcId="{F48992CD-21B8-4272-A0C4-45B1395CA511}" destId="{81372403-4725-44BF-8C26-54A7201F6298}" srcOrd="2" destOrd="0" presId="urn:microsoft.com/office/officeart/2018/2/layout/IconVerticalSolidList"/>
    <dgm:cxn modelId="{77D903AA-CD49-49B0-8574-FDA042589879}" type="presParOf" srcId="{81372403-4725-44BF-8C26-54A7201F6298}" destId="{10C048A5-E767-4BBA-B14C-FABD133752AF}" srcOrd="0" destOrd="0" presId="urn:microsoft.com/office/officeart/2018/2/layout/IconVerticalSolidList"/>
    <dgm:cxn modelId="{38F6B13D-CE93-4F0E-BF68-EF4BA206D404}" type="presParOf" srcId="{81372403-4725-44BF-8C26-54A7201F6298}" destId="{9F80A168-DCDF-47D7-AD34-DEE7BB8198F6}" srcOrd="1" destOrd="0" presId="urn:microsoft.com/office/officeart/2018/2/layout/IconVerticalSolidList"/>
    <dgm:cxn modelId="{F3FE6276-523F-4BDF-8747-A6EA28872E51}" type="presParOf" srcId="{81372403-4725-44BF-8C26-54A7201F6298}" destId="{FB0F0505-F28B-4598-85D1-AC4E7C8D8372}" srcOrd="2" destOrd="0" presId="urn:microsoft.com/office/officeart/2018/2/layout/IconVerticalSolidList"/>
    <dgm:cxn modelId="{5A260DAE-95C3-4B97-A763-5E79CB278FFF}" type="presParOf" srcId="{81372403-4725-44BF-8C26-54A7201F6298}" destId="{CBE0BB72-6496-4E98-9822-B23374EC8B55}" srcOrd="3" destOrd="0" presId="urn:microsoft.com/office/officeart/2018/2/layout/IconVerticalSolidList"/>
    <dgm:cxn modelId="{300047E4-0933-44D7-9C2A-90415775E9C4}" type="presParOf" srcId="{F48992CD-21B8-4272-A0C4-45B1395CA511}" destId="{9354262B-E9A5-47FA-AD0D-CF1D5CA7E606}" srcOrd="3" destOrd="0" presId="urn:microsoft.com/office/officeart/2018/2/layout/IconVerticalSolidList"/>
    <dgm:cxn modelId="{2AE469F8-26BF-4074-8DB5-92372C1627EB}" type="presParOf" srcId="{F48992CD-21B8-4272-A0C4-45B1395CA511}" destId="{DAF74016-E1D0-4118-BFEF-97D008B87606}" srcOrd="4" destOrd="0" presId="urn:microsoft.com/office/officeart/2018/2/layout/IconVerticalSolidList"/>
    <dgm:cxn modelId="{E2691AF5-0F5C-4EF8-B58E-3148A946C10B}" type="presParOf" srcId="{DAF74016-E1D0-4118-BFEF-97D008B87606}" destId="{9EC5F59B-96BA-4825-A07D-C1E286AC2C64}" srcOrd="0" destOrd="0" presId="urn:microsoft.com/office/officeart/2018/2/layout/IconVerticalSolidList"/>
    <dgm:cxn modelId="{E7A6B5DF-86FF-4DC4-8968-5DB9D7EE0AF5}" type="presParOf" srcId="{DAF74016-E1D0-4118-BFEF-97D008B87606}" destId="{D8F1562D-AEB1-4C0C-BF5C-B6A403E7F439}" srcOrd="1" destOrd="0" presId="urn:microsoft.com/office/officeart/2018/2/layout/IconVerticalSolidList"/>
    <dgm:cxn modelId="{9F55EC3C-9531-445E-BD86-A23D8E209555}" type="presParOf" srcId="{DAF74016-E1D0-4118-BFEF-97D008B87606}" destId="{68C744F2-A06D-4685-AD8F-EA68128A76F3}" srcOrd="2" destOrd="0" presId="urn:microsoft.com/office/officeart/2018/2/layout/IconVerticalSolidList"/>
    <dgm:cxn modelId="{66980E8A-AA98-455E-83DC-FBA69DBEBD86}" type="presParOf" srcId="{DAF74016-E1D0-4118-BFEF-97D008B87606}" destId="{F08E24F6-D706-4A6F-936C-DF9783F333FE}" srcOrd="3" destOrd="0" presId="urn:microsoft.com/office/officeart/2018/2/layout/IconVerticalSolidList"/>
    <dgm:cxn modelId="{367B5F25-7818-4267-8A8F-9F6607B192A1}" type="presParOf" srcId="{F48992CD-21B8-4272-A0C4-45B1395CA511}" destId="{71A08A88-ED99-41A2-8F1E-E1F2980D9851}" srcOrd="5" destOrd="0" presId="urn:microsoft.com/office/officeart/2018/2/layout/IconVerticalSolidList"/>
    <dgm:cxn modelId="{6F826ABF-AD30-4755-B9B9-F9F32B6B20B7}" type="presParOf" srcId="{F48992CD-21B8-4272-A0C4-45B1395CA511}" destId="{243E8055-7336-493E-8E2D-D8B98476CA1C}" srcOrd="6" destOrd="0" presId="urn:microsoft.com/office/officeart/2018/2/layout/IconVerticalSolidList"/>
    <dgm:cxn modelId="{02997A77-3667-4484-8F11-14A096B4E847}" type="presParOf" srcId="{243E8055-7336-493E-8E2D-D8B98476CA1C}" destId="{89CA3204-F88D-48B3-9022-EE3A3CC15AE7}" srcOrd="0" destOrd="0" presId="urn:microsoft.com/office/officeart/2018/2/layout/IconVerticalSolidList"/>
    <dgm:cxn modelId="{9903370D-1C05-451A-B83A-3DE79F9566AC}" type="presParOf" srcId="{243E8055-7336-493E-8E2D-D8B98476CA1C}" destId="{0693A374-623A-4C97-9158-DA74837ECAEE}" srcOrd="1" destOrd="0" presId="urn:microsoft.com/office/officeart/2018/2/layout/IconVerticalSolidList"/>
    <dgm:cxn modelId="{34A734DB-3CA7-4E4A-8054-28A98D16FB66}" type="presParOf" srcId="{243E8055-7336-493E-8E2D-D8B98476CA1C}" destId="{28AAE955-CC21-4207-B384-28AB2053CDD6}" srcOrd="2" destOrd="0" presId="urn:microsoft.com/office/officeart/2018/2/layout/IconVerticalSolidList"/>
    <dgm:cxn modelId="{4D4F7CC3-CEC8-47A5-BE43-D184918871CB}" type="presParOf" srcId="{243E8055-7336-493E-8E2D-D8B98476CA1C}" destId="{CD00AD07-AB85-4633-BC78-68C4B34F8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D8C56-AD8E-46D4-9DFA-9CB37A9CFC3D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5285C-BB91-4E1C-8C5A-76573BEA25A7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D583-109E-4633-B530-370498A5CB35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Network Goals</a:t>
          </a:r>
          <a:endParaRPr lang="en-US" sz="2500" kern="1200"/>
        </a:p>
      </dsp:txBody>
      <dsp:txXfrm>
        <a:off x="1900154" y="703"/>
        <a:ext cx="4473659" cy="1645155"/>
      </dsp:txXfrm>
    </dsp:sp>
    <dsp:sp modelId="{10C048A5-E767-4BBA-B14C-FABD133752AF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0A168-DCDF-47D7-AD34-DEE7BB8198F6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0BB72-6496-4E98-9822-B23374EC8B55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Network Parameters</a:t>
          </a:r>
          <a:endParaRPr lang="en-US" sz="2500" kern="1200" dirty="0"/>
        </a:p>
      </dsp:txBody>
      <dsp:txXfrm>
        <a:off x="1900154" y="2057147"/>
        <a:ext cx="4473659" cy="1645155"/>
      </dsp:txXfrm>
    </dsp:sp>
    <dsp:sp modelId="{9EC5F59B-96BA-4825-A07D-C1E286AC2C64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1562D-AEB1-4C0C-BF5C-B6A403E7F439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E24F6-D706-4A6F-936C-DF9783F333FE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Evaluation</a:t>
          </a:r>
          <a:endParaRPr lang="en-US" sz="2500" kern="1200" dirty="0"/>
        </a:p>
      </dsp:txBody>
      <dsp:txXfrm>
        <a:off x="1900154" y="4113591"/>
        <a:ext cx="4473659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0BE48-D754-4008-B62D-720700FF2E41}">
      <dsp:nvSpPr>
        <dsp:cNvPr id="0" name=""/>
        <dsp:cNvSpPr/>
      </dsp:nvSpPr>
      <dsp:spPr>
        <a:xfrm>
          <a:off x="828625" y="1687804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528C6-2645-4784-BD93-A107840BDE35}">
      <dsp:nvSpPr>
        <dsp:cNvPr id="0" name=""/>
        <dsp:cNvSpPr/>
      </dsp:nvSpPr>
      <dsp:spPr>
        <a:xfrm>
          <a:off x="30438" y="3351645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Resize </a:t>
          </a:r>
          <a:r>
            <a:rPr lang="de-DE" sz="1500" kern="1200" dirty="0" err="1"/>
            <a:t>input</a:t>
          </a:r>
          <a:r>
            <a:rPr lang="de-DE" sz="1500" kern="1200" dirty="0"/>
            <a:t>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arbitratily</a:t>
          </a:r>
          <a:r>
            <a:rPr lang="de-DE" sz="1500" kern="1200" dirty="0"/>
            <a:t> </a:t>
          </a:r>
          <a:r>
            <a:rPr lang="de-DE" sz="1500" kern="1200" dirty="0" err="1"/>
            <a:t>sized</a:t>
          </a:r>
          <a:r>
            <a:rPr lang="de-DE" sz="1500" kern="1200" dirty="0"/>
            <a:t> </a:t>
          </a:r>
          <a:r>
            <a:rPr lang="de-DE" sz="1500" kern="1200" dirty="0" err="1"/>
            <a:t>image</a:t>
          </a:r>
          <a:r>
            <a:rPr lang="de-DE" sz="1500" kern="1200" dirty="0"/>
            <a:t>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chest</a:t>
          </a:r>
          <a:r>
            <a:rPr lang="de-DE" sz="1500" kern="1200" dirty="0"/>
            <a:t> x-</a:t>
          </a:r>
          <a:r>
            <a:rPr lang="de-DE" sz="1500" kern="1200" dirty="0" err="1"/>
            <a:t>ray</a:t>
          </a:r>
          <a:r>
            <a:rPr lang="de-DE" sz="1500" kern="1200" dirty="0"/>
            <a:t>*</a:t>
          </a:r>
          <a:endParaRPr lang="en-US" sz="1500" kern="1200" dirty="0"/>
        </a:p>
      </dsp:txBody>
      <dsp:txXfrm>
        <a:off x="30438" y="3351645"/>
        <a:ext cx="2902500" cy="720000"/>
      </dsp:txXfrm>
    </dsp:sp>
    <dsp:sp modelId="{9FDE7508-DEFB-4177-A90D-C6E2EAED8E9B}">
      <dsp:nvSpPr>
        <dsp:cNvPr id="0" name=""/>
        <dsp:cNvSpPr/>
      </dsp:nvSpPr>
      <dsp:spPr>
        <a:xfrm>
          <a:off x="4239063" y="1687804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77279-9DA0-4F8F-9EBA-4C312A56E626}">
      <dsp:nvSpPr>
        <dsp:cNvPr id="0" name=""/>
        <dsp:cNvSpPr/>
      </dsp:nvSpPr>
      <dsp:spPr>
        <a:xfrm>
          <a:off x="3440875" y="3351645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Classify</a:t>
          </a:r>
          <a:r>
            <a:rPr lang="de-DE" sz="1500" kern="1200" dirty="0"/>
            <a:t> </a:t>
          </a:r>
          <a:r>
            <a:rPr lang="de-DE" sz="1500" kern="1200" dirty="0" err="1"/>
            <a:t>input</a:t>
          </a:r>
          <a:r>
            <a:rPr lang="de-DE" sz="1500" kern="1200" dirty="0"/>
            <a:t> </a:t>
          </a:r>
          <a:r>
            <a:rPr lang="de-DE" sz="1500" kern="1200" dirty="0" err="1"/>
            <a:t>images</a:t>
          </a:r>
          <a:r>
            <a:rPr lang="de-DE" sz="1500" kern="1200" dirty="0"/>
            <a:t> </a:t>
          </a:r>
          <a:r>
            <a:rPr lang="de-DE" sz="1500" kern="1200" dirty="0" err="1"/>
            <a:t>into</a:t>
          </a:r>
          <a:r>
            <a:rPr lang="de-DE" sz="1500" kern="1200" dirty="0"/>
            <a:t> </a:t>
          </a:r>
          <a:r>
            <a:rPr lang="de-DE" sz="1500" kern="1200" dirty="0" err="1"/>
            <a:t>Healthy</a:t>
          </a:r>
          <a:r>
            <a:rPr lang="de-DE" sz="1500" kern="1200" dirty="0"/>
            <a:t>, </a:t>
          </a:r>
          <a:r>
            <a:rPr lang="de-DE" sz="1500" kern="1200" dirty="0" err="1"/>
            <a:t>Bacterial</a:t>
          </a:r>
          <a:r>
            <a:rPr lang="de-DE" sz="1500" kern="1200" dirty="0"/>
            <a:t> </a:t>
          </a:r>
          <a:r>
            <a:rPr lang="de-DE" sz="1500" kern="1200" dirty="0" err="1"/>
            <a:t>or</a:t>
          </a:r>
          <a:r>
            <a:rPr lang="de-DE" sz="1500" kern="1200" dirty="0"/>
            <a:t> Viral </a:t>
          </a:r>
          <a:r>
            <a:rPr lang="de-DE" sz="1500" kern="1200" dirty="0" err="1"/>
            <a:t>Pneumonia</a:t>
          </a:r>
          <a:endParaRPr lang="en-US" sz="1500" kern="1200" dirty="0"/>
        </a:p>
      </dsp:txBody>
      <dsp:txXfrm>
        <a:off x="3440875" y="3351645"/>
        <a:ext cx="290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2D8E5-C741-49CF-AA8C-3EC4F798BCFB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E38DA-06B9-45BE-B3B9-0E286DFFEC1C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750x500 </a:t>
          </a:r>
          <a:r>
            <a:rPr lang="de-DE" sz="2200" kern="1200" dirty="0" err="1"/>
            <a:t>pixel</a:t>
          </a:r>
          <a:r>
            <a:rPr lang="de-DE" sz="2200" kern="1200" dirty="0"/>
            <a:t> </a:t>
          </a:r>
          <a:r>
            <a:rPr lang="de-DE" sz="2200" kern="1200" dirty="0" err="1"/>
            <a:t>images</a:t>
          </a:r>
          <a:r>
            <a:rPr lang="de-DE" sz="2200" kern="1200" dirty="0"/>
            <a:t> </a:t>
          </a:r>
          <a:r>
            <a:rPr lang="de-DE" sz="2200" kern="1200" dirty="0" err="1"/>
            <a:t>input</a:t>
          </a:r>
          <a:r>
            <a:rPr lang="de-DE" sz="2200" kern="1200" dirty="0"/>
            <a:t> </a:t>
          </a:r>
          <a:r>
            <a:rPr lang="de-DE" sz="2200" kern="1200" dirty="0" err="1"/>
            <a:t>with</a:t>
          </a:r>
          <a:r>
            <a:rPr lang="de-DE" sz="2200" kern="1200" dirty="0"/>
            <a:t> </a:t>
          </a:r>
          <a:r>
            <a:rPr lang="de-DE" sz="2200" kern="1200" dirty="0" err="1"/>
            <a:t>one</a:t>
          </a:r>
          <a:r>
            <a:rPr lang="de-DE" sz="2200" kern="1200" dirty="0"/>
            <a:t> </a:t>
          </a:r>
          <a:r>
            <a:rPr lang="de-DE" sz="2200" kern="1200" dirty="0" err="1"/>
            <a:t>colour</a:t>
          </a:r>
          <a:r>
            <a:rPr lang="de-DE" sz="2200" kern="1200" dirty="0"/>
            <a:t> </a:t>
          </a:r>
          <a:r>
            <a:rPr lang="de-DE" sz="2200" kern="1200" dirty="0" err="1"/>
            <a:t>channel</a:t>
          </a:r>
          <a:endParaRPr lang="en-US" sz="2200" kern="1200" dirty="0"/>
        </a:p>
      </dsp:txBody>
      <dsp:txXfrm>
        <a:off x="0" y="703"/>
        <a:ext cx="6373813" cy="1151608"/>
      </dsp:txXfrm>
    </dsp:sp>
    <dsp:sp modelId="{263B49C8-0136-4D25-8EEC-E493EE6289A6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372112"/>
            <a:satOff val="-232"/>
            <a:lumOff val="3136"/>
            <a:alphaOff val="0"/>
          </a:schemeClr>
        </a:solidFill>
        <a:ln w="12700" cap="flat" cmpd="sng" algn="ctr">
          <a:solidFill>
            <a:schemeClr val="accent2">
              <a:hueOff val="372112"/>
              <a:satOff val="-232"/>
              <a:lumOff val="31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9E33C-C46F-4A7C-B3A7-3BB049F2511C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Custom </a:t>
          </a:r>
          <a:r>
            <a:rPr lang="de-DE" sz="2200" kern="1200" dirty="0" err="1"/>
            <a:t>PyTorch</a:t>
          </a:r>
          <a:r>
            <a:rPr lang="de-DE" sz="2200" kern="1200" dirty="0"/>
            <a:t> </a:t>
          </a:r>
          <a:r>
            <a:rPr lang="de-DE" sz="2200" kern="1200" dirty="0" err="1"/>
            <a:t>dataset</a:t>
          </a:r>
          <a:r>
            <a:rPr lang="de-DE" sz="2200" kern="1200" dirty="0"/>
            <a:t> </a:t>
          </a:r>
          <a:r>
            <a:rPr lang="de-DE" sz="2200" kern="1200" dirty="0" err="1"/>
            <a:t>class</a:t>
          </a:r>
          <a:r>
            <a:rPr lang="de-DE" sz="2200" kern="1200" dirty="0"/>
            <a:t> </a:t>
          </a:r>
          <a:r>
            <a:rPr lang="de-DE" sz="2200" kern="1200" dirty="0" err="1"/>
            <a:t>to</a:t>
          </a:r>
          <a:r>
            <a:rPr lang="de-DE" sz="2200" kern="1200" dirty="0"/>
            <a:t> </a:t>
          </a:r>
          <a:r>
            <a:rPr lang="de-DE" sz="2200" kern="1200" dirty="0" err="1"/>
            <a:t>further</a:t>
          </a:r>
          <a:r>
            <a:rPr lang="de-DE" sz="2200" kern="1200" dirty="0"/>
            <a:t> </a:t>
          </a:r>
          <a:r>
            <a:rPr lang="de-DE" sz="2200" kern="1200" dirty="0" err="1"/>
            <a:t>transform</a:t>
          </a:r>
          <a:r>
            <a:rPr lang="de-DE" sz="2200" kern="1200" dirty="0"/>
            <a:t>, </a:t>
          </a:r>
          <a:r>
            <a:rPr lang="de-DE" sz="2200" kern="1200" dirty="0" err="1"/>
            <a:t>normalize</a:t>
          </a:r>
          <a:r>
            <a:rPr lang="de-DE" sz="2200" kern="1200" dirty="0"/>
            <a:t> and </a:t>
          </a:r>
          <a:r>
            <a:rPr lang="de-DE" sz="2200" kern="1200" dirty="0" err="1"/>
            <a:t>deliver</a:t>
          </a:r>
          <a:r>
            <a:rPr lang="de-DE" sz="2200" kern="1200" dirty="0"/>
            <a:t> </a:t>
          </a:r>
          <a:r>
            <a:rPr lang="de-DE" sz="2200" kern="1200" dirty="0" err="1"/>
            <a:t>data</a:t>
          </a:r>
          <a:r>
            <a:rPr lang="de-DE" sz="2200" kern="1200" dirty="0"/>
            <a:t> do </a:t>
          </a:r>
          <a:r>
            <a:rPr lang="de-DE" sz="2200" kern="1200" dirty="0" err="1"/>
            <a:t>the</a:t>
          </a:r>
          <a:r>
            <a:rPr lang="de-DE" sz="2200" kern="1200" dirty="0"/>
            <a:t> </a:t>
          </a:r>
          <a:r>
            <a:rPr lang="de-DE" sz="2200" kern="1200" dirty="0" err="1"/>
            <a:t>dataloader</a:t>
          </a:r>
          <a:endParaRPr lang="en-US" sz="2200" kern="1200" dirty="0"/>
        </a:p>
      </dsp:txBody>
      <dsp:txXfrm>
        <a:off x="0" y="1152311"/>
        <a:ext cx="6373813" cy="1151608"/>
      </dsp:txXfrm>
    </dsp:sp>
    <dsp:sp modelId="{2099D683-4892-4227-9083-779AEB2C9D54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744223"/>
            <a:satOff val="-464"/>
            <a:lumOff val="6273"/>
            <a:alphaOff val="0"/>
          </a:schemeClr>
        </a:solidFill>
        <a:ln w="12700" cap="flat" cmpd="sng" algn="ctr">
          <a:solidFill>
            <a:schemeClr val="accent2">
              <a:hueOff val="744223"/>
              <a:satOff val="-464"/>
              <a:lumOff val="62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44366-93B3-45C5-9B50-1284A8FAF3B7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3 </a:t>
          </a:r>
          <a:r>
            <a:rPr lang="de-DE" sz="2200" kern="1200" dirty="0" err="1"/>
            <a:t>convolutional</a:t>
          </a:r>
          <a:r>
            <a:rPr lang="de-DE" sz="2200" kern="1200" dirty="0"/>
            <a:t> </a:t>
          </a:r>
          <a:r>
            <a:rPr lang="de-DE" sz="2200" kern="1200" dirty="0" err="1"/>
            <a:t>layers</a:t>
          </a:r>
          <a:r>
            <a:rPr lang="de-DE" sz="2200" kern="1200" dirty="0"/>
            <a:t> and 3 linear </a:t>
          </a:r>
          <a:r>
            <a:rPr lang="de-DE" sz="2200" kern="1200" dirty="0" err="1"/>
            <a:t>layers</a:t>
          </a:r>
          <a:endParaRPr lang="en-US" sz="2200" kern="1200" dirty="0"/>
        </a:p>
      </dsp:txBody>
      <dsp:txXfrm>
        <a:off x="0" y="2303920"/>
        <a:ext cx="6373813" cy="1151608"/>
      </dsp:txXfrm>
    </dsp:sp>
    <dsp:sp modelId="{B8A9C83D-17E6-4CC7-A1F2-4E78B473727C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1116335"/>
            <a:satOff val="-697"/>
            <a:lumOff val="9409"/>
            <a:alphaOff val="0"/>
          </a:schemeClr>
        </a:solidFill>
        <a:ln w="12700" cap="flat" cmpd="sng" algn="ctr">
          <a:solidFill>
            <a:schemeClr val="accent2">
              <a:hueOff val="1116335"/>
              <a:satOff val="-697"/>
              <a:lumOff val="94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99EA6-1F45-4ED6-855E-6EF41F524EEA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Cross-</a:t>
          </a:r>
          <a:r>
            <a:rPr lang="de-DE" sz="2200" kern="1200" dirty="0" err="1"/>
            <a:t>entropy</a:t>
          </a:r>
          <a:r>
            <a:rPr lang="de-DE" sz="2200" kern="1200" dirty="0"/>
            <a:t> </a:t>
          </a:r>
          <a:r>
            <a:rPr lang="de-DE" sz="2200" kern="1200" dirty="0" err="1"/>
            <a:t>loss</a:t>
          </a:r>
          <a:r>
            <a:rPr lang="de-DE" sz="2200" kern="1200" dirty="0"/>
            <a:t> </a:t>
          </a:r>
          <a:r>
            <a:rPr lang="de-DE" sz="2200" kern="1200" dirty="0" err="1"/>
            <a:t>computation</a:t>
          </a:r>
          <a:endParaRPr lang="en-US" sz="2200" kern="1200" dirty="0"/>
        </a:p>
      </dsp:txBody>
      <dsp:txXfrm>
        <a:off x="0" y="3455529"/>
        <a:ext cx="6373813" cy="1151608"/>
      </dsp:txXfrm>
    </dsp:sp>
    <dsp:sp modelId="{722168CE-6BB8-4DF9-A730-BF9A356D3D27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accent2">
              <a:hueOff val="1488446"/>
              <a:satOff val="-929"/>
              <a:lumOff val="12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585D7-BCE5-4B26-9EE2-3056C44D9F69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Adam </a:t>
          </a:r>
          <a:r>
            <a:rPr lang="de-DE" sz="2200" kern="1200" dirty="0" err="1"/>
            <a:t>algorithm</a:t>
          </a:r>
          <a:r>
            <a:rPr lang="de-DE" sz="2200" kern="1200" dirty="0"/>
            <a:t> </a:t>
          </a:r>
          <a:r>
            <a:rPr lang="de-DE" sz="2200" kern="1200" dirty="0" err="1"/>
            <a:t>optimizer</a:t>
          </a:r>
          <a:endParaRPr lang="en-US" sz="2200" kern="1200" dirty="0"/>
        </a:p>
      </dsp:txBody>
      <dsp:txXfrm>
        <a:off x="0" y="4607138"/>
        <a:ext cx="6373813" cy="1151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D8C56-AD8E-46D4-9DFA-9CB37A9CFC3D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5285C-BB91-4E1C-8C5A-76573BEA25A7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D583-109E-4633-B530-370498A5CB35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Weighting</a:t>
          </a:r>
          <a:r>
            <a:rPr lang="de-DE" sz="2200" kern="1200" dirty="0"/>
            <a:t> </a:t>
          </a:r>
          <a:r>
            <a:rPr lang="de-DE" sz="2200" kern="1200" dirty="0" err="1"/>
            <a:t>of</a:t>
          </a:r>
          <a:r>
            <a:rPr lang="de-DE" sz="2200" kern="1200" dirty="0"/>
            <a:t> </a:t>
          </a:r>
          <a:r>
            <a:rPr lang="de-DE" sz="2200" kern="1200" dirty="0" err="1"/>
            <a:t>features</a:t>
          </a:r>
          <a:endParaRPr lang="en-US" sz="2200" kern="1200" dirty="0"/>
        </a:p>
      </dsp:txBody>
      <dsp:txXfrm>
        <a:off x="1399293" y="2390"/>
        <a:ext cx="4974520" cy="1211509"/>
      </dsp:txXfrm>
    </dsp:sp>
    <dsp:sp modelId="{10C048A5-E767-4BBA-B14C-FABD133752AF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0A168-DCDF-47D7-AD34-DEE7BB8198F6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0BB72-6496-4E98-9822-B23374EC8B55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Resampling</a:t>
          </a:r>
          <a:r>
            <a:rPr lang="de-DE" sz="2200" kern="1200" dirty="0"/>
            <a:t> </a:t>
          </a:r>
          <a:r>
            <a:rPr lang="de-DE" sz="2200" kern="1200" dirty="0" err="1"/>
            <a:t>of</a:t>
          </a:r>
          <a:r>
            <a:rPr lang="de-DE" sz="2200" kern="1200" dirty="0"/>
            <a:t> </a:t>
          </a:r>
          <a:r>
            <a:rPr lang="de-DE" sz="2200" kern="1200" dirty="0" err="1"/>
            <a:t>training</a:t>
          </a:r>
          <a:r>
            <a:rPr lang="de-DE" sz="2200" kern="1200" dirty="0"/>
            <a:t> </a:t>
          </a:r>
          <a:r>
            <a:rPr lang="de-DE" sz="2200" kern="1200" dirty="0" err="1"/>
            <a:t>set</a:t>
          </a:r>
          <a:endParaRPr lang="en-US" sz="2200" kern="1200" dirty="0"/>
        </a:p>
      </dsp:txBody>
      <dsp:txXfrm>
        <a:off x="1399293" y="1516777"/>
        <a:ext cx="4974520" cy="1211509"/>
      </dsp:txXfrm>
    </dsp:sp>
    <dsp:sp modelId="{9EC5F59B-96BA-4825-A07D-C1E286AC2C64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1562D-AEB1-4C0C-BF5C-B6A403E7F439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E24F6-D706-4A6F-936C-DF9783F333FE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Adjustment </a:t>
          </a:r>
          <a:r>
            <a:rPr lang="de-DE" sz="2200" kern="1200" dirty="0" err="1"/>
            <a:t>of</a:t>
          </a:r>
          <a:r>
            <a:rPr lang="de-DE" sz="2200" kern="1200" dirty="0"/>
            <a:t> </a:t>
          </a:r>
          <a:r>
            <a:rPr lang="de-DE" sz="2200" kern="1200" dirty="0" err="1"/>
            <a:t>cost</a:t>
          </a:r>
          <a:r>
            <a:rPr lang="de-DE" sz="2200" kern="1200" dirty="0"/>
            <a:t> </a:t>
          </a:r>
          <a:r>
            <a:rPr lang="de-DE" sz="2200" kern="1200" dirty="0" err="1"/>
            <a:t>function</a:t>
          </a:r>
          <a:endParaRPr lang="en-US" sz="2200" kern="1200" dirty="0"/>
        </a:p>
      </dsp:txBody>
      <dsp:txXfrm>
        <a:off x="1399293" y="3031163"/>
        <a:ext cx="4974520" cy="1211509"/>
      </dsp:txXfrm>
    </dsp:sp>
    <dsp:sp modelId="{89CA3204-F88D-48B3-9022-EE3A3CC15AE7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3A374-623A-4C97-9158-DA74837ECAEE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AD07-AB85-4633-BC78-68C4B34F8949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More </a:t>
          </a:r>
          <a:r>
            <a:rPr lang="de-DE" sz="2200" kern="1200" dirty="0" err="1"/>
            <a:t>computational</a:t>
          </a:r>
          <a:r>
            <a:rPr lang="de-DE" sz="2200" kern="1200" dirty="0"/>
            <a:t> power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F665-CC16-46AE-A4A7-B2B19A6B6E32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C98C-C296-40BA-B4B6-460D06E31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C98C-C296-40BA-B4B6-460D06E314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29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Input Size was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/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- Cross </a:t>
            </a:r>
            <a:r>
              <a:rPr lang="de-DE" dirty="0" err="1"/>
              <a:t>Entropy</a:t>
            </a:r>
            <a:r>
              <a:rPr lang="de-DE" dirty="0"/>
              <a:t> Loss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r>
              <a:rPr lang="de-DE" dirty="0"/>
              <a:t>- Adams Solver after </a:t>
            </a:r>
            <a:r>
              <a:rPr lang="de-DE" dirty="0" err="1"/>
              <a:t>trial</a:t>
            </a:r>
            <a:endParaRPr lang="de-DE" dirty="0"/>
          </a:p>
          <a:p>
            <a:r>
              <a:rPr lang="de-DE" dirty="0"/>
              <a:t>	-gradient </a:t>
            </a:r>
            <a:r>
              <a:rPr lang="de-DE" dirty="0" err="1"/>
              <a:t>descent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adaptive </a:t>
            </a:r>
            <a:r>
              <a:rPr lang="de-DE" dirty="0" err="1"/>
              <a:t>momentum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rate </a:t>
            </a:r>
            <a:r>
              <a:rPr lang="de-DE" dirty="0" err="1"/>
              <a:t>adapted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(not </a:t>
            </a:r>
            <a:r>
              <a:rPr lang="de-DE" dirty="0" err="1"/>
              <a:t>fixed</a:t>
            </a:r>
            <a:r>
              <a:rPr lang="de-DE" dirty="0"/>
              <a:t>)</a:t>
            </a:r>
          </a:p>
          <a:p>
            <a:r>
              <a:rPr lang="de-DE" dirty="0"/>
              <a:t>	-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momentum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smooth out </a:t>
            </a:r>
            <a:r>
              <a:rPr lang="de-DE" dirty="0" err="1"/>
              <a:t>fluctuations</a:t>
            </a:r>
            <a:r>
              <a:rPr lang="de-DE" dirty="0"/>
              <a:t> and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minima</a:t>
            </a:r>
            <a:endParaRPr lang="de-DE" dirty="0"/>
          </a:p>
          <a:p>
            <a:r>
              <a:rPr lang="de-DE" dirty="0"/>
              <a:t>	-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rate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magnitude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reent</a:t>
            </a:r>
            <a:r>
              <a:rPr lang="de-DE" dirty="0"/>
              <a:t>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/>
              <a:t>	-Adam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calculates</a:t>
            </a:r>
            <a:r>
              <a:rPr lang="de-DE" dirty="0"/>
              <a:t> an </a:t>
            </a:r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(^2)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adaptively</a:t>
            </a:r>
            <a:r>
              <a:rPr lang="de-DE" dirty="0"/>
              <a:t> 	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  <a:p>
            <a:r>
              <a:rPr lang="de-DE" dirty="0"/>
              <a:t>- Hyperparameter </a:t>
            </a:r>
            <a:r>
              <a:rPr lang="de-DE" dirty="0" err="1"/>
              <a:t>tuning</a:t>
            </a:r>
            <a:r>
              <a:rPr lang="de-DE" dirty="0"/>
              <a:t>: Learning Rates and Batch Sizes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C98C-C296-40BA-B4B6-460D06E3141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33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228600" indent="-228600">
              <a:buAutoNum type="arabicPeriod"/>
            </a:pPr>
            <a:r>
              <a:rPr lang="de-DE" dirty="0"/>
              <a:t>3x3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, a </a:t>
            </a:r>
            <a:r>
              <a:rPr lang="de-DE" dirty="0" err="1"/>
              <a:t>rectified</a:t>
            </a:r>
            <a:r>
              <a:rPr lang="de-DE" dirty="0"/>
              <a:t> linear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(</a:t>
            </a:r>
            <a:r>
              <a:rPr lang="de-DE" dirty="0" err="1"/>
              <a:t>ReLu</a:t>
            </a:r>
            <a:r>
              <a:rPr lang="de-DE" dirty="0"/>
              <a:t>) </a:t>
            </a:r>
            <a:r>
              <a:rPr lang="de-DE" dirty="0" err="1"/>
              <a:t>function</a:t>
            </a:r>
            <a:r>
              <a:rPr lang="de-DE" dirty="0"/>
              <a:t> and a </a:t>
            </a:r>
            <a:r>
              <a:rPr lang="de-DE" dirty="0" err="1"/>
              <a:t>dropout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3x3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3x3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3x3 </a:t>
            </a:r>
            <a:r>
              <a:rPr lang="de-DE" dirty="0" err="1"/>
              <a:t>squares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sensitivity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Flattening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linear </a:t>
            </a:r>
            <a:r>
              <a:rPr lang="de-DE" dirty="0" err="1"/>
              <a:t>layers</a:t>
            </a:r>
            <a:r>
              <a:rPr lang="de-DE" dirty="0"/>
              <a:t> (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dimensional),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: 16x166x250=664000</a:t>
            </a:r>
          </a:p>
          <a:p>
            <a:pPr marL="228600" indent="-228600">
              <a:buAutoNum type="arabicPeriod"/>
            </a:pPr>
            <a:r>
              <a:rPr lang="de-DE" dirty="0"/>
              <a:t>Linear Layer, </a:t>
            </a:r>
            <a:r>
              <a:rPr lang="de-DE" dirty="0" err="1"/>
              <a:t>ReLu</a:t>
            </a:r>
            <a:r>
              <a:rPr lang="de-DE" dirty="0"/>
              <a:t>, </a:t>
            </a:r>
            <a:r>
              <a:rPr lang="de-DE" dirty="0" err="1"/>
              <a:t>dropout</a:t>
            </a:r>
            <a:r>
              <a:rPr lang="de-DE" dirty="0"/>
              <a:t> 30%</a:t>
            </a:r>
          </a:p>
          <a:p>
            <a:pPr marL="228600" indent="-228600">
              <a:buAutoNum type="arabicPeriod"/>
            </a:pPr>
            <a:r>
              <a:rPr lang="de-DE" dirty="0"/>
              <a:t>Linear </a:t>
            </a:r>
            <a:r>
              <a:rPr lang="de-DE" dirty="0" err="1"/>
              <a:t>Lyer</a:t>
            </a:r>
            <a:r>
              <a:rPr lang="de-DE" dirty="0"/>
              <a:t>, </a:t>
            </a:r>
            <a:r>
              <a:rPr lang="de-DE" dirty="0" err="1"/>
              <a:t>ReLu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Linear Layer, 3 Outputs (normal, </a:t>
            </a:r>
            <a:r>
              <a:rPr lang="de-DE" dirty="0" err="1"/>
              <a:t>bacterial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viral)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-&gt;Middle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proven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 err="1"/>
              <a:t>Convolution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- 2d-data (in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gray-scale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) </a:t>
            </a:r>
            <a:r>
              <a:rPr lang="de-DE" dirty="0" err="1"/>
              <a:t>is</a:t>
            </a:r>
            <a:r>
              <a:rPr lang="de-DE" dirty="0"/>
              <a:t> „</a:t>
            </a:r>
            <a:r>
              <a:rPr lang="de-DE" dirty="0" err="1"/>
              <a:t>convolved</a:t>
            </a:r>
            <a:r>
              <a:rPr lang="de-DE" dirty="0"/>
              <a:t>“(gefaltet)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(Faltungsmatrix, hier 3x3, kann </a:t>
            </a:r>
            <a:r>
              <a:rPr lang="de-DE" dirty="0" err="1"/>
              <a:t>geupdated</a:t>
            </a:r>
            <a:r>
              <a:rPr lang="de-DE" dirty="0"/>
              <a:t> werden)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 a </a:t>
            </a:r>
            <a:r>
              <a:rPr lang="de-DE" dirty="0" err="1"/>
              <a:t>neuron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examined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(e.g.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 in an </a:t>
            </a:r>
            <a:r>
              <a:rPr lang="de-DE" dirty="0" err="1"/>
              <a:t>image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(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*</a:t>
            </a:r>
            <a:r>
              <a:rPr lang="de-DE" dirty="0" err="1"/>
              <a:t>kernel</a:t>
            </a:r>
            <a:r>
              <a:rPr lang="de-DE" dirty="0"/>
              <a:t>) and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Dropout: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dropout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nullifies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dropping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)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appeare</a:t>
            </a:r>
            <a:r>
              <a:rPr lang="de-DE" dirty="0"/>
              <a:t> in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batches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disproportionally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generalization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-neurons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dropped</a:t>
            </a:r>
            <a:r>
              <a:rPr lang="de-DE" dirty="0"/>
              <a:t> at </a:t>
            </a:r>
            <a:r>
              <a:rPr lang="de-DE" dirty="0" err="1"/>
              <a:t>random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Max Pooling: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discarded</a:t>
            </a:r>
            <a:r>
              <a:rPr lang="de-DE" dirty="0"/>
              <a:t>,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a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</a:t>
            </a:r>
            <a:r>
              <a:rPr lang="de-DE" dirty="0" err="1"/>
              <a:t>here</a:t>
            </a:r>
            <a:r>
              <a:rPr lang="de-DE" dirty="0"/>
              <a:t> 3x3)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and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/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/</a:t>
            </a:r>
            <a:r>
              <a:rPr lang="de-DE" dirty="0" err="1"/>
              <a:t>overfitting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- non negative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will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negatively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(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undesirable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Extra:</a:t>
            </a:r>
          </a:p>
          <a:p>
            <a:pPr marL="0" indent="0">
              <a:buNone/>
            </a:pPr>
            <a:r>
              <a:rPr lang="de-DE" dirty="0"/>
              <a:t>- Padding </a:t>
            </a:r>
            <a:r>
              <a:rPr lang="de-DE" dirty="0" err="1"/>
              <a:t>of</a:t>
            </a:r>
            <a:r>
              <a:rPr lang="de-DE" dirty="0"/>
              <a:t> 1: additional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was </a:t>
            </a:r>
            <a:r>
              <a:rPr lang="de-DE" dirty="0" err="1"/>
              <a:t>used</a:t>
            </a:r>
            <a:r>
              <a:rPr lang="de-DE" dirty="0"/>
              <a:t> (frame </a:t>
            </a:r>
            <a:r>
              <a:rPr lang="de-DE" dirty="0" err="1"/>
              <a:t>of</a:t>
            </a:r>
            <a:r>
              <a:rPr lang="de-DE" dirty="0"/>
              <a:t> 1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- Stride </a:t>
            </a:r>
            <a:r>
              <a:rPr lang="de-DE" dirty="0" err="1"/>
              <a:t>of</a:t>
            </a:r>
            <a:r>
              <a:rPr lang="de-DE" dirty="0"/>
              <a:t> 1: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ergo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skipped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1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in different </a:t>
            </a:r>
            <a:r>
              <a:rPr lang="de-DE" dirty="0" err="1"/>
              <a:t>dimensions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 </a:t>
            </a:r>
            <a:r>
              <a:rPr lang="de-DE" dirty="0" err="1"/>
              <a:t>kernels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C98C-C296-40BA-B4B6-460D06E314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9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~75%, </a:t>
            </a:r>
            <a:r>
              <a:rPr lang="de-DE" dirty="0" err="1"/>
              <a:t>max</a:t>
            </a:r>
            <a:r>
              <a:rPr lang="de-DE" dirty="0"/>
              <a:t> 77%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Optical </a:t>
            </a:r>
            <a:r>
              <a:rPr lang="de-DE" dirty="0" err="1"/>
              <a:t>distinguishment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viral and </a:t>
            </a:r>
            <a:r>
              <a:rPr lang="de-DE" dirty="0" err="1"/>
              <a:t>bacterial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a human)</a:t>
            </a:r>
          </a:p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evenly</a:t>
            </a:r>
            <a:r>
              <a:rPr lang="de-DE" dirty="0"/>
              <a:t> in normal and </a:t>
            </a:r>
            <a:r>
              <a:rPr lang="de-DE" dirty="0" err="1"/>
              <a:t>infected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not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Viral was </a:t>
            </a:r>
            <a:r>
              <a:rPr lang="de-DE" dirty="0" err="1"/>
              <a:t>hardest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C98C-C296-40BA-B4B6-460D06E314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92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EE91C-C3E9-0949-1010-63871FD6A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9219378-8BA7-4F2F-BD80-4CD008181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D9AFB9-3016-EC4D-DC21-CF5830FBC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~75%</a:t>
            </a:r>
          </a:p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evenly</a:t>
            </a:r>
            <a:r>
              <a:rPr lang="de-DE" dirty="0"/>
              <a:t> in normal and </a:t>
            </a:r>
            <a:r>
              <a:rPr lang="de-DE" dirty="0" err="1"/>
              <a:t>infected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not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endParaRPr lang="de-DE" dirty="0"/>
          </a:p>
          <a:p>
            <a:r>
              <a:rPr lang="de-DE" dirty="0"/>
              <a:t>Optical </a:t>
            </a:r>
            <a:r>
              <a:rPr lang="de-DE" dirty="0" err="1"/>
              <a:t>distinguishment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viral and </a:t>
            </a:r>
            <a:r>
              <a:rPr lang="de-DE" dirty="0" err="1"/>
              <a:t>bacterial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a human)</a:t>
            </a:r>
          </a:p>
          <a:p>
            <a:r>
              <a:rPr lang="de-DE" dirty="0"/>
              <a:t>Viral was </a:t>
            </a:r>
            <a:r>
              <a:rPr lang="de-DE" dirty="0" err="1"/>
              <a:t>hardest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92C4E2-4E64-FBE7-E5AF-444205FF4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C98C-C296-40BA-B4B6-460D06E314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60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A6559-EFFB-1754-70E0-86FBA4B2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E41278-B58B-7B1A-8F7A-1DCBDB7B3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DF72928-9410-0ED3-477B-2103D44C5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power -&gt;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and </a:t>
            </a:r>
            <a:r>
              <a:rPr lang="de-DE" dirty="0" err="1"/>
              <a:t>number</a:t>
            </a:r>
            <a:r>
              <a:rPr lang="de-DE" dirty="0"/>
              <a:t> was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penalize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rarer </a:t>
            </a:r>
            <a:r>
              <a:rPr lang="de-DE" dirty="0" err="1"/>
              <a:t>class</a:t>
            </a:r>
            <a:r>
              <a:rPr lang="de-DE" dirty="0"/>
              <a:t> (viral)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104154-AC36-A656-7B37-5774A21D3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C98C-C296-40BA-B4B6-460D06E3141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08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A373-DC5D-4606-90CA-0D211680869E}" type="datetime3">
              <a:rPr lang="de-DE" smtClean="0"/>
              <a:t>06/02/24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74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3B4-DE7D-4D5D-BAE1-991DCD4B18CA}" type="datetime3">
              <a:rPr lang="de-DE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0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A1A9-031F-4284-BEC8-F7DF69F58AF4}" type="datetime3">
              <a:rPr lang="de-DE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C5C-9FE0-4434-A3F4-31476B961492}" type="datetime3">
              <a:rPr lang="de-DE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FE3F-069E-4E10-87BD-7927339BC127}" type="datetime3">
              <a:rPr lang="de-DE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B4-25FA-48B3-9FD7-53080FA37E20}" type="datetime3">
              <a:rPr lang="de-DE" smtClean="0"/>
              <a:t>06/02/24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9E7-688E-4D46-A0B9-259077F55107}" type="datetime3">
              <a:rPr lang="de-DE" smtClean="0"/>
              <a:t>06/02/24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834-DC04-4D92-8C68-50507E9EA689}" type="datetime3">
              <a:rPr lang="de-DE" smtClean="0"/>
              <a:t>06/02/24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1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C04-CED5-4F8E-8C73-6AE7673CA678}" type="datetime3">
              <a:rPr lang="de-DE" smtClean="0"/>
              <a:t>06/02/24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14906"/>
            <a:ext cx="6379210" cy="138499"/>
          </a:xfrm>
        </p:spPr>
        <p:txBody>
          <a:bodyPr/>
          <a:lstStyle/>
          <a:p>
            <a:pPr algn="ctr"/>
            <a:r>
              <a:rPr lang="en-US" dirty="0"/>
              <a:t>AML - Friedrich Balassa, Rune </a:t>
            </a:r>
            <a:r>
              <a:rPr lang="en-US" dirty="0" err="1"/>
              <a:t>Fritzsche</a:t>
            </a:r>
            <a:r>
              <a:rPr lang="en-US" dirty="0"/>
              <a:t>, Lorenz Maurer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B46A-5240-4A6F-89E5-1B5F27EE0710}" type="datetime3">
              <a:rPr lang="de-DE" smtClean="0"/>
              <a:t>06/02/24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1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DEFE-3B1D-4935-8D79-A8A8CE4CE7E0}" type="datetime3">
              <a:rPr lang="de-DE" smtClean="0"/>
              <a:t>06/02/24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AML - Friedrich Balassa, Rune Fritzsche, Lorenz Maurer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65F930E-4D9D-4D2B-B49A-932AA706C6A4}" type="datetime3">
              <a:rPr lang="de-DE" smtClean="0"/>
              <a:t>06/02/24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AML - Friedrich Balassa, Rune Fritzsche, Lorenz Maurer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6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bstract background of mesh on pink">
            <a:extLst>
              <a:ext uri="{FF2B5EF4-FFF2-40B4-BE49-F238E27FC236}">
                <a16:creationId xmlns:a16="http://schemas.microsoft.com/office/drawing/2014/main" id="{9F15D7F9-3F40-DCA7-5929-9D17E2BE4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6123366-C566-73EF-393F-414C54197CDD}"/>
              </a:ext>
            </a:extLst>
          </p:cNvPr>
          <p:cNvSpPr txBox="1"/>
          <p:nvPr/>
        </p:nvSpPr>
        <p:spPr>
          <a:xfrm>
            <a:off x="550863" y="796205"/>
            <a:ext cx="6396037" cy="273930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Convolutional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 For Pneumonia Classification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X-Ray Images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A676F-9AE9-C3B0-8F11-FBDB6470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6123366-C566-73EF-393F-414C54197CDD}"/>
              </a:ext>
            </a:extLst>
          </p:cNvPr>
          <p:cNvSpPr txBox="1"/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EBCE750A-96C5-07FD-FE57-4F0E47614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95497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DE2DF-B228-115A-80D7-1AE7632B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853C-F258-4489-B475-4462679B7273}" type="datetime3">
              <a:rPr lang="de-DE" smtClean="0"/>
              <a:t>06/02/24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4A024D-DFC2-2479-19A7-BBB20C1F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14906"/>
            <a:ext cx="6379210" cy="138499"/>
          </a:xfrm>
        </p:spPr>
        <p:txBody>
          <a:bodyPr/>
          <a:lstStyle/>
          <a:p>
            <a:pPr algn="ctr"/>
            <a:r>
              <a:rPr lang="en-US" dirty="0"/>
              <a:t>AML - Friedrich Balassa, Rune </a:t>
            </a:r>
            <a:r>
              <a:rPr lang="en-US" dirty="0" err="1"/>
              <a:t>Fritzsche</a:t>
            </a:r>
            <a:r>
              <a:rPr lang="en-US" dirty="0"/>
              <a:t>, Lorenz Maurer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29A16-8194-FF38-A015-F99E14D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71E78A-C994-E0F3-D6EF-35B570BCB88E}"/>
              </a:ext>
            </a:extLst>
          </p:cNvPr>
          <p:cNvSpPr txBox="1"/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Network Goals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1D841-3F90-679F-C7AA-ED8A6ECE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9CE5-6B86-4197-A13D-BE8A76D136A4}" type="datetime3">
              <a:rPr lang="de-DE" smtClean="0"/>
              <a:t>06/02/24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79F2CD-E52E-8634-2C69-8811652D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14906"/>
            <a:ext cx="6379210" cy="138499"/>
          </a:xfrm>
        </p:spPr>
        <p:txBody>
          <a:bodyPr/>
          <a:lstStyle/>
          <a:p>
            <a:pPr algn="ctr"/>
            <a:r>
              <a:rPr lang="en-US" dirty="0"/>
              <a:t>AML - Friedrich Balassa, Rune </a:t>
            </a:r>
            <a:r>
              <a:rPr lang="en-US" dirty="0" err="1"/>
              <a:t>Fritzsche</a:t>
            </a:r>
            <a:r>
              <a:rPr lang="en-US" dirty="0"/>
              <a:t>, Lorenz Maurer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142ED-E404-5394-2CB3-17119D7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E04D19-DAAC-72DE-CE02-EC2ADC1E853D}"/>
              </a:ext>
            </a:extLst>
          </p:cNvPr>
          <p:cNvSpPr txBox="1"/>
          <p:nvPr/>
        </p:nvSpPr>
        <p:spPr>
          <a:xfrm>
            <a:off x="2453640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063EF19D-7778-E536-23B5-0DA7B919490B}"/>
              </a:ext>
            </a:extLst>
          </p:cNvPr>
          <p:cNvSpPr/>
          <p:nvPr/>
        </p:nvSpPr>
        <p:spPr>
          <a:xfrm>
            <a:off x="4933327" y="1048020"/>
            <a:ext cx="3583260" cy="3960000"/>
          </a:xfrm>
          <a:custGeom>
            <a:avLst/>
            <a:gdLst>
              <a:gd name="connsiteX0" fmla="*/ 0 w 3224463"/>
              <a:gd name="connsiteY0" fmla="*/ 537421 h 3561347"/>
              <a:gd name="connsiteX1" fmla="*/ 537421 w 3224463"/>
              <a:gd name="connsiteY1" fmla="*/ 0 h 3561347"/>
              <a:gd name="connsiteX2" fmla="*/ 2687042 w 3224463"/>
              <a:gd name="connsiteY2" fmla="*/ 0 h 3561347"/>
              <a:gd name="connsiteX3" fmla="*/ 3224463 w 3224463"/>
              <a:gd name="connsiteY3" fmla="*/ 537421 h 3561347"/>
              <a:gd name="connsiteX4" fmla="*/ 3224463 w 3224463"/>
              <a:gd name="connsiteY4" fmla="*/ 3023926 h 3561347"/>
              <a:gd name="connsiteX5" fmla="*/ 2687042 w 3224463"/>
              <a:gd name="connsiteY5" fmla="*/ 3561347 h 3561347"/>
              <a:gd name="connsiteX6" fmla="*/ 537421 w 3224463"/>
              <a:gd name="connsiteY6" fmla="*/ 3561347 h 3561347"/>
              <a:gd name="connsiteX7" fmla="*/ 0 w 3224463"/>
              <a:gd name="connsiteY7" fmla="*/ 3023926 h 3561347"/>
              <a:gd name="connsiteX8" fmla="*/ 0 w 3224463"/>
              <a:gd name="connsiteY8" fmla="*/ 537421 h 3561347"/>
              <a:gd name="connsiteX0" fmla="*/ 0 w 3640887"/>
              <a:gd name="connsiteY0" fmla="*/ 537421 h 3561347"/>
              <a:gd name="connsiteX1" fmla="*/ 537421 w 3640887"/>
              <a:gd name="connsiteY1" fmla="*/ 0 h 3561347"/>
              <a:gd name="connsiteX2" fmla="*/ 2687042 w 3640887"/>
              <a:gd name="connsiteY2" fmla="*/ 0 h 3561347"/>
              <a:gd name="connsiteX3" fmla="*/ 3224463 w 3640887"/>
              <a:gd name="connsiteY3" fmla="*/ 537421 h 3561347"/>
              <a:gd name="connsiteX4" fmla="*/ 3640878 w 3640887"/>
              <a:gd name="connsiteY4" fmla="*/ 1676617 h 3561347"/>
              <a:gd name="connsiteX5" fmla="*/ 3224463 w 3640887"/>
              <a:gd name="connsiteY5" fmla="*/ 3023926 h 3561347"/>
              <a:gd name="connsiteX6" fmla="*/ 2687042 w 3640887"/>
              <a:gd name="connsiteY6" fmla="*/ 3561347 h 3561347"/>
              <a:gd name="connsiteX7" fmla="*/ 537421 w 3640887"/>
              <a:gd name="connsiteY7" fmla="*/ 3561347 h 3561347"/>
              <a:gd name="connsiteX8" fmla="*/ 0 w 3640887"/>
              <a:gd name="connsiteY8" fmla="*/ 3023926 h 3561347"/>
              <a:gd name="connsiteX9" fmla="*/ 0 w 3640887"/>
              <a:gd name="connsiteY9" fmla="*/ 537421 h 3561347"/>
              <a:gd name="connsiteX0" fmla="*/ 0 w 3640887"/>
              <a:gd name="connsiteY0" fmla="*/ 537421 h 3561347"/>
              <a:gd name="connsiteX1" fmla="*/ 537421 w 3640887"/>
              <a:gd name="connsiteY1" fmla="*/ 0 h 3561347"/>
              <a:gd name="connsiteX2" fmla="*/ 2687042 w 3640887"/>
              <a:gd name="connsiteY2" fmla="*/ 0 h 3561347"/>
              <a:gd name="connsiteX3" fmla="*/ 3640878 w 3640887"/>
              <a:gd name="connsiteY3" fmla="*/ 1676617 h 3561347"/>
              <a:gd name="connsiteX4" fmla="*/ 3224463 w 3640887"/>
              <a:gd name="connsiteY4" fmla="*/ 3023926 h 3561347"/>
              <a:gd name="connsiteX5" fmla="*/ 2687042 w 3640887"/>
              <a:gd name="connsiteY5" fmla="*/ 3561347 h 3561347"/>
              <a:gd name="connsiteX6" fmla="*/ 537421 w 3640887"/>
              <a:gd name="connsiteY6" fmla="*/ 3561347 h 3561347"/>
              <a:gd name="connsiteX7" fmla="*/ 0 w 3640887"/>
              <a:gd name="connsiteY7" fmla="*/ 3023926 h 3561347"/>
              <a:gd name="connsiteX8" fmla="*/ 0 w 3640887"/>
              <a:gd name="connsiteY8" fmla="*/ 537421 h 3561347"/>
              <a:gd name="connsiteX0" fmla="*/ 0 w 3640878"/>
              <a:gd name="connsiteY0" fmla="*/ 537421 h 3561347"/>
              <a:gd name="connsiteX1" fmla="*/ 537421 w 3640878"/>
              <a:gd name="connsiteY1" fmla="*/ 0 h 3561347"/>
              <a:gd name="connsiteX2" fmla="*/ 2687042 w 3640878"/>
              <a:gd name="connsiteY2" fmla="*/ 0 h 3561347"/>
              <a:gd name="connsiteX3" fmla="*/ 3640878 w 3640878"/>
              <a:gd name="connsiteY3" fmla="*/ 1676617 h 3561347"/>
              <a:gd name="connsiteX4" fmla="*/ 2687042 w 3640878"/>
              <a:gd name="connsiteY4" fmla="*/ 3561347 h 3561347"/>
              <a:gd name="connsiteX5" fmla="*/ 537421 w 3640878"/>
              <a:gd name="connsiteY5" fmla="*/ 3561347 h 3561347"/>
              <a:gd name="connsiteX6" fmla="*/ 0 w 3640878"/>
              <a:gd name="connsiteY6" fmla="*/ 3023926 h 3561347"/>
              <a:gd name="connsiteX7" fmla="*/ 0 w 3640878"/>
              <a:gd name="connsiteY7" fmla="*/ 537421 h 3561347"/>
              <a:gd name="connsiteX0" fmla="*/ 0 w 3583126"/>
              <a:gd name="connsiteY0" fmla="*/ 537421 h 3561347"/>
              <a:gd name="connsiteX1" fmla="*/ 537421 w 3583126"/>
              <a:gd name="connsiteY1" fmla="*/ 0 h 3561347"/>
              <a:gd name="connsiteX2" fmla="*/ 2687042 w 3583126"/>
              <a:gd name="connsiteY2" fmla="*/ 0 h 3561347"/>
              <a:gd name="connsiteX3" fmla="*/ 3583126 w 3583126"/>
              <a:gd name="connsiteY3" fmla="*/ 1676617 h 3561347"/>
              <a:gd name="connsiteX4" fmla="*/ 2687042 w 3583126"/>
              <a:gd name="connsiteY4" fmla="*/ 3561347 h 3561347"/>
              <a:gd name="connsiteX5" fmla="*/ 537421 w 3583126"/>
              <a:gd name="connsiteY5" fmla="*/ 3561347 h 3561347"/>
              <a:gd name="connsiteX6" fmla="*/ 0 w 3583126"/>
              <a:gd name="connsiteY6" fmla="*/ 3023926 h 3561347"/>
              <a:gd name="connsiteX7" fmla="*/ 0 w 3583126"/>
              <a:gd name="connsiteY7" fmla="*/ 537421 h 3561347"/>
              <a:gd name="connsiteX0" fmla="*/ 0 w 3583211"/>
              <a:gd name="connsiteY0" fmla="*/ 537421 h 3561347"/>
              <a:gd name="connsiteX1" fmla="*/ 537421 w 3583211"/>
              <a:gd name="connsiteY1" fmla="*/ 0 h 3561347"/>
              <a:gd name="connsiteX2" fmla="*/ 2687042 w 3583211"/>
              <a:gd name="connsiteY2" fmla="*/ 0 h 3561347"/>
              <a:gd name="connsiteX3" fmla="*/ 3583126 w 3583211"/>
              <a:gd name="connsiteY3" fmla="*/ 1676617 h 3561347"/>
              <a:gd name="connsiteX4" fmla="*/ 2687042 w 3583211"/>
              <a:gd name="connsiteY4" fmla="*/ 3561347 h 3561347"/>
              <a:gd name="connsiteX5" fmla="*/ 537421 w 3583211"/>
              <a:gd name="connsiteY5" fmla="*/ 3561347 h 3561347"/>
              <a:gd name="connsiteX6" fmla="*/ 0 w 3583211"/>
              <a:gd name="connsiteY6" fmla="*/ 3023926 h 3561347"/>
              <a:gd name="connsiteX7" fmla="*/ 0 w 3583211"/>
              <a:gd name="connsiteY7" fmla="*/ 537421 h 3561347"/>
              <a:gd name="connsiteX0" fmla="*/ 0 w 3583239"/>
              <a:gd name="connsiteY0" fmla="*/ 537421 h 3561347"/>
              <a:gd name="connsiteX1" fmla="*/ 537421 w 3583239"/>
              <a:gd name="connsiteY1" fmla="*/ 0 h 3561347"/>
              <a:gd name="connsiteX2" fmla="*/ 2687042 w 3583239"/>
              <a:gd name="connsiteY2" fmla="*/ 0 h 3561347"/>
              <a:gd name="connsiteX3" fmla="*/ 3583126 w 3583239"/>
              <a:gd name="connsiteY3" fmla="*/ 1676617 h 3561347"/>
              <a:gd name="connsiteX4" fmla="*/ 2687042 w 3583239"/>
              <a:gd name="connsiteY4" fmla="*/ 3561347 h 3561347"/>
              <a:gd name="connsiteX5" fmla="*/ 537421 w 3583239"/>
              <a:gd name="connsiteY5" fmla="*/ 3561347 h 3561347"/>
              <a:gd name="connsiteX6" fmla="*/ 0 w 3583239"/>
              <a:gd name="connsiteY6" fmla="*/ 3023926 h 3561347"/>
              <a:gd name="connsiteX7" fmla="*/ 0 w 3583239"/>
              <a:gd name="connsiteY7" fmla="*/ 537421 h 3561347"/>
              <a:gd name="connsiteX0" fmla="*/ 0 w 3583260"/>
              <a:gd name="connsiteY0" fmla="*/ 537421 h 3561347"/>
              <a:gd name="connsiteX1" fmla="*/ 537421 w 3583260"/>
              <a:gd name="connsiteY1" fmla="*/ 0 h 3561347"/>
              <a:gd name="connsiteX2" fmla="*/ 2687042 w 3583260"/>
              <a:gd name="connsiteY2" fmla="*/ 0 h 3561347"/>
              <a:gd name="connsiteX3" fmla="*/ 3583126 w 3583260"/>
              <a:gd name="connsiteY3" fmla="*/ 1676617 h 3561347"/>
              <a:gd name="connsiteX4" fmla="*/ 2687042 w 3583260"/>
              <a:gd name="connsiteY4" fmla="*/ 3561347 h 3561347"/>
              <a:gd name="connsiteX5" fmla="*/ 537421 w 3583260"/>
              <a:gd name="connsiteY5" fmla="*/ 3561347 h 3561347"/>
              <a:gd name="connsiteX6" fmla="*/ 0 w 3583260"/>
              <a:gd name="connsiteY6" fmla="*/ 3023926 h 3561347"/>
              <a:gd name="connsiteX7" fmla="*/ 0 w 3583260"/>
              <a:gd name="connsiteY7" fmla="*/ 537421 h 3561347"/>
              <a:gd name="connsiteX0" fmla="*/ 0 w 3583260"/>
              <a:gd name="connsiteY0" fmla="*/ 537421 h 3564623"/>
              <a:gd name="connsiteX1" fmla="*/ 537421 w 3583260"/>
              <a:gd name="connsiteY1" fmla="*/ 0 h 3564623"/>
              <a:gd name="connsiteX2" fmla="*/ 2687042 w 3583260"/>
              <a:gd name="connsiteY2" fmla="*/ 0 h 3564623"/>
              <a:gd name="connsiteX3" fmla="*/ 3583126 w 3583260"/>
              <a:gd name="connsiteY3" fmla="*/ 1676617 h 3564623"/>
              <a:gd name="connsiteX4" fmla="*/ 2687042 w 3583260"/>
              <a:gd name="connsiteY4" fmla="*/ 3561347 h 3564623"/>
              <a:gd name="connsiteX5" fmla="*/ 537421 w 3583260"/>
              <a:gd name="connsiteY5" fmla="*/ 3561347 h 3564623"/>
              <a:gd name="connsiteX6" fmla="*/ 0 w 3583260"/>
              <a:gd name="connsiteY6" fmla="*/ 3023926 h 3564623"/>
              <a:gd name="connsiteX7" fmla="*/ 0 w 3583260"/>
              <a:gd name="connsiteY7" fmla="*/ 537421 h 356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3260" h="3564623">
                <a:moveTo>
                  <a:pt x="0" y="537421"/>
                </a:moveTo>
                <a:cubicBezTo>
                  <a:pt x="0" y="240612"/>
                  <a:pt x="240612" y="0"/>
                  <a:pt x="537421" y="0"/>
                </a:cubicBezTo>
                <a:lnTo>
                  <a:pt x="2687042" y="0"/>
                </a:lnTo>
                <a:cubicBezTo>
                  <a:pt x="3348664" y="303"/>
                  <a:pt x="3589808" y="1163004"/>
                  <a:pt x="3583126" y="1676617"/>
                </a:cubicBezTo>
                <a:cubicBezTo>
                  <a:pt x="3576444" y="2190230"/>
                  <a:pt x="3281287" y="3555234"/>
                  <a:pt x="2687042" y="3561347"/>
                </a:cubicBezTo>
                <a:cubicBezTo>
                  <a:pt x="1970540" y="3568718"/>
                  <a:pt x="1253961" y="3561347"/>
                  <a:pt x="537421" y="3561347"/>
                </a:cubicBezTo>
                <a:cubicBezTo>
                  <a:pt x="240612" y="3561347"/>
                  <a:pt x="0" y="3320735"/>
                  <a:pt x="0" y="3023926"/>
                </a:cubicBezTo>
                <a:lnTo>
                  <a:pt x="0" y="5374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04D5FBDC-88A6-CE8A-C507-D9137F513BD2}"/>
              </a:ext>
            </a:extLst>
          </p:cNvPr>
          <p:cNvSpPr/>
          <p:nvPr/>
        </p:nvSpPr>
        <p:spPr>
          <a:xfrm>
            <a:off x="8058822" y="1048020"/>
            <a:ext cx="3718045" cy="3960000"/>
          </a:xfrm>
          <a:custGeom>
            <a:avLst/>
            <a:gdLst>
              <a:gd name="connsiteX0" fmla="*/ 37963 w 3888276"/>
              <a:gd name="connsiteY0" fmla="*/ 0 h 3960000"/>
              <a:gd name="connsiteX1" fmla="*/ 3228263 w 3888276"/>
              <a:gd name="connsiteY1" fmla="*/ 0 h 3960000"/>
              <a:gd name="connsiteX2" fmla="*/ 3888276 w 3888276"/>
              <a:gd name="connsiteY2" fmla="*/ 660013 h 3960000"/>
              <a:gd name="connsiteX3" fmla="*/ 3888276 w 3888276"/>
              <a:gd name="connsiteY3" fmla="*/ 3299987 h 3960000"/>
              <a:gd name="connsiteX4" fmla="*/ 3228263 w 3888276"/>
              <a:gd name="connsiteY4" fmla="*/ 3960000 h 3960000"/>
              <a:gd name="connsiteX5" fmla="*/ 37963 w 3888276"/>
              <a:gd name="connsiteY5" fmla="*/ 3960000 h 3960000"/>
              <a:gd name="connsiteX6" fmla="*/ 0 w 3888276"/>
              <a:gd name="connsiteY6" fmla="*/ 3956173 h 3960000"/>
              <a:gd name="connsiteX7" fmla="*/ 52767 w 3888276"/>
              <a:gd name="connsiteY7" fmla="*/ 3951377 h 3960000"/>
              <a:gd name="connsiteX8" fmla="*/ 894016 w 3888276"/>
              <a:gd name="connsiteY8" fmla="*/ 1862582 h 3960000"/>
              <a:gd name="connsiteX9" fmla="*/ 58733 w 3888276"/>
              <a:gd name="connsiteY9" fmla="*/ 3753 h 3960000"/>
              <a:gd name="connsiteX10" fmla="*/ 22760 w 3888276"/>
              <a:gd name="connsiteY10" fmla="*/ 1533 h 3960000"/>
              <a:gd name="connsiteX0" fmla="*/ 22760 w 3888276"/>
              <a:gd name="connsiteY0" fmla="*/ 1533 h 3960000"/>
              <a:gd name="connsiteX1" fmla="*/ 3228263 w 3888276"/>
              <a:gd name="connsiteY1" fmla="*/ 0 h 3960000"/>
              <a:gd name="connsiteX2" fmla="*/ 3888276 w 3888276"/>
              <a:gd name="connsiteY2" fmla="*/ 660013 h 3960000"/>
              <a:gd name="connsiteX3" fmla="*/ 3888276 w 3888276"/>
              <a:gd name="connsiteY3" fmla="*/ 3299987 h 3960000"/>
              <a:gd name="connsiteX4" fmla="*/ 3228263 w 3888276"/>
              <a:gd name="connsiteY4" fmla="*/ 3960000 h 3960000"/>
              <a:gd name="connsiteX5" fmla="*/ 37963 w 3888276"/>
              <a:gd name="connsiteY5" fmla="*/ 3960000 h 3960000"/>
              <a:gd name="connsiteX6" fmla="*/ 0 w 3888276"/>
              <a:gd name="connsiteY6" fmla="*/ 3956173 h 3960000"/>
              <a:gd name="connsiteX7" fmla="*/ 52767 w 3888276"/>
              <a:gd name="connsiteY7" fmla="*/ 3951377 h 3960000"/>
              <a:gd name="connsiteX8" fmla="*/ 894016 w 3888276"/>
              <a:gd name="connsiteY8" fmla="*/ 1862582 h 3960000"/>
              <a:gd name="connsiteX9" fmla="*/ 58733 w 3888276"/>
              <a:gd name="connsiteY9" fmla="*/ 3753 h 3960000"/>
              <a:gd name="connsiteX10" fmla="*/ 22760 w 3888276"/>
              <a:gd name="connsiteY10" fmla="*/ 1533 h 3960000"/>
              <a:gd name="connsiteX0" fmla="*/ 58733 w 3888276"/>
              <a:gd name="connsiteY0" fmla="*/ 3753 h 3960000"/>
              <a:gd name="connsiteX1" fmla="*/ 3228263 w 3888276"/>
              <a:gd name="connsiteY1" fmla="*/ 0 h 3960000"/>
              <a:gd name="connsiteX2" fmla="*/ 3888276 w 3888276"/>
              <a:gd name="connsiteY2" fmla="*/ 660013 h 3960000"/>
              <a:gd name="connsiteX3" fmla="*/ 3888276 w 3888276"/>
              <a:gd name="connsiteY3" fmla="*/ 3299987 h 3960000"/>
              <a:gd name="connsiteX4" fmla="*/ 3228263 w 3888276"/>
              <a:gd name="connsiteY4" fmla="*/ 3960000 h 3960000"/>
              <a:gd name="connsiteX5" fmla="*/ 37963 w 3888276"/>
              <a:gd name="connsiteY5" fmla="*/ 3960000 h 3960000"/>
              <a:gd name="connsiteX6" fmla="*/ 0 w 3888276"/>
              <a:gd name="connsiteY6" fmla="*/ 3956173 h 3960000"/>
              <a:gd name="connsiteX7" fmla="*/ 52767 w 3888276"/>
              <a:gd name="connsiteY7" fmla="*/ 3951377 h 3960000"/>
              <a:gd name="connsiteX8" fmla="*/ 894016 w 3888276"/>
              <a:gd name="connsiteY8" fmla="*/ 1862582 h 3960000"/>
              <a:gd name="connsiteX9" fmla="*/ 58733 w 3888276"/>
              <a:gd name="connsiteY9" fmla="*/ 3753 h 3960000"/>
              <a:gd name="connsiteX0" fmla="*/ 58733 w 3888276"/>
              <a:gd name="connsiteY0" fmla="*/ 3753 h 3960000"/>
              <a:gd name="connsiteX1" fmla="*/ 3228263 w 3888276"/>
              <a:gd name="connsiteY1" fmla="*/ 0 h 3960000"/>
              <a:gd name="connsiteX2" fmla="*/ 3888276 w 3888276"/>
              <a:gd name="connsiteY2" fmla="*/ 660013 h 3960000"/>
              <a:gd name="connsiteX3" fmla="*/ 3888276 w 3888276"/>
              <a:gd name="connsiteY3" fmla="*/ 3299987 h 3960000"/>
              <a:gd name="connsiteX4" fmla="*/ 3228263 w 3888276"/>
              <a:gd name="connsiteY4" fmla="*/ 3960000 h 3960000"/>
              <a:gd name="connsiteX5" fmla="*/ 0 w 3888276"/>
              <a:gd name="connsiteY5" fmla="*/ 3956173 h 3960000"/>
              <a:gd name="connsiteX6" fmla="*/ 52767 w 3888276"/>
              <a:gd name="connsiteY6" fmla="*/ 3951377 h 3960000"/>
              <a:gd name="connsiteX7" fmla="*/ 894016 w 3888276"/>
              <a:gd name="connsiteY7" fmla="*/ 1862582 h 3960000"/>
              <a:gd name="connsiteX8" fmla="*/ 58733 w 3888276"/>
              <a:gd name="connsiteY8" fmla="*/ 3753 h 3960000"/>
              <a:gd name="connsiteX0" fmla="*/ 5966 w 3835509"/>
              <a:gd name="connsiteY0" fmla="*/ 3753 h 3960000"/>
              <a:gd name="connsiteX1" fmla="*/ 3175496 w 3835509"/>
              <a:gd name="connsiteY1" fmla="*/ 0 h 3960000"/>
              <a:gd name="connsiteX2" fmla="*/ 3835509 w 3835509"/>
              <a:gd name="connsiteY2" fmla="*/ 660013 h 3960000"/>
              <a:gd name="connsiteX3" fmla="*/ 3835509 w 3835509"/>
              <a:gd name="connsiteY3" fmla="*/ 3299987 h 3960000"/>
              <a:gd name="connsiteX4" fmla="*/ 3175496 w 3835509"/>
              <a:gd name="connsiteY4" fmla="*/ 3960000 h 3960000"/>
              <a:gd name="connsiteX5" fmla="*/ 0 w 3835509"/>
              <a:gd name="connsiteY5" fmla="*/ 3951377 h 3960000"/>
              <a:gd name="connsiteX6" fmla="*/ 841249 w 3835509"/>
              <a:gd name="connsiteY6" fmla="*/ 1862582 h 3960000"/>
              <a:gd name="connsiteX7" fmla="*/ 5966 w 3835509"/>
              <a:gd name="connsiteY7" fmla="*/ 3753 h 3960000"/>
              <a:gd name="connsiteX0" fmla="*/ 5966 w 3835509"/>
              <a:gd name="connsiteY0" fmla="*/ 3753 h 3981180"/>
              <a:gd name="connsiteX1" fmla="*/ 3175496 w 3835509"/>
              <a:gd name="connsiteY1" fmla="*/ 0 h 3981180"/>
              <a:gd name="connsiteX2" fmla="*/ 3835509 w 3835509"/>
              <a:gd name="connsiteY2" fmla="*/ 660013 h 3981180"/>
              <a:gd name="connsiteX3" fmla="*/ 3835509 w 3835509"/>
              <a:gd name="connsiteY3" fmla="*/ 3299987 h 3981180"/>
              <a:gd name="connsiteX4" fmla="*/ 3175496 w 3835509"/>
              <a:gd name="connsiteY4" fmla="*/ 3960000 h 3981180"/>
              <a:gd name="connsiteX5" fmla="*/ 159122 w 3835509"/>
              <a:gd name="connsiteY5" fmla="*/ 3981180 h 3981180"/>
              <a:gd name="connsiteX6" fmla="*/ 0 w 3835509"/>
              <a:gd name="connsiteY6" fmla="*/ 3951377 h 3981180"/>
              <a:gd name="connsiteX7" fmla="*/ 841249 w 3835509"/>
              <a:gd name="connsiteY7" fmla="*/ 1862582 h 3981180"/>
              <a:gd name="connsiteX8" fmla="*/ 5966 w 3835509"/>
              <a:gd name="connsiteY8" fmla="*/ 3753 h 3981180"/>
              <a:gd name="connsiteX0" fmla="*/ 5966 w 3835509"/>
              <a:gd name="connsiteY0" fmla="*/ 3753 h 3960000"/>
              <a:gd name="connsiteX1" fmla="*/ 3175496 w 3835509"/>
              <a:gd name="connsiteY1" fmla="*/ 0 h 3960000"/>
              <a:gd name="connsiteX2" fmla="*/ 3835509 w 3835509"/>
              <a:gd name="connsiteY2" fmla="*/ 660013 h 3960000"/>
              <a:gd name="connsiteX3" fmla="*/ 3835509 w 3835509"/>
              <a:gd name="connsiteY3" fmla="*/ 3299987 h 3960000"/>
              <a:gd name="connsiteX4" fmla="*/ 3175496 w 3835509"/>
              <a:gd name="connsiteY4" fmla="*/ 3960000 h 3960000"/>
              <a:gd name="connsiteX5" fmla="*/ 0 w 3835509"/>
              <a:gd name="connsiteY5" fmla="*/ 3951377 h 3960000"/>
              <a:gd name="connsiteX6" fmla="*/ 841249 w 3835509"/>
              <a:gd name="connsiteY6" fmla="*/ 1862582 h 3960000"/>
              <a:gd name="connsiteX7" fmla="*/ 5966 w 3835509"/>
              <a:gd name="connsiteY7" fmla="*/ 3753 h 3960000"/>
              <a:gd name="connsiteX0" fmla="*/ 5966 w 3835509"/>
              <a:gd name="connsiteY0" fmla="*/ 3753 h 3960000"/>
              <a:gd name="connsiteX1" fmla="*/ 3175496 w 3835509"/>
              <a:gd name="connsiteY1" fmla="*/ 0 h 3960000"/>
              <a:gd name="connsiteX2" fmla="*/ 3835509 w 3835509"/>
              <a:gd name="connsiteY2" fmla="*/ 660013 h 3960000"/>
              <a:gd name="connsiteX3" fmla="*/ 3835509 w 3835509"/>
              <a:gd name="connsiteY3" fmla="*/ 3299987 h 3960000"/>
              <a:gd name="connsiteX4" fmla="*/ 3175496 w 3835509"/>
              <a:gd name="connsiteY4" fmla="*/ 3960000 h 3960000"/>
              <a:gd name="connsiteX5" fmla="*/ 192989 w 3835509"/>
              <a:gd name="connsiteY5" fmla="*/ 3947313 h 3960000"/>
              <a:gd name="connsiteX6" fmla="*/ 0 w 3835509"/>
              <a:gd name="connsiteY6" fmla="*/ 3951377 h 3960000"/>
              <a:gd name="connsiteX7" fmla="*/ 841249 w 3835509"/>
              <a:gd name="connsiteY7" fmla="*/ 1862582 h 3960000"/>
              <a:gd name="connsiteX8" fmla="*/ 5966 w 3835509"/>
              <a:gd name="connsiteY8" fmla="*/ 3753 h 3960000"/>
              <a:gd name="connsiteX0" fmla="*/ 0 w 3829543"/>
              <a:gd name="connsiteY0" fmla="*/ 3753 h 3960000"/>
              <a:gd name="connsiteX1" fmla="*/ 3169530 w 3829543"/>
              <a:gd name="connsiteY1" fmla="*/ 0 h 3960000"/>
              <a:gd name="connsiteX2" fmla="*/ 3829543 w 3829543"/>
              <a:gd name="connsiteY2" fmla="*/ 660013 h 3960000"/>
              <a:gd name="connsiteX3" fmla="*/ 3829543 w 3829543"/>
              <a:gd name="connsiteY3" fmla="*/ 3299987 h 3960000"/>
              <a:gd name="connsiteX4" fmla="*/ 3169530 w 3829543"/>
              <a:gd name="connsiteY4" fmla="*/ 3960000 h 3960000"/>
              <a:gd name="connsiteX5" fmla="*/ 187023 w 3829543"/>
              <a:gd name="connsiteY5" fmla="*/ 3947313 h 3960000"/>
              <a:gd name="connsiteX6" fmla="*/ 55417 w 3829543"/>
              <a:gd name="connsiteY6" fmla="*/ 3919627 h 3960000"/>
              <a:gd name="connsiteX7" fmla="*/ 835283 w 3829543"/>
              <a:gd name="connsiteY7" fmla="*/ 1862582 h 3960000"/>
              <a:gd name="connsiteX8" fmla="*/ 0 w 3829543"/>
              <a:gd name="connsiteY8" fmla="*/ 3753 h 3960000"/>
              <a:gd name="connsiteX0" fmla="*/ 0 w 3829543"/>
              <a:gd name="connsiteY0" fmla="*/ 3753 h 3960000"/>
              <a:gd name="connsiteX1" fmla="*/ 3169530 w 3829543"/>
              <a:gd name="connsiteY1" fmla="*/ 0 h 3960000"/>
              <a:gd name="connsiteX2" fmla="*/ 3829543 w 3829543"/>
              <a:gd name="connsiteY2" fmla="*/ 660013 h 3960000"/>
              <a:gd name="connsiteX3" fmla="*/ 3829543 w 3829543"/>
              <a:gd name="connsiteY3" fmla="*/ 3299987 h 3960000"/>
              <a:gd name="connsiteX4" fmla="*/ 3169530 w 3829543"/>
              <a:gd name="connsiteY4" fmla="*/ 3960000 h 3960000"/>
              <a:gd name="connsiteX5" fmla="*/ 187023 w 3829543"/>
              <a:gd name="connsiteY5" fmla="*/ 3947313 h 3960000"/>
              <a:gd name="connsiteX6" fmla="*/ 129501 w 3829543"/>
              <a:gd name="connsiteY6" fmla="*/ 3887877 h 3960000"/>
              <a:gd name="connsiteX7" fmla="*/ 835283 w 3829543"/>
              <a:gd name="connsiteY7" fmla="*/ 1862582 h 3960000"/>
              <a:gd name="connsiteX8" fmla="*/ 0 w 3829543"/>
              <a:gd name="connsiteY8" fmla="*/ 3753 h 3960000"/>
              <a:gd name="connsiteX0" fmla="*/ 0 w 3829543"/>
              <a:gd name="connsiteY0" fmla="*/ 3753 h 3960000"/>
              <a:gd name="connsiteX1" fmla="*/ 3169530 w 3829543"/>
              <a:gd name="connsiteY1" fmla="*/ 0 h 3960000"/>
              <a:gd name="connsiteX2" fmla="*/ 3829543 w 3829543"/>
              <a:gd name="connsiteY2" fmla="*/ 660013 h 3960000"/>
              <a:gd name="connsiteX3" fmla="*/ 3829543 w 3829543"/>
              <a:gd name="connsiteY3" fmla="*/ 3299987 h 3960000"/>
              <a:gd name="connsiteX4" fmla="*/ 3169530 w 3829543"/>
              <a:gd name="connsiteY4" fmla="*/ 3960000 h 3960000"/>
              <a:gd name="connsiteX5" fmla="*/ 187023 w 3829543"/>
              <a:gd name="connsiteY5" fmla="*/ 3947313 h 3960000"/>
              <a:gd name="connsiteX6" fmla="*/ 129501 w 3829543"/>
              <a:gd name="connsiteY6" fmla="*/ 3887877 h 3960000"/>
              <a:gd name="connsiteX7" fmla="*/ 835283 w 3829543"/>
              <a:gd name="connsiteY7" fmla="*/ 1862582 h 3960000"/>
              <a:gd name="connsiteX8" fmla="*/ 0 w 3829543"/>
              <a:gd name="connsiteY8" fmla="*/ 3753 h 3960000"/>
              <a:gd name="connsiteX0" fmla="*/ 0 w 3829543"/>
              <a:gd name="connsiteY0" fmla="*/ 3753 h 3960000"/>
              <a:gd name="connsiteX1" fmla="*/ 3169530 w 3829543"/>
              <a:gd name="connsiteY1" fmla="*/ 0 h 3960000"/>
              <a:gd name="connsiteX2" fmla="*/ 3829543 w 3829543"/>
              <a:gd name="connsiteY2" fmla="*/ 660013 h 3960000"/>
              <a:gd name="connsiteX3" fmla="*/ 3829543 w 3829543"/>
              <a:gd name="connsiteY3" fmla="*/ 3299987 h 3960000"/>
              <a:gd name="connsiteX4" fmla="*/ 3169530 w 3829543"/>
              <a:gd name="connsiteY4" fmla="*/ 3960000 h 3960000"/>
              <a:gd name="connsiteX5" fmla="*/ 187023 w 3829543"/>
              <a:gd name="connsiteY5" fmla="*/ 3947313 h 3960000"/>
              <a:gd name="connsiteX6" fmla="*/ 129501 w 3829543"/>
              <a:gd name="connsiteY6" fmla="*/ 3887877 h 3960000"/>
              <a:gd name="connsiteX7" fmla="*/ 835283 w 3829543"/>
              <a:gd name="connsiteY7" fmla="*/ 1862582 h 3960000"/>
              <a:gd name="connsiteX8" fmla="*/ 0 w 3829543"/>
              <a:gd name="connsiteY8" fmla="*/ 3753 h 3960000"/>
              <a:gd name="connsiteX0" fmla="*/ 0 w 3829543"/>
              <a:gd name="connsiteY0" fmla="*/ 3753 h 3960000"/>
              <a:gd name="connsiteX1" fmla="*/ 3169530 w 3829543"/>
              <a:gd name="connsiteY1" fmla="*/ 0 h 3960000"/>
              <a:gd name="connsiteX2" fmla="*/ 3829543 w 3829543"/>
              <a:gd name="connsiteY2" fmla="*/ 660013 h 3960000"/>
              <a:gd name="connsiteX3" fmla="*/ 3829543 w 3829543"/>
              <a:gd name="connsiteY3" fmla="*/ 3299987 h 3960000"/>
              <a:gd name="connsiteX4" fmla="*/ 3169530 w 3829543"/>
              <a:gd name="connsiteY4" fmla="*/ 3960000 h 3960000"/>
              <a:gd name="connsiteX5" fmla="*/ 187023 w 3829543"/>
              <a:gd name="connsiteY5" fmla="*/ 3947313 h 3960000"/>
              <a:gd name="connsiteX6" fmla="*/ 129501 w 3829543"/>
              <a:gd name="connsiteY6" fmla="*/ 3887877 h 3960000"/>
              <a:gd name="connsiteX7" fmla="*/ 835283 w 3829543"/>
              <a:gd name="connsiteY7" fmla="*/ 1862582 h 3960000"/>
              <a:gd name="connsiteX8" fmla="*/ 0 w 3829543"/>
              <a:gd name="connsiteY8" fmla="*/ 3753 h 3960000"/>
              <a:gd name="connsiteX0" fmla="*/ 0 w 3829543"/>
              <a:gd name="connsiteY0" fmla="*/ 3753 h 3960000"/>
              <a:gd name="connsiteX1" fmla="*/ 3169530 w 3829543"/>
              <a:gd name="connsiteY1" fmla="*/ 0 h 3960000"/>
              <a:gd name="connsiteX2" fmla="*/ 3829543 w 3829543"/>
              <a:gd name="connsiteY2" fmla="*/ 660013 h 3960000"/>
              <a:gd name="connsiteX3" fmla="*/ 3829543 w 3829543"/>
              <a:gd name="connsiteY3" fmla="*/ 3299987 h 3960000"/>
              <a:gd name="connsiteX4" fmla="*/ 3169530 w 3829543"/>
              <a:gd name="connsiteY4" fmla="*/ 3960000 h 3960000"/>
              <a:gd name="connsiteX5" fmla="*/ 187023 w 3829543"/>
              <a:gd name="connsiteY5" fmla="*/ 3947313 h 3960000"/>
              <a:gd name="connsiteX6" fmla="*/ 129501 w 3829543"/>
              <a:gd name="connsiteY6" fmla="*/ 3887877 h 3960000"/>
              <a:gd name="connsiteX7" fmla="*/ 835283 w 3829543"/>
              <a:gd name="connsiteY7" fmla="*/ 1862582 h 3960000"/>
              <a:gd name="connsiteX8" fmla="*/ 0 w 3829543"/>
              <a:gd name="connsiteY8" fmla="*/ 3753 h 3960000"/>
              <a:gd name="connsiteX0" fmla="*/ 0 w 3829543"/>
              <a:gd name="connsiteY0" fmla="*/ 3753 h 3960000"/>
              <a:gd name="connsiteX1" fmla="*/ 3169530 w 3829543"/>
              <a:gd name="connsiteY1" fmla="*/ 0 h 3960000"/>
              <a:gd name="connsiteX2" fmla="*/ 3829543 w 3829543"/>
              <a:gd name="connsiteY2" fmla="*/ 660013 h 3960000"/>
              <a:gd name="connsiteX3" fmla="*/ 3829543 w 3829543"/>
              <a:gd name="connsiteY3" fmla="*/ 3299987 h 3960000"/>
              <a:gd name="connsiteX4" fmla="*/ 3169530 w 3829543"/>
              <a:gd name="connsiteY4" fmla="*/ 3960000 h 3960000"/>
              <a:gd name="connsiteX5" fmla="*/ 187023 w 3829543"/>
              <a:gd name="connsiteY5" fmla="*/ 3947313 h 3960000"/>
              <a:gd name="connsiteX6" fmla="*/ 129501 w 3829543"/>
              <a:gd name="connsiteY6" fmla="*/ 3887877 h 3960000"/>
              <a:gd name="connsiteX7" fmla="*/ 835283 w 3829543"/>
              <a:gd name="connsiteY7" fmla="*/ 1862582 h 3960000"/>
              <a:gd name="connsiteX8" fmla="*/ 0 w 3829543"/>
              <a:gd name="connsiteY8" fmla="*/ 3753 h 3960000"/>
              <a:gd name="connsiteX0" fmla="*/ 0 w 3829543"/>
              <a:gd name="connsiteY0" fmla="*/ 3753 h 3960000"/>
              <a:gd name="connsiteX1" fmla="*/ 180673 w 3829543"/>
              <a:gd name="connsiteY1" fmla="*/ 1318 h 3960000"/>
              <a:gd name="connsiteX2" fmla="*/ 3169530 w 3829543"/>
              <a:gd name="connsiteY2" fmla="*/ 0 h 3960000"/>
              <a:gd name="connsiteX3" fmla="*/ 3829543 w 3829543"/>
              <a:gd name="connsiteY3" fmla="*/ 660013 h 3960000"/>
              <a:gd name="connsiteX4" fmla="*/ 3829543 w 3829543"/>
              <a:gd name="connsiteY4" fmla="*/ 3299987 h 3960000"/>
              <a:gd name="connsiteX5" fmla="*/ 3169530 w 3829543"/>
              <a:gd name="connsiteY5" fmla="*/ 3960000 h 3960000"/>
              <a:gd name="connsiteX6" fmla="*/ 187023 w 3829543"/>
              <a:gd name="connsiteY6" fmla="*/ 3947313 h 3960000"/>
              <a:gd name="connsiteX7" fmla="*/ 129501 w 3829543"/>
              <a:gd name="connsiteY7" fmla="*/ 3887877 h 3960000"/>
              <a:gd name="connsiteX8" fmla="*/ 835283 w 3829543"/>
              <a:gd name="connsiteY8" fmla="*/ 1862582 h 3960000"/>
              <a:gd name="connsiteX9" fmla="*/ 0 w 3829543"/>
              <a:gd name="connsiteY9" fmla="*/ 3753 h 3960000"/>
              <a:gd name="connsiteX0" fmla="*/ 0 w 3829543"/>
              <a:gd name="connsiteY0" fmla="*/ 3753 h 3960000"/>
              <a:gd name="connsiteX1" fmla="*/ 187023 w 3829543"/>
              <a:gd name="connsiteY1" fmla="*/ 1318 h 3960000"/>
              <a:gd name="connsiteX2" fmla="*/ 3169530 w 3829543"/>
              <a:gd name="connsiteY2" fmla="*/ 0 h 3960000"/>
              <a:gd name="connsiteX3" fmla="*/ 3829543 w 3829543"/>
              <a:gd name="connsiteY3" fmla="*/ 660013 h 3960000"/>
              <a:gd name="connsiteX4" fmla="*/ 3829543 w 3829543"/>
              <a:gd name="connsiteY4" fmla="*/ 3299987 h 3960000"/>
              <a:gd name="connsiteX5" fmla="*/ 3169530 w 3829543"/>
              <a:gd name="connsiteY5" fmla="*/ 3960000 h 3960000"/>
              <a:gd name="connsiteX6" fmla="*/ 187023 w 3829543"/>
              <a:gd name="connsiteY6" fmla="*/ 3947313 h 3960000"/>
              <a:gd name="connsiteX7" fmla="*/ 129501 w 3829543"/>
              <a:gd name="connsiteY7" fmla="*/ 3887877 h 3960000"/>
              <a:gd name="connsiteX8" fmla="*/ 835283 w 3829543"/>
              <a:gd name="connsiteY8" fmla="*/ 1862582 h 3960000"/>
              <a:gd name="connsiteX9" fmla="*/ 0 w 3829543"/>
              <a:gd name="connsiteY9" fmla="*/ 3753 h 3960000"/>
              <a:gd name="connsiteX0" fmla="*/ 9152 w 3718045"/>
              <a:gd name="connsiteY0" fmla="*/ 45028 h 3960000"/>
              <a:gd name="connsiteX1" fmla="*/ 75525 w 3718045"/>
              <a:gd name="connsiteY1" fmla="*/ 1318 h 3960000"/>
              <a:gd name="connsiteX2" fmla="*/ 3058032 w 3718045"/>
              <a:gd name="connsiteY2" fmla="*/ 0 h 3960000"/>
              <a:gd name="connsiteX3" fmla="*/ 3718045 w 3718045"/>
              <a:gd name="connsiteY3" fmla="*/ 660013 h 3960000"/>
              <a:gd name="connsiteX4" fmla="*/ 3718045 w 3718045"/>
              <a:gd name="connsiteY4" fmla="*/ 3299987 h 3960000"/>
              <a:gd name="connsiteX5" fmla="*/ 3058032 w 3718045"/>
              <a:gd name="connsiteY5" fmla="*/ 3960000 h 3960000"/>
              <a:gd name="connsiteX6" fmla="*/ 75525 w 3718045"/>
              <a:gd name="connsiteY6" fmla="*/ 3947313 h 3960000"/>
              <a:gd name="connsiteX7" fmla="*/ 18003 w 3718045"/>
              <a:gd name="connsiteY7" fmla="*/ 3887877 h 3960000"/>
              <a:gd name="connsiteX8" fmla="*/ 723785 w 3718045"/>
              <a:gd name="connsiteY8" fmla="*/ 1862582 h 3960000"/>
              <a:gd name="connsiteX9" fmla="*/ 9152 w 3718045"/>
              <a:gd name="connsiteY9" fmla="*/ 45028 h 3960000"/>
              <a:gd name="connsiteX0" fmla="*/ 9152 w 3718045"/>
              <a:gd name="connsiteY0" fmla="*/ 45028 h 3960000"/>
              <a:gd name="connsiteX1" fmla="*/ 75525 w 3718045"/>
              <a:gd name="connsiteY1" fmla="*/ 1318 h 3960000"/>
              <a:gd name="connsiteX2" fmla="*/ 3058032 w 3718045"/>
              <a:gd name="connsiteY2" fmla="*/ 0 h 3960000"/>
              <a:gd name="connsiteX3" fmla="*/ 3718045 w 3718045"/>
              <a:gd name="connsiteY3" fmla="*/ 660013 h 3960000"/>
              <a:gd name="connsiteX4" fmla="*/ 3718045 w 3718045"/>
              <a:gd name="connsiteY4" fmla="*/ 3299987 h 3960000"/>
              <a:gd name="connsiteX5" fmla="*/ 3058032 w 3718045"/>
              <a:gd name="connsiteY5" fmla="*/ 3960000 h 3960000"/>
              <a:gd name="connsiteX6" fmla="*/ 75525 w 3718045"/>
              <a:gd name="connsiteY6" fmla="*/ 3947313 h 3960000"/>
              <a:gd name="connsiteX7" fmla="*/ 18003 w 3718045"/>
              <a:gd name="connsiteY7" fmla="*/ 3887877 h 3960000"/>
              <a:gd name="connsiteX8" fmla="*/ 723785 w 3718045"/>
              <a:gd name="connsiteY8" fmla="*/ 1862582 h 3960000"/>
              <a:gd name="connsiteX9" fmla="*/ 9152 w 3718045"/>
              <a:gd name="connsiteY9" fmla="*/ 45028 h 3960000"/>
              <a:gd name="connsiteX0" fmla="*/ 12939 w 3721832"/>
              <a:gd name="connsiteY0" fmla="*/ 45028 h 3960000"/>
              <a:gd name="connsiteX1" fmla="*/ 79312 w 3721832"/>
              <a:gd name="connsiteY1" fmla="*/ 1318 h 3960000"/>
              <a:gd name="connsiteX2" fmla="*/ 3061819 w 3721832"/>
              <a:gd name="connsiteY2" fmla="*/ 0 h 3960000"/>
              <a:gd name="connsiteX3" fmla="*/ 3721832 w 3721832"/>
              <a:gd name="connsiteY3" fmla="*/ 660013 h 3960000"/>
              <a:gd name="connsiteX4" fmla="*/ 3721832 w 3721832"/>
              <a:gd name="connsiteY4" fmla="*/ 3299987 h 3960000"/>
              <a:gd name="connsiteX5" fmla="*/ 3061819 w 3721832"/>
              <a:gd name="connsiteY5" fmla="*/ 3960000 h 3960000"/>
              <a:gd name="connsiteX6" fmla="*/ 79312 w 3721832"/>
              <a:gd name="connsiteY6" fmla="*/ 3947313 h 3960000"/>
              <a:gd name="connsiteX7" fmla="*/ 21790 w 3721832"/>
              <a:gd name="connsiteY7" fmla="*/ 3887877 h 3960000"/>
              <a:gd name="connsiteX8" fmla="*/ 727572 w 3721832"/>
              <a:gd name="connsiteY8" fmla="*/ 1862582 h 3960000"/>
              <a:gd name="connsiteX9" fmla="*/ 12939 w 3721832"/>
              <a:gd name="connsiteY9" fmla="*/ 45028 h 3960000"/>
              <a:gd name="connsiteX0" fmla="*/ 22797 w 3731690"/>
              <a:gd name="connsiteY0" fmla="*/ 45028 h 3960000"/>
              <a:gd name="connsiteX1" fmla="*/ 89170 w 3731690"/>
              <a:gd name="connsiteY1" fmla="*/ 1318 h 3960000"/>
              <a:gd name="connsiteX2" fmla="*/ 3071677 w 3731690"/>
              <a:gd name="connsiteY2" fmla="*/ 0 h 3960000"/>
              <a:gd name="connsiteX3" fmla="*/ 3731690 w 3731690"/>
              <a:gd name="connsiteY3" fmla="*/ 660013 h 3960000"/>
              <a:gd name="connsiteX4" fmla="*/ 3731690 w 3731690"/>
              <a:gd name="connsiteY4" fmla="*/ 3299987 h 3960000"/>
              <a:gd name="connsiteX5" fmla="*/ 3071677 w 3731690"/>
              <a:gd name="connsiteY5" fmla="*/ 3960000 h 3960000"/>
              <a:gd name="connsiteX6" fmla="*/ 89170 w 3731690"/>
              <a:gd name="connsiteY6" fmla="*/ 3947313 h 3960000"/>
              <a:gd name="connsiteX7" fmla="*/ 31648 w 3731690"/>
              <a:gd name="connsiteY7" fmla="*/ 3887877 h 3960000"/>
              <a:gd name="connsiteX8" fmla="*/ 737430 w 3731690"/>
              <a:gd name="connsiteY8" fmla="*/ 1862582 h 3960000"/>
              <a:gd name="connsiteX9" fmla="*/ 22797 w 3731690"/>
              <a:gd name="connsiteY9" fmla="*/ 45028 h 3960000"/>
              <a:gd name="connsiteX0" fmla="*/ 15251 w 3724144"/>
              <a:gd name="connsiteY0" fmla="*/ 45060 h 3960032"/>
              <a:gd name="connsiteX1" fmla="*/ 81624 w 3724144"/>
              <a:gd name="connsiteY1" fmla="*/ 1350 h 3960032"/>
              <a:gd name="connsiteX2" fmla="*/ 3064131 w 3724144"/>
              <a:gd name="connsiteY2" fmla="*/ 32 h 3960032"/>
              <a:gd name="connsiteX3" fmla="*/ 3724144 w 3724144"/>
              <a:gd name="connsiteY3" fmla="*/ 660045 h 3960032"/>
              <a:gd name="connsiteX4" fmla="*/ 3724144 w 3724144"/>
              <a:gd name="connsiteY4" fmla="*/ 3300019 h 3960032"/>
              <a:gd name="connsiteX5" fmla="*/ 3064131 w 3724144"/>
              <a:gd name="connsiteY5" fmla="*/ 3960032 h 3960032"/>
              <a:gd name="connsiteX6" fmla="*/ 81624 w 3724144"/>
              <a:gd name="connsiteY6" fmla="*/ 3947345 h 3960032"/>
              <a:gd name="connsiteX7" fmla="*/ 24102 w 3724144"/>
              <a:gd name="connsiteY7" fmla="*/ 3887909 h 3960032"/>
              <a:gd name="connsiteX8" fmla="*/ 729884 w 3724144"/>
              <a:gd name="connsiteY8" fmla="*/ 1862614 h 3960032"/>
              <a:gd name="connsiteX9" fmla="*/ 15251 w 3724144"/>
              <a:gd name="connsiteY9" fmla="*/ 45060 h 3960032"/>
              <a:gd name="connsiteX0" fmla="*/ 21852 w 3718045"/>
              <a:gd name="connsiteY0" fmla="*/ 47144 h 3960000"/>
              <a:gd name="connsiteX1" fmla="*/ 75525 w 3718045"/>
              <a:gd name="connsiteY1" fmla="*/ 1318 h 3960000"/>
              <a:gd name="connsiteX2" fmla="*/ 3058032 w 3718045"/>
              <a:gd name="connsiteY2" fmla="*/ 0 h 3960000"/>
              <a:gd name="connsiteX3" fmla="*/ 3718045 w 3718045"/>
              <a:gd name="connsiteY3" fmla="*/ 660013 h 3960000"/>
              <a:gd name="connsiteX4" fmla="*/ 3718045 w 3718045"/>
              <a:gd name="connsiteY4" fmla="*/ 3299987 h 3960000"/>
              <a:gd name="connsiteX5" fmla="*/ 3058032 w 3718045"/>
              <a:gd name="connsiteY5" fmla="*/ 3960000 h 3960000"/>
              <a:gd name="connsiteX6" fmla="*/ 75525 w 3718045"/>
              <a:gd name="connsiteY6" fmla="*/ 3947313 h 3960000"/>
              <a:gd name="connsiteX7" fmla="*/ 18003 w 3718045"/>
              <a:gd name="connsiteY7" fmla="*/ 3887877 h 3960000"/>
              <a:gd name="connsiteX8" fmla="*/ 723785 w 3718045"/>
              <a:gd name="connsiteY8" fmla="*/ 1862582 h 3960000"/>
              <a:gd name="connsiteX9" fmla="*/ 21852 w 3718045"/>
              <a:gd name="connsiteY9" fmla="*/ 47144 h 3960000"/>
              <a:gd name="connsiteX0" fmla="*/ 21852 w 3718045"/>
              <a:gd name="connsiteY0" fmla="*/ 47144 h 3960000"/>
              <a:gd name="connsiteX1" fmla="*/ 75525 w 3718045"/>
              <a:gd name="connsiteY1" fmla="*/ 1318 h 3960000"/>
              <a:gd name="connsiteX2" fmla="*/ 3058032 w 3718045"/>
              <a:gd name="connsiteY2" fmla="*/ 0 h 3960000"/>
              <a:gd name="connsiteX3" fmla="*/ 3718045 w 3718045"/>
              <a:gd name="connsiteY3" fmla="*/ 660013 h 3960000"/>
              <a:gd name="connsiteX4" fmla="*/ 3718045 w 3718045"/>
              <a:gd name="connsiteY4" fmla="*/ 3299987 h 3960000"/>
              <a:gd name="connsiteX5" fmla="*/ 3058032 w 3718045"/>
              <a:gd name="connsiteY5" fmla="*/ 3960000 h 3960000"/>
              <a:gd name="connsiteX6" fmla="*/ 75525 w 3718045"/>
              <a:gd name="connsiteY6" fmla="*/ 3947313 h 3960000"/>
              <a:gd name="connsiteX7" fmla="*/ 18003 w 3718045"/>
              <a:gd name="connsiteY7" fmla="*/ 3887877 h 3960000"/>
              <a:gd name="connsiteX8" fmla="*/ 723785 w 3718045"/>
              <a:gd name="connsiteY8" fmla="*/ 1862582 h 3960000"/>
              <a:gd name="connsiteX9" fmla="*/ 21852 w 3718045"/>
              <a:gd name="connsiteY9" fmla="*/ 47144 h 3960000"/>
              <a:gd name="connsiteX0" fmla="*/ 21852 w 3718045"/>
              <a:gd name="connsiteY0" fmla="*/ 47144 h 3960000"/>
              <a:gd name="connsiteX1" fmla="*/ 75525 w 3718045"/>
              <a:gd name="connsiteY1" fmla="*/ 1318 h 3960000"/>
              <a:gd name="connsiteX2" fmla="*/ 3058032 w 3718045"/>
              <a:gd name="connsiteY2" fmla="*/ 0 h 3960000"/>
              <a:gd name="connsiteX3" fmla="*/ 3718045 w 3718045"/>
              <a:gd name="connsiteY3" fmla="*/ 660013 h 3960000"/>
              <a:gd name="connsiteX4" fmla="*/ 3718045 w 3718045"/>
              <a:gd name="connsiteY4" fmla="*/ 3299987 h 3960000"/>
              <a:gd name="connsiteX5" fmla="*/ 3058032 w 3718045"/>
              <a:gd name="connsiteY5" fmla="*/ 3960000 h 3960000"/>
              <a:gd name="connsiteX6" fmla="*/ 75525 w 3718045"/>
              <a:gd name="connsiteY6" fmla="*/ 3947313 h 3960000"/>
              <a:gd name="connsiteX7" fmla="*/ 18003 w 3718045"/>
              <a:gd name="connsiteY7" fmla="*/ 3887877 h 3960000"/>
              <a:gd name="connsiteX8" fmla="*/ 723785 w 3718045"/>
              <a:gd name="connsiteY8" fmla="*/ 1862582 h 3960000"/>
              <a:gd name="connsiteX9" fmla="*/ 21852 w 3718045"/>
              <a:gd name="connsiteY9" fmla="*/ 47144 h 3960000"/>
              <a:gd name="connsiteX0" fmla="*/ 21852 w 3718045"/>
              <a:gd name="connsiteY0" fmla="*/ 47144 h 3960000"/>
              <a:gd name="connsiteX1" fmla="*/ 75525 w 3718045"/>
              <a:gd name="connsiteY1" fmla="*/ 1318 h 3960000"/>
              <a:gd name="connsiteX2" fmla="*/ 3058032 w 3718045"/>
              <a:gd name="connsiteY2" fmla="*/ 0 h 3960000"/>
              <a:gd name="connsiteX3" fmla="*/ 3718045 w 3718045"/>
              <a:gd name="connsiteY3" fmla="*/ 660013 h 3960000"/>
              <a:gd name="connsiteX4" fmla="*/ 3718045 w 3718045"/>
              <a:gd name="connsiteY4" fmla="*/ 3299987 h 3960000"/>
              <a:gd name="connsiteX5" fmla="*/ 3058032 w 3718045"/>
              <a:gd name="connsiteY5" fmla="*/ 3960000 h 3960000"/>
              <a:gd name="connsiteX6" fmla="*/ 75525 w 3718045"/>
              <a:gd name="connsiteY6" fmla="*/ 3947313 h 3960000"/>
              <a:gd name="connsiteX7" fmla="*/ 18003 w 3718045"/>
              <a:gd name="connsiteY7" fmla="*/ 3887877 h 3960000"/>
              <a:gd name="connsiteX8" fmla="*/ 713625 w 3718045"/>
              <a:gd name="connsiteY8" fmla="*/ 1862582 h 3960000"/>
              <a:gd name="connsiteX9" fmla="*/ 21852 w 3718045"/>
              <a:gd name="connsiteY9" fmla="*/ 47144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8045" h="3960000">
                <a:moveTo>
                  <a:pt x="21852" y="47144"/>
                </a:moveTo>
                <a:cubicBezTo>
                  <a:pt x="-24287" y="-3938"/>
                  <a:pt x="32234" y="-1045"/>
                  <a:pt x="75525" y="1318"/>
                </a:cubicBezTo>
                <a:lnTo>
                  <a:pt x="3058032" y="0"/>
                </a:lnTo>
                <a:cubicBezTo>
                  <a:pt x="3422547" y="0"/>
                  <a:pt x="3718045" y="295498"/>
                  <a:pt x="3718045" y="660013"/>
                </a:cubicBezTo>
                <a:lnTo>
                  <a:pt x="3718045" y="3299987"/>
                </a:lnTo>
                <a:cubicBezTo>
                  <a:pt x="3718045" y="3664502"/>
                  <a:pt x="3422547" y="3960000"/>
                  <a:pt x="3058032" y="3960000"/>
                </a:cubicBezTo>
                <a:lnTo>
                  <a:pt x="75525" y="3947313"/>
                </a:lnTo>
                <a:cubicBezTo>
                  <a:pt x="32538" y="3940201"/>
                  <a:pt x="-31615" y="3925151"/>
                  <a:pt x="18003" y="3887877"/>
                </a:cubicBezTo>
                <a:cubicBezTo>
                  <a:pt x="484563" y="3519592"/>
                  <a:pt x="707152" y="2415333"/>
                  <a:pt x="713625" y="1862582"/>
                </a:cubicBezTo>
                <a:cubicBezTo>
                  <a:pt x="720098" y="1309832"/>
                  <a:pt x="497273" y="206833"/>
                  <a:pt x="21852" y="47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18EBAE1E-7E8D-31AA-C78D-8CCC361EA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44340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Textfeld 32">
            <a:extLst>
              <a:ext uri="{FF2B5EF4-FFF2-40B4-BE49-F238E27FC236}">
                <a16:creationId xmlns:a16="http://schemas.microsoft.com/office/drawing/2014/main" id="{3DA1F3C2-4198-820A-11BE-EB3416E70477}"/>
              </a:ext>
            </a:extLst>
          </p:cNvPr>
          <p:cNvSpPr txBox="1"/>
          <p:nvPr/>
        </p:nvSpPr>
        <p:spPr>
          <a:xfrm>
            <a:off x="8803640" y="5979160"/>
            <a:ext cx="287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</a:t>
            </a:r>
            <a:r>
              <a:rPr lang="de-DE" sz="1600" dirty="0" err="1"/>
              <a:t>images</a:t>
            </a:r>
            <a:r>
              <a:rPr lang="de-DE" sz="1600" dirty="0"/>
              <a:t> </a:t>
            </a:r>
            <a:r>
              <a:rPr lang="de-DE" sz="1600" dirty="0" err="1"/>
              <a:t>taken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kaggle.com</a:t>
            </a:r>
          </a:p>
        </p:txBody>
      </p:sp>
    </p:spTree>
    <p:extLst>
      <p:ext uri="{BB962C8B-B14F-4D97-AF65-F5344CB8AC3E}">
        <p14:creationId xmlns:p14="http://schemas.microsoft.com/office/powerpoint/2010/main" val="15975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1A19E8-04EB-F707-F034-F182042F4693}"/>
              </a:ext>
            </a:extLst>
          </p:cNvPr>
          <p:cNvSpPr txBox="1"/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Network Parameters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30ED4B71-E1AD-708A-AAF6-DFCDB90D2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69757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77E135-4D42-7BAA-5B68-3FA017C3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D94F-98D6-4455-9FB5-0E45A2D5924A}" type="datetime3">
              <a:rPr lang="de-DE" smtClean="0"/>
              <a:t>06/02/24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916DB8-23E0-00A6-1924-9FC2A416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14906"/>
            <a:ext cx="6379210" cy="138499"/>
          </a:xfrm>
        </p:spPr>
        <p:txBody>
          <a:bodyPr/>
          <a:lstStyle/>
          <a:p>
            <a:pPr algn="ctr"/>
            <a:r>
              <a:rPr lang="en-US" dirty="0"/>
              <a:t>AML - Friedrich Balassa, Rune </a:t>
            </a:r>
            <a:r>
              <a:rPr lang="en-US" dirty="0" err="1"/>
              <a:t>Fritzsche</a:t>
            </a:r>
            <a:r>
              <a:rPr lang="en-US" dirty="0"/>
              <a:t>, Lorenz Maurer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299A3-CCBA-5A2E-36FB-CA44287E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1A19E8-04EB-F707-F034-F182042F4693}"/>
              </a:ext>
            </a:extLst>
          </p:cNvPr>
          <p:cNvSpPr txBox="1"/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Network Layers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77E135-4D42-7BAA-5B68-3FA017C3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D94F-98D6-4455-9FB5-0E45A2D5924A}" type="datetime3">
              <a:rPr lang="de-DE" smtClean="0"/>
              <a:t>06/02/24</a:t>
            </a:fld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D14F4D3-A5C0-3E81-CCBC-9F0B8EEBC9F3}"/>
              </a:ext>
            </a:extLst>
          </p:cNvPr>
          <p:cNvSpPr>
            <a:spLocks/>
          </p:cNvSpPr>
          <p:nvPr/>
        </p:nvSpPr>
        <p:spPr>
          <a:xfrm>
            <a:off x="2914749" y="0"/>
            <a:ext cx="9185198" cy="6858000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299A3-CCBA-5A2E-36FB-CA44287E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916DB8-23E0-00A6-1924-9FC2A416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14906"/>
            <a:ext cx="6379210" cy="138499"/>
          </a:xfrm>
        </p:spPr>
        <p:txBody>
          <a:bodyPr/>
          <a:lstStyle/>
          <a:p>
            <a:pPr algn="ctr"/>
            <a:r>
              <a:rPr lang="en-US" dirty="0"/>
              <a:t>AML - Friedrich Balassa, Rune </a:t>
            </a:r>
            <a:r>
              <a:rPr lang="en-US" dirty="0" err="1"/>
              <a:t>Fritzsche</a:t>
            </a:r>
            <a:r>
              <a:rPr lang="en-US" dirty="0"/>
              <a:t>, Lorenz Maurer</a:t>
            </a:r>
          </a:p>
        </p:txBody>
      </p:sp>
      <p:pic>
        <p:nvPicPr>
          <p:cNvPr id="107" name="Grafik 106" descr="Ein Bild, das Grafiken, Schrift, Grafikdesign, Symbol enthält.&#10;&#10;Automatisch generierte Beschreibung">
            <a:extLst>
              <a:ext uri="{FF2B5EF4-FFF2-40B4-BE49-F238E27FC236}">
                <a16:creationId xmlns:a16="http://schemas.microsoft.com/office/drawing/2014/main" id="{E4188871-85D4-11C6-2C44-52170731B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61" y="2792565"/>
            <a:ext cx="776914" cy="776914"/>
          </a:xfrm>
          <a:prstGeom prst="rect">
            <a:avLst/>
          </a:prstGeom>
        </p:spPr>
      </p:pic>
      <p:sp>
        <p:nvSpPr>
          <p:cNvPr id="108" name="Textfeld 107">
            <a:extLst>
              <a:ext uri="{FF2B5EF4-FFF2-40B4-BE49-F238E27FC236}">
                <a16:creationId xmlns:a16="http://schemas.microsoft.com/office/drawing/2014/main" id="{5EE14BDE-94FA-FAB0-CB70-5D9E841BDF5A}"/>
              </a:ext>
            </a:extLst>
          </p:cNvPr>
          <p:cNvSpPr txBox="1"/>
          <p:nvPr/>
        </p:nvSpPr>
        <p:spPr>
          <a:xfrm>
            <a:off x="7148178" y="3696183"/>
            <a:ext cx="91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Flatten</a:t>
            </a:r>
          </a:p>
        </p:txBody>
      </p:sp>
      <p:sp>
        <p:nvSpPr>
          <p:cNvPr id="126" name="Pfeil: nach rechts 125">
            <a:extLst>
              <a:ext uri="{FF2B5EF4-FFF2-40B4-BE49-F238E27FC236}">
                <a16:creationId xmlns:a16="http://schemas.microsoft.com/office/drawing/2014/main" id="{E85B4069-C4D4-4687-F725-0208BA601A70}"/>
              </a:ext>
            </a:extLst>
          </p:cNvPr>
          <p:cNvSpPr/>
          <p:nvPr/>
        </p:nvSpPr>
        <p:spPr>
          <a:xfrm>
            <a:off x="11275190" y="3363739"/>
            <a:ext cx="715402" cy="411480"/>
          </a:xfrm>
          <a:prstGeom prst="rightArrow">
            <a:avLst/>
          </a:prstGeom>
          <a:solidFill>
            <a:srgbClr val="298C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49F86D6C-BBBF-D35F-9472-949D00A34BB5}"/>
              </a:ext>
            </a:extLst>
          </p:cNvPr>
          <p:cNvSpPr/>
          <p:nvPr/>
        </p:nvSpPr>
        <p:spPr>
          <a:xfrm>
            <a:off x="8157162" y="1174282"/>
            <a:ext cx="3232905" cy="45813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</a:t>
            </a:r>
            <a:r>
              <a:rPr lang="de-DE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90" name="Grafik 89" descr="Klemmbrett gemischt mit einfarbiger Füllung">
            <a:extLst>
              <a:ext uri="{FF2B5EF4-FFF2-40B4-BE49-F238E27FC236}">
                <a16:creationId xmlns:a16="http://schemas.microsoft.com/office/drawing/2014/main" id="{A3298526-4CF4-D3F5-AF8C-5880E3ABC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5422" y="2471041"/>
            <a:ext cx="914400" cy="914400"/>
          </a:xfrm>
          <a:prstGeom prst="rect">
            <a:avLst/>
          </a:prstGeom>
        </p:spPr>
      </p:pic>
      <p:pic>
        <p:nvPicPr>
          <p:cNvPr id="91" name="Grafik 90" descr="Harvey Balls 20% mit einfarbiger Füllung">
            <a:extLst>
              <a:ext uri="{FF2B5EF4-FFF2-40B4-BE49-F238E27FC236}">
                <a16:creationId xmlns:a16="http://schemas.microsoft.com/office/drawing/2014/main" id="{72DE01BB-C6D5-E765-C08A-878FE381A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7589" y="3670406"/>
            <a:ext cx="914400" cy="914400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55873D6A-8381-6E5B-72D8-BFA0FF03C138}"/>
              </a:ext>
            </a:extLst>
          </p:cNvPr>
          <p:cNvSpPr txBox="1"/>
          <p:nvPr/>
        </p:nvSpPr>
        <p:spPr>
          <a:xfrm>
            <a:off x="9826576" y="3291814"/>
            <a:ext cx="13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Linear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8CFC176E-BED7-D0C4-5BBE-E22D01E81946}"/>
              </a:ext>
            </a:extLst>
          </p:cNvPr>
          <p:cNvSpPr txBox="1"/>
          <p:nvPr/>
        </p:nvSpPr>
        <p:spPr>
          <a:xfrm>
            <a:off x="8505936" y="3291814"/>
            <a:ext cx="97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+mj-lt"/>
              </a:rPr>
              <a:t>ReLu</a:t>
            </a:r>
            <a:endParaRPr lang="de-DE" dirty="0">
              <a:latin typeface="+mj-lt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6D6B732-03A3-8F1F-FDAE-3AF0994EF37E}"/>
              </a:ext>
            </a:extLst>
          </p:cNvPr>
          <p:cNvSpPr txBox="1"/>
          <p:nvPr/>
        </p:nvSpPr>
        <p:spPr>
          <a:xfrm>
            <a:off x="9160309" y="4432103"/>
            <a:ext cx="125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50% Dropout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D54C6202-5D88-E3F2-3642-9DDDB5404AD1}"/>
              </a:ext>
            </a:extLst>
          </p:cNvPr>
          <p:cNvCxnSpPr/>
          <p:nvPr/>
        </p:nvCxnSpPr>
        <p:spPr>
          <a:xfrm>
            <a:off x="10246335" y="2661167"/>
            <a:ext cx="0" cy="612000"/>
          </a:xfrm>
          <a:prstGeom prst="line">
            <a:avLst/>
          </a:prstGeom>
          <a:ln w="44450">
            <a:solidFill>
              <a:srgbClr val="298C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4AC6D269-D2A0-0306-1890-9D51A6E14E67}"/>
              </a:ext>
            </a:extLst>
          </p:cNvPr>
          <p:cNvCxnSpPr/>
          <p:nvPr/>
        </p:nvCxnSpPr>
        <p:spPr>
          <a:xfrm>
            <a:off x="10230455" y="3258241"/>
            <a:ext cx="612000" cy="0"/>
          </a:xfrm>
          <a:prstGeom prst="line">
            <a:avLst/>
          </a:prstGeom>
          <a:ln w="44450">
            <a:solidFill>
              <a:srgbClr val="298C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3D5DCBB-0B57-44B5-FF76-30AE0002CDDD}"/>
              </a:ext>
            </a:extLst>
          </p:cNvPr>
          <p:cNvCxnSpPr>
            <a:cxnSpLocks/>
          </p:cNvCxnSpPr>
          <p:nvPr/>
        </p:nvCxnSpPr>
        <p:spPr>
          <a:xfrm flipV="1">
            <a:off x="10318506" y="2881615"/>
            <a:ext cx="435898" cy="305542"/>
          </a:xfrm>
          <a:prstGeom prst="line">
            <a:avLst/>
          </a:prstGeom>
          <a:ln w="31750">
            <a:solidFill>
              <a:srgbClr val="298C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83E7D124-FE2F-B910-99DC-29C8CC614104}"/>
              </a:ext>
            </a:extLst>
          </p:cNvPr>
          <p:cNvSpPr/>
          <p:nvPr/>
        </p:nvSpPr>
        <p:spPr>
          <a:xfrm>
            <a:off x="7009631" y="3367071"/>
            <a:ext cx="1305971" cy="411480"/>
          </a:xfrm>
          <a:prstGeom prst="rightArrow">
            <a:avLst/>
          </a:prstGeom>
          <a:solidFill>
            <a:srgbClr val="298C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59E6E91-B178-7E35-1787-44A116CDBCD8}"/>
              </a:ext>
            </a:extLst>
          </p:cNvPr>
          <p:cNvSpPr/>
          <p:nvPr/>
        </p:nvSpPr>
        <p:spPr>
          <a:xfrm>
            <a:off x="3632822" y="1174282"/>
            <a:ext cx="3480909" cy="45813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</a:t>
            </a:r>
            <a:r>
              <a:rPr lang="de-DE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7928C68-A602-1005-BDE9-F8D0099FBA5B}"/>
              </a:ext>
            </a:extLst>
          </p:cNvPr>
          <p:cNvSpPr/>
          <p:nvPr/>
        </p:nvSpPr>
        <p:spPr>
          <a:xfrm>
            <a:off x="4150358" y="2538400"/>
            <a:ext cx="648000" cy="648000"/>
          </a:xfrm>
          <a:prstGeom prst="rect">
            <a:avLst/>
          </a:prstGeom>
          <a:solidFill>
            <a:srgbClr val="298CE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A69951D-6DFB-B664-F35D-7654D207AB20}"/>
              </a:ext>
            </a:extLst>
          </p:cNvPr>
          <p:cNvSpPr/>
          <p:nvPr/>
        </p:nvSpPr>
        <p:spPr>
          <a:xfrm>
            <a:off x="4500236" y="2867857"/>
            <a:ext cx="396000" cy="396000"/>
          </a:xfrm>
          <a:prstGeom prst="rect">
            <a:avLst/>
          </a:prstGeom>
          <a:solidFill>
            <a:srgbClr val="298CE7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1" name="Grafik 70" descr="Klemmbrett gemischt mit einfarbiger Füllung">
            <a:extLst>
              <a:ext uri="{FF2B5EF4-FFF2-40B4-BE49-F238E27FC236}">
                <a16:creationId xmlns:a16="http://schemas.microsoft.com/office/drawing/2014/main" id="{8D1447FA-05DA-728C-252A-93788E538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6215" y="2414705"/>
            <a:ext cx="914400" cy="914400"/>
          </a:xfrm>
          <a:prstGeom prst="rect">
            <a:avLst/>
          </a:prstGeom>
        </p:spPr>
      </p:pic>
      <p:pic>
        <p:nvPicPr>
          <p:cNvPr id="73" name="Grafik 72" descr="Harvey Balls 20% mit einfarbiger Füllung">
            <a:extLst>
              <a:ext uri="{FF2B5EF4-FFF2-40B4-BE49-F238E27FC236}">
                <a16:creationId xmlns:a16="http://schemas.microsoft.com/office/drawing/2014/main" id="{E2154EE1-3A86-C1E5-37AD-9436C31DE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341" y="3623503"/>
            <a:ext cx="914400" cy="914400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4209575C-95D6-F1CD-4EDE-335C81417154}"/>
              </a:ext>
            </a:extLst>
          </p:cNvPr>
          <p:cNvSpPr txBox="1"/>
          <p:nvPr/>
        </p:nvSpPr>
        <p:spPr>
          <a:xfrm>
            <a:off x="3801641" y="3236801"/>
            <a:ext cx="13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+mj-lt"/>
              </a:rPr>
              <a:t>Convolution</a:t>
            </a:r>
            <a:endParaRPr lang="de-DE" dirty="0">
              <a:latin typeface="+mj-lt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D47E5CE2-BF29-5B83-3BA6-03886942AFC9}"/>
              </a:ext>
            </a:extLst>
          </p:cNvPr>
          <p:cNvSpPr txBox="1"/>
          <p:nvPr/>
        </p:nvSpPr>
        <p:spPr>
          <a:xfrm>
            <a:off x="5736729" y="3236801"/>
            <a:ext cx="97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+mj-lt"/>
              </a:rPr>
              <a:t>ReLu</a:t>
            </a:r>
            <a:endParaRPr lang="de-DE" dirty="0">
              <a:latin typeface="+mj-lt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AF99AC2E-83D2-1BEE-AB50-009F1AC2428D}"/>
              </a:ext>
            </a:extLst>
          </p:cNvPr>
          <p:cNvSpPr txBox="1"/>
          <p:nvPr/>
        </p:nvSpPr>
        <p:spPr>
          <a:xfrm>
            <a:off x="3871061" y="4385390"/>
            <a:ext cx="125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30% Dropout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37DD132-F142-9713-71F5-F1D3B7CF7027}"/>
              </a:ext>
            </a:extLst>
          </p:cNvPr>
          <p:cNvSpPr/>
          <p:nvPr/>
        </p:nvSpPr>
        <p:spPr>
          <a:xfrm>
            <a:off x="3050597" y="3367071"/>
            <a:ext cx="740664" cy="411480"/>
          </a:xfrm>
          <a:prstGeom prst="rightArrow">
            <a:avLst/>
          </a:prstGeom>
          <a:solidFill>
            <a:srgbClr val="298C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6BDED8D-BA47-B113-BFED-D750EF777B74}"/>
              </a:ext>
            </a:extLst>
          </p:cNvPr>
          <p:cNvSpPr txBox="1"/>
          <p:nvPr/>
        </p:nvSpPr>
        <p:spPr>
          <a:xfrm>
            <a:off x="3108643" y="3748232"/>
            <a:ext cx="41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In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4E244DF-8288-18DE-98B3-A2F3316D6E12}"/>
              </a:ext>
            </a:extLst>
          </p:cNvPr>
          <p:cNvSpPr txBox="1"/>
          <p:nvPr/>
        </p:nvSpPr>
        <p:spPr>
          <a:xfrm>
            <a:off x="11482121" y="3748232"/>
            <a:ext cx="91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Out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1D51167-A692-BAB6-3ED1-30134BEA9AAC}"/>
              </a:ext>
            </a:extLst>
          </p:cNvPr>
          <p:cNvSpPr txBox="1"/>
          <p:nvPr/>
        </p:nvSpPr>
        <p:spPr>
          <a:xfrm>
            <a:off x="5612219" y="4385390"/>
            <a:ext cx="125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3x3 Max</a:t>
            </a:r>
          </a:p>
          <a:p>
            <a:pPr algn="ctr"/>
            <a:r>
              <a:rPr lang="de-DE" dirty="0">
                <a:latin typeface="+mj-lt"/>
              </a:rPr>
              <a:t>Pooling</a:t>
            </a:r>
          </a:p>
        </p:txBody>
      </p:sp>
      <p:pic>
        <p:nvPicPr>
          <p:cNvPr id="115" name="Grafik 114" descr="Normalverteilung mit einfarbiger Füllung">
            <a:extLst>
              <a:ext uri="{FF2B5EF4-FFF2-40B4-BE49-F238E27FC236}">
                <a16:creationId xmlns:a16="http://schemas.microsoft.com/office/drawing/2014/main" id="{967C00D4-00BC-7296-91F2-DCB9D7B1C5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3945" y="3623503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57B2370-F729-F85D-F02C-17C94A92D70B}"/>
              </a:ext>
            </a:extLst>
          </p:cNvPr>
          <p:cNvSpPr txBox="1"/>
          <p:nvPr/>
        </p:nvSpPr>
        <p:spPr>
          <a:xfrm>
            <a:off x="4761975" y="1739726"/>
            <a:ext cx="119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3 </a:t>
            </a:r>
            <a:r>
              <a:rPr lang="de-DE" dirty="0" err="1">
                <a:latin typeface="+mj-lt"/>
              </a:rPr>
              <a:t>Layers</a:t>
            </a:r>
            <a:endParaRPr lang="de-DE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2FF9AC-B0AC-255B-0477-0C9526C39C47}"/>
              </a:ext>
            </a:extLst>
          </p:cNvPr>
          <p:cNvSpPr txBox="1"/>
          <p:nvPr/>
        </p:nvSpPr>
        <p:spPr>
          <a:xfrm>
            <a:off x="9160309" y="1671675"/>
            <a:ext cx="119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3 </a:t>
            </a:r>
            <a:r>
              <a:rPr lang="de-DE" dirty="0" err="1">
                <a:latin typeface="+mj-lt"/>
              </a:rPr>
              <a:t>Layers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7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031407-A5B7-EE95-7030-D44B47FA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C04-CED5-4F8E-8C73-6AE7673CA678}" type="datetime3">
              <a:rPr lang="de-DE" smtClean="0"/>
              <a:t>06/02/24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513D25-6CC7-5156-EA35-9CD44954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AML - Friedrich Balassa, Rune Fritzsche, Lorenz Maurer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A0837F-B909-F8CA-E67E-0DC6E438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792888-E823-6292-372E-373AD7BC1DC0}"/>
              </a:ext>
            </a:extLst>
          </p:cNvPr>
          <p:cNvSpPr>
            <a:spLocks/>
          </p:cNvSpPr>
          <p:nvPr/>
        </p:nvSpPr>
        <p:spPr>
          <a:xfrm>
            <a:off x="3570973" y="0"/>
            <a:ext cx="8528974" cy="6858000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F9A07E58-7754-DEEB-958F-7376BF33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549275"/>
            <a:ext cx="6096000" cy="457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B4BDAB0-D04D-930A-3941-4940C30145E8}"/>
              </a:ext>
            </a:extLst>
          </p:cNvPr>
          <p:cNvSpPr txBox="1"/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8B5C8F-EE30-2573-20A3-C7C3D7B6A546}"/>
              </a:ext>
            </a:extLst>
          </p:cNvPr>
          <p:cNvSpPr txBox="1"/>
          <p:nvPr/>
        </p:nvSpPr>
        <p:spPr>
          <a:xfrm>
            <a:off x="4699000" y="538581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>
                <a:latin typeface="+mj-lt"/>
              </a:rPr>
              <a:t>15 </a:t>
            </a:r>
            <a:r>
              <a:rPr lang="de-DE" sz="2400" dirty="0" err="1">
                <a:latin typeface="+mj-lt"/>
              </a:rPr>
              <a:t>Epochs</a:t>
            </a:r>
            <a:endParaRPr lang="de-DE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 err="1">
                <a:latin typeface="+mj-lt"/>
              </a:rPr>
              <a:t>Accuracy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of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to</a:t>
            </a:r>
            <a:r>
              <a:rPr lang="de-DE" sz="2400" dirty="0">
                <a:latin typeface="+mj-lt"/>
              </a:rPr>
              <a:t> 77%</a:t>
            </a:r>
          </a:p>
        </p:txBody>
      </p:sp>
    </p:spTree>
    <p:extLst>
      <p:ext uri="{BB962C8B-B14F-4D97-AF65-F5344CB8AC3E}">
        <p14:creationId xmlns:p14="http://schemas.microsoft.com/office/powerpoint/2010/main" val="315148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5A257-8789-233B-B306-4FDCAAC10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1704D-3ED3-6791-3F69-882A0271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9C04-CED5-4F8E-8C73-6AE7673CA678}" type="datetime3">
              <a:rPr lang="de-DE" smtClean="0"/>
              <a:t>06/02/24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ABD66E-6311-1327-A13C-EE018DA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AML - Friedrich Balassa, Rune Fritzsche, Lorenz Maurer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615417-66AF-18BB-AB24-28D804D7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575208A-9A9C-DC4C-87FF-20B613BEC55C}"/>
              </a:ext>
            </a:extLst>
          </p:cNvPr>
          <p:cNvSpPr>
            <a:spLocks/>
          </p:cNvSpPr>
          <p:nvPr/>
        </p:nvSpPr>
        <p:spPr>
          <a:xfrm>
            <a:off x="3570973" y="0"/>
            <a:ext cx="8528974" cy="6858000"/>
          </a:xfrm>
          <a:prstGeom prst="rect">
            <a:avLst/>
          </a:prstGeom>
          <a:solidFill>
            <a:srgbClr val="2731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D9A9D3-C1D6-CF95-FD0A-2C54250F38CD}"/>
              </a:ext>
            </a:extLst>
          </p:cNvPr>
          <p:cNvSpPr txBox="1"/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59E5C0-DCE5-BBB6-0246-3A78AFE98BC3}"/>
              </a:ext>
            </a:extLst>
          </p:cNvPr>
          <p:cNvSpPr txBox="1"/>
          <p:nvPr/>
        </p:nvSpPr>
        <p:spPr>
          <a:xfrm>
            <a:off x="4699000" y="538581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>
                <a:latin typeface="+mj-lt"/>
              </a:rPr>
              <a:t>Viral </a:t>
            </a:r>
            <a:r>
              <a:rPr lang="de-DE" sz="2400" dirty="0" err="1">
                <a:latin typeface="+mj-lt"/>
              </a:rPr>
              <a:t>recognition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most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problematic</a:t>
            </a:r>
            <a:endParaRPr lang="de-DE" sz="2400" dirty="0">
              <a:latin typeface="+mj-lt"/>
            </a:endParaRPr>
          </a:p>
        </p:txBody>
      </p:sp>
      <p:pic>
        <p:nvPicPr>
          <p:cNvPr id="10" name="Grafik 9" descr="Ein Bild, das Röntgenfilm, medizinische Bildgebung, Radiologie, medizinisches Bildgebungsverfahren enthält.&#10;&#10;Automatisch generierte Beschreibung">
            <a:extLst>
              <a:ext uri="{FF2B5EF4-FFF2-40B4-BE49-F238E27FC236}">
                <a16:creationId xmlns:a16="http://schemas.microsoft.com/office/drawing/2014/main" id="{21AA4EE2-EFCD-F949-E574-FC027CCCFA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72" y="914400"/>
            <a:ext cx="8313576" cy="4279142"/>
          </a:xfrm>
          <a:prstGeom prst="rect">
            <a:avLst/>
          </a:prstGeom>
        </p:spPr>
      </p:pic>
      <p:pic>
        <p:nvPicPr>
          <p:cNvPr id="13" name="Grafik 12" descr="Schließen mit einfarbiger Füllung">
            <a:extLst>
              <a:ext uri="{FF2B5EF4-FFF2-40B4-BE49-F238E27FC236}">
                <a16:creationId xmlns:a16="http://schemas.microsoft.com/office/drawing/2014/main" id="{40F9AF80-22B4-A24F-A572-8735511E0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332" y="2476500"/>
            <a:ext cx="288168" cy="288168"/>
          </a:xfrm>
          <a:prstGeom prst="rect">
            <a:avLst/>
          </a:prstGeom>
        </p:spPr>
      </p:pic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6D69B2FE-8F09-DEAA-98BC-0E73FDB2B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4592" y="2476500"/>
            <a:ext cx="288168" cy="288168"/>
          </a:xfrm>
          <a:prstGeom prst="rect">
            <a:avLst/>
          </a:prstGeom>
        </p:spPr>
      </p:pic>
      <p:pic>
        <p:nvPicPr>
          <p:cNvPr id="15" name="Grafik 14" descr="Schließen mit einfarbiger Füllung">
            <a:extLst>
              <a:ext uri="{FF2B5EF4-FFF2-40B4-BE49-F238E27FC236}">
                <a16:creationId xmlns:a16="http://schemas.microsoft.com/office/drawing/2014/main" id="{9CF51751-01FF-AE1E-89E7-37B09CFED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8202" y="2459868"/>
            <a:ext cx="288168" cy="288168"/>
          </a:xfrm>
          <a:prstGeom prst="rect">
            <a:avLst/>
          </a:prstGeom>
        </p:spPr>
      </p:pic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96BD7D64-CE8F-493C-2984-7A2FF3E8C4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332" y="956734"/>
            <a:ext cx="288000" cy="288000"/>
          </a:xfrm>
          <a:prstGeom prst="rect">
            <a:avLst/>
          </a:prstGeom>
        </p:spPr>
      </p:pic>
      <p:pic>
        <p:nvPicPr>
          <p:cNvPr id="18" name="Grafik 17" descr="Häkchen mit einfarbiger Füllung">
            <a:extLst>
              <a:ext uri="{FF2B5EF4-FFF2-40B4-BE49-F238E27FC236}">
                <a16:creationId xmlns:a16="http://schemas.microsoft.com/office/drawing/2014/main" id="{3A21D4B1-08B3-4545-E481-F95BD49B5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7460" y="956734"/>
            <a:ext cx="288000" cy="288000"/>
          </a:xfrm>
          <a:prstGeom prst="rect">
            <a:avLst/>
          </a:prstGeom>
        </p:spPr>
      </p:pic>
      <p:pic>
        <p:nvPicPr>
          <p:cNvPr id="19" name="Grafik 18" descr="Häkchen mit einfarbiger Füllung">
            <a:extLst>
              <a:ext uri="{FF2B5EF4-FFF2-40B4-BE49-F238E27FC236}">
                <a16:creationId xmlns:a16="http://schemas.microsoft.com/office/drawing/2014/main" id="{92914994-966E-CCE0-5084-39E536035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0360" y="956734"/>
            <a:ext cx="288000" cy="288000"/>
          </a:xfrm>
          <a:prstGeom prst="rect">
            <a:avLst/>
          </a:prstGeom>
        </p:spPr>
      </p:pic>
      <p:pic>
        <p:nvPicPr>
          <p:cNvPr id="20" name="Grafik 19" descr="Häkchen mit einfarbiger Füllung">
            <a:extLst>
              <a:ext uri="{FF2B5EF4-FFF2-40B4-BE49-F238E27FC236}">
                <a16:creationId xmlns:a16="http://schemas.microsoft.com/office/drawing/2014/main" id="{A57C2838-895B-9D6D-3160-D98AB972E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137" y="952635"/>
            <a:ext cx="288000" cy="288000"/>
          </a:xfrm>
          <a:prstGeom prst="rect">
            <a:avLst/>
          </a:prstGeom>
        </p:spPr>
      </p:pic>
      <p:pic>
        <p:nvPicPr>
          <p:cNvPr id="21" name="Grafik 20" descr="Häkchen mit einfarbiger Füllung">
            <a:extLst>
              <a:ext uri="{FF2B5EF4-FFF2-40B4-BE49-F238E27FC236}">
                <a16:creationId xmlns:a16="http://schemas.microsoft.com/office/drawing/2014/main" id="{13CC3658-70E2-2204-C74E-C25DC1AD1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742" y="2410305"/>
            <a:ext cx="288000" cy="288000"/>
          </a:xfrm>
          <a:prstGeom prst="rect">
            <a:avLst/>
          </a:prstGeom>
        </p:spPr>
      </p:pic>
      <p:pic>
        <p:nvPicPr>
          <p:cNvPr id="22" name="Grafik 21" descr="Häkchen mit einfarbiger Füllung">
            <a:extLst>
              <a:ext uri="{FF2B5EF4-FFF2-40B4-BE49-F238E27FC236}">
                <a16:creationId xmlns:a16="http://schemas.microsoft.com/office/drawing/2014/main" id="{B89BCD06-A51E-E747-DF5B-F4C58ACD3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332" y="3852434"/>
            <a:ext cx="288000" cy="288000"/>
          </a:xfrm>
          <a:prstGeom prst="rect">
            <a:avLst/>
          </a:prstGeom>
        </p:spPr>
      </p:pic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4C4419F6-2B6C-6675-D4D9-CF3AF14EB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7460" y="3852434"/>
            <a:ext cx="288000" cy="288000"/>
          </a:xfrm>
          <a:prstGeom prst="rect">
            <a:avLst/>
          </a:prstGeom>
        </p:spPr>
      </p:pic>
      <p:pic>
        <p:nvPicPr>
          <p:cNvPr id="24" name="Grafik 23" descr="Häkchen mit einfarbiger Füllung">
            <a:extLst>
              <a:ext uri="{FF2B5EF4-FFF2-40B4-BE49-F238E27FC236}">
                <a16:creationId xmlns:a16="http://schemas.microsoft.com/office/drawing/2014/main" id="{A843D363-4A2C-5CEC-FC7C-E899780CA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0360" y="3852434"/>
            <a:ext cx="288000" cy="288000"/>
          </a:xfrm>
          <a:prstGeom prst="rect">
            <a:avLst/>
          </a:prstGeom>
        </p:spPr>
      </p:pic>
      <p:pic>
        <p:nvPicPr>
          <p:cNvPr id="25" name="Grafik 24" descr="Häkchen mit einfarbiger Füllung">
            <a:extLst>
              <a:ext uri="{FF2B5EF4-FFF2-40B4-BE49-F238E27FC236}">
                <a16:creationId xmlns:a16="http://schemas.microsoft.com/office/drawing/2014/main" id="{3BE1D052-9F0C-FEA5-00EE-CEBCE5913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137" y="385243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CB1A0-58F9-4D42-4F42-64F598DC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34D95-100B-588C-5546-6496C0BE1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6A0079-3EC7-C852-9080-F600B224D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CD672B-1F37-590A-5185-1B3282FBA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0FBD5D-7118-8DC8-55BD-DD5DAADA2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F6B336-3226-E991-5A56-E98BEF591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4D1C58-76DA-8DEC-3C95-C4F5A755F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DA2E7E-9A91-B134-2A6A-0EEA5ACCBD01}"/>
              </a:ext>
            </a:extLst>
          </p:cNvPr>
          <p:cNvSpPr txBox="1"/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sz="4800" dirty="0"/>
              <a:t>Outlook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90B38-F2DB-EC0D-B600-54833DD80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578B69CA-5590-ED50-5C39-DA290F15D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6302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BF24F-9C2A-BA74-3D77-8C72F846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853C-F258-4489-B475-4462679B7273}" type="datetime3">
              <a:rPr lang="de-DE" smtClean="0"/>
              <a:t>06/02/24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359D40-E2EB-72D7-7976-7C0938F2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14906"/>
            <a:ext cx="6379210" cy="138499"/>
          </a:xfrm>
        </p:spPr>
        <p:txBody>
          <a:bodyPr/>
          <a:lstStyle/>
          <a:p>
            <a:pPr algn="ctr"/>
            <a:r>
              <a:rPr lang="en-US" dirty="0"/>
              <a:t>AML - Friedrich Balassa, Rune </a:t>
            </a:r>
            <a:r>
              <a:rPr lang="en-US" dirty="0" err="1"/>
              <a:t>Fritzsche</a:t>
            </a:r>
            <a:r>
              <a:rPr lang="en-US" dirty="0"/>
              <a:t>, Lorenz Maurer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2BAC8F-68AE-6B77-8B28-1A32EC0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304B76-246F-4979-CFF4-DBEBFE84896B}"/>
              </a:ext>
            </a:extLst>
          </p:cNvPr>
          <p:cNvSpPr txBox="1"/>
          <p:nvPr/>
        </p:nvSpPr>
        <p:spPr>
          <a:xfrm>
            <a:off x="327514" y="691663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dirty="0"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7" name="Grafik 6" descr="Ein Bild, das Zeichnung, Entwurf, Nutztiere, Stier enthält.&#10;&#10;Automatisch generierte Beschreibung">
            <a:extLst>
              <a:ext uri="{FF2B5EF4-FFF2-40B4-BE49-F238E27FC236}">
                <a16:creationId xmlns:a16="http://schemas.microsoft.com/office/drawing/2014/main" id="{02D9AE23-FB08-4E85-4E6E-C37FB196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37" y="514198"/>
            <a:ext cx="7267850" cy="5796114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3EC4AD-21F0-5FA5-CCD4-6B13FEC1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0EB9C04-CED5-4F8E-8C73-6AE7673CA678}" type="datetime3">
              <a:rPr lang="en-US" sz="1000" smtClean="0"/>
              <a:pPr>
                <a:spcAft>
                  <a:spcPts val="600"/>
                </a:spcAft>
              </a:pPr>
              <a:t>6 February 2024</a:t>
            </a:fld>
            <a:endParaRPr lang="en-US" sz="100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3A5BD3-7AB1-8B2F-61F6-2F273BB6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AML - Friedrich Balassa, Rune Fritzsche, Lorenz Maurer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A8B399-B4ED-242B-D962-2E9FA4C2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8516924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871</Words>
  <Application>Microsoft Office PowerPoint</Application>
  <PresentationFormat>Breitbild</PresentationFormat>
  <Paragraphs>123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Sitka Heading</vt:lpstr>
      <vt:lpstr>Source Sans Pro</vt:lpstr>
      <vt:lpstr>Wingdings</vt:lpstr>
      <vt:lpstr>3DFloatVTI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 Maurer</dc:creator>
  <cp:lastModifiedBy>Lorenz Maurer</cp:lastModifiedBy>
  <cp:revision>1</cp:revision>
  <dcterms:created xsi:type="dcterms:W3CDTF">2024-02-04T10:33:26Z</dcterms:created>
  <dcterms:modified xsi:type="dcterms:W3CDTF">2024-02-06T14:15:35Z</dcterms:modified>
</cp:coreProperties>
</file>