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318" r:id="rId6"/>
    <p:sldId id="261" r:id="rId7"/>
    <p:sldId id="262" r:id="rId8"/>
    <p:sldId id="307" r:id="rId9"/>
    <p:sldId id="264" r:id="rId10"/>
    <p:sldId id="305" r:id="rId11"/>
    <p:sldId id="306" r:id="rId12"/>
    <p:sldId id="311" r:id="rId13"/>
    <p:sldId id="308" r:id="rId14"/>
    <p:sldId id="300" r:id="rId15"/>
    <p:sldId id="309" r:id="rId16"/>
    <p:sldId id="314" r:id="rId17"/>
    <p:sldId id="312" r:id="rId18"/>
    <p:sldId id="310" r:id="rId19"/>
    <p:sldId id="274" r:id="rId20"/>
    <p:sldId id="301" r:id="rId21"/>
    <p:sldId id="275" r:id="rId22"/>
    <p:sldId id="280" r:id="rId23"/>
    <p:sldId id="302" r:id="rId24"/>
    <p:sldId id="276" r:id="rId25"/>
    <p:sldId id="278" r:id="rId26"/>
    <p:sldId id="303" r:id="rId27"/>
    <p:sldId id="315" r:id="rId28"/>
    <p:sldId id="277" r:id="rId29"/>
    <p:sldId id="281" r:id="rId30"/>
    <p:sldId id="282" r:id="rId31"/>
    <p:sldId id="283" r:id="rId32"/>
    <p:sldId id="317" r:id="rId33"/>
    <p:sldId id="313" r:id="rId34"/>
    <p:sldId id="287" r:id="rId35"/>
    <p:sldId id="299" r:id="rId36"/>
    <p:sldId id="316" r:id="rId3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58D35D3E-C465-4956-AEB5-2D00D4D76AA3}">
          <p14:sldIdLst>
            <p14:sldId id="256"/>
            <p14:sldId id="318"/>
            <p14:sldId id="261"/>
            <p14:sldId id="262"/>
            <p14:sldId id="307"/>
            <p14:sldId id="264"/>
            <p14:sldId id="305"/>
            <p14:sldId id="306"/>
            <p14:sldId id="311"/>
            <p14:sldId id="308"/>
            <p14:sldId id="300"/>
            <p14:sldId id="309"/>
            <p14:sldId id="314"/>
            <p14:sldId id="312"/>
            <p14:sldId id="310"/>
            <p14:sldId id="274"/>
            <p14:sldId id="301"/>
            <p14:sldId id="275"/>
            <p14:sldId id="280"/>
            <p14:sldId id="302"/>
            <p14:sldId id="276"/>
            <p14:sldId id="278"/>
            <p14:sldId id="303"/>
            <p14:sldId id="315"/>
            <p14:sldId id="277"/>
            <p14:sldId id="281"/>
            <p14:sldId id="282"/>
            <p14:sldId id="283"/>
            <p14:sldId id="317"/>
            <p14:sldId id="313"/>
          </p14:sldIdLst>
        </p14:section>
        <p14:section name="Tiden ikke korrekt og man har ikke kigget i Recovery planen" id="{F036E2F1-932F-4083-9AAF-46C2A4ECED6A}">
          <p14:sldIdLst>
            <p14:sldId id="287"/>
          </p14:sldIdLst>
        </p14:section>
        <p14:section name="Tid korrekt, men ikke kigget i recovery planen" id="{301E6708-AD0A-4073-BE5E-41CF15150B03}">
          <p14:sldIdLst>
            <p14:sldId id="299"/>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F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D9D5D-003C-470C-BE0E-8D07EEA9E354}" v="31" dt="2024-12-06T10:19:13.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4" autoAdjust="0"/>
    <p:restoredTop sz="94660"/>
  </p:normalViewPr>
  <p:slideViewPr>
    <p:cSldViewPr snapToGrid="0">
      <p:cViewPr varScale="1">
        <p:scale>
          <a:sx n="59" d="100"/>
          <a:sy n="59" d="100"/>
        </p:scale>
        <p:origin x="1016"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s Lau Frederiksen" userId="25d79069-adb3-46f9-a34b-a860fa85b629" providerId="ADAL" clId="{D53D9D5D-003C-470C-BE0E-8D07EEA9E354}"/>
    <pc:docChg chg="custSel modSld">
      <pc:chgData name="Nils Lau Frederiksen" userId="25d79069-adb3-46f9-a34b-a860fa85b629" providerId="ADAL" clId="{D53D9D5D-003C-470C-BE0E-8D07EEA9E354}" dt="2024-12-06T10:25:46.730" v="336" actId="6549"/>
      <pc:docMkLst>
        <pc:docMk/>
      </pc:docMkLst>
      <pc:sldChg chg="modSp mod">
        <pc:chgData name="Nils Lau Frederiksen" userId="25d79069-adb3-46f9-a34b-a860fa85b629" providerId="ADAL" clId="{D53D9D5D-003C-470C-BE0E-8D07EEA9E354}" dt="2024-12-06T06:55:15.156" v="5" actId="6549"/>
        <pc:sldMkLst>
          <pc:docMk/>
          <pc:sldMk cId="2639538362" sldId="256"/>
        </pc:sldMkLst>
        <pc:spChg chg="mod">
          <ac:chgData name="Nils Lau Frederiksen" userId="25d79069-adb3-46f9-a34b-a860fa85b629" providerId="ADAL" clId="{D53D9D5D-003C-470C-BE0E-8D07EEA9E354}" dt="2024-12-06T06:55:15.156" v="5" actId="6549"/>
          <ac:spMkLst>
            <pc:docMk/>
            <pc:sldMk cId="2639538362" sldId="256"/>
            <ac:spMk id="2" creationId="{293B264F-3834-DAE3-AF42-48346597A874}"/>
          </ac:spMkLst>
        </pc:spChg>
      </pc:sldChg>
      <pc:sldChg chg="modSp mod">
        <pc:chgData name="Nils Lau Frederiksen" userId="25d79069-adb3-46f9-a34b-a860fa85b629" providerId="ADAL" clId="{D53D9D5D-003C-470C-BE0E-8D07EEA9E354}" dt="2024-12-06T10:19:32.866" v="61" actId="6549"/>
        <pc:sldMkLst>
          <pc:docMk/>
          <pc:sldMk cId="1985866548" sldId="274"/>
        </pc:sldMkLst>
        <pc:spChg chg="mod">
          <ac:chgData name="Nils Lau Frederiksen" userId="25d79069-adb3-46f9-a34b-a860fa85b629" providerId="ADAL" clId="{D53D9D5D-003C-470C-BE0E-8D07EEA9E354}" dt="2024-12-06T10:19:32.866" v="61" actId="6549"/>
          <ac:spMkLst>
            <pc:docMk/>
            <pc:sldMk cId="1985866548" sldId="274"/>
            <ac:spMk id="6" creationId="{3BB74368-951B-5322-8907-507CB7C79F83}"/>
          </ac:spMkLst>
        </pc:spChg>
      </pc:sldChg>
      <pc:sldChg chg="modSp mod">
        <pc:chgData name="Nils Lau Frederiksen" userId="25d79069-adb3-46f9-a34b-a860fa85b629" providerId="ADAL" clId="{D53D9D5D-003C-470C-BE0E-8D07EEA9E354}" dt="2024-12-06T10:19:58.088" v="102" actId="6549"/>
        <pc:sldMkLst>
          <pc:docMk/>
          <pc:sldMk cId="850240100" sldId="275"/>
        </pc:sldMkLst>
        <pc:spChg chg="mod">
          <ac:chgData name="Nils Lau Frederiksen" userId="25d79069-adb3-46f9-a34b-a860fa85b629" providerId="ADAL" clId="{D53D9D5D-003C-470C-BE0E-8D07EEA9E354}" dt="2024-12-06T10:19:58.088" v="102" actId="6549"/>
          <ac:spMkLst>
            <pc:docMk/>
            <pc:sldMk cId="850240100" sldId="275"/>
            <ac:spMk id="6" creationId="{3BB74368-951B-5322-8907-507CB7C79F83}"/>
          </ac:spMkLst>
        </pc:spChg>
      </pc:sldChg>
      <pc:sldChg chg="modSp mod">
        <pc:chgData name="Nils Lau Frederiksen" userId="25d79069-adb3-46f9-a34b-a860fa85b629" providerId="ADAL" clId="{D53D9D5D-003C-470C-BE0E-8D07EEA9E354}" dt="2024-12-06T10:20:27.715" v="165" actId="6549"/>
        <pc:sldMkLst>
          <pc:docMk/>
          <pc:sldMk cId="1696446052" sldId="276"/>
        </pc:sldMkLst>
        <pc:spChg chg="mod">
          <ac:chgData name="Nils Lau Frederiksen" userId="25d79069-adb3-46f9-a34b-a860fa85b629" providerId="ADAL" clId="{D53D9D5D-003C-470C-BE0E-8D07EEA9E354}" dt="2024-12-06T10:20:21.586" v="145" actId="6549"/>
          <ac:spMkLst>
            <pc:docMk/>
            <pc:sldMk cId="1696446052" sldId="276"/>
            <ac:spMk id="6" creationId="{3BB74368-951B-5322-8907-507CB7C79F83}"/>
          </ac:spMkLst>
        </pc:spChg>
        <pc:spChg chg="mod">
          <ac:chgData name="Nils Lau Frederiksen" userId="25d79069-adb3-46f9-a34b-a860fa85b629" providerId="ADAL" clId="{D53D9D5D-003C-470C-BE0E-8D07EEA9E354}" dt="2024-12-06T10:20:27.715" v="165" actId="6549"/>
          <ac:spMkLst>
            <pc:docMk/>
            <pc:sldMk cId="1696446052" sldId="276"/>
            <ac:spMk id="7" creationId="{1D09BF91-0D16-15D3-7E7B-8508568ADAFE}"/>
          </ac:spMkLst>
        </pc:spChg>
      </pc:sldChg>
      <pc:sldChg chg="modSp mod">
        <pc:chgData name="Nils Lau Frederiksen" userId="25d79069-adb3-46f9-a34b-a860fa85b629" providerId="ADAL" clId="{D53D9D5D-003C-470C-BE0E-8D07EEA9E354}" dt="2024-12-06T10:21:08.203" v="224" actId="6549"/>
        <pc:sldMkLst>
          <pc:docMk/>
          <pc:sldMk cId="2565992678" sldId="277"/>
        </pc:sldMkLst>
        <pc:spChg chg="mod">
          <ac:chgData name="Nils Lau Frederiksen" userId="25d79069-adb3-46f9-a34b-a860fa85b629" providerId="ADAL" clId="{D53D9D5D-003C-470C-BE0E-8D07EEA9E354}" dt="2024-12-06T10:21:08.203" v="224" actId="6549"/>
          <ac:spMkLst>
            <pc:docMk/>
            <pc:sldMk cId="2565992678" sldId="277"/>
            <ac:spMk id="6" creationId="{3BB74368-951B-5322-8907-507CB7C79F83}"/>
          </ac:spMkLst>
        </pc:spChg>
      </pc:sldChg>
      <pc:sldChg chg="modSp mod">
        <pc:chgData name="Nils Lau Frederiksen" userId="25d79069-adb3-46f9-a34b-a860fa85b629" providerId="ADAL" clId="{D53D9D5D-003C-470C-BE0E-8D07EEA9E354}" dt="2024-12-06T10:20:36.739" v="179" actId="6549"/>
        <pc:sldMkLst>
          <pc:docMk/>
          <pc:sldMk cId="3357536288" sldId="278"/>
        </pc:sldMkLst>
        <pc:spChg chg="mod">
          <ac:chgData name="Nils Lau Frederiksen" userId="25d79069-adb3-46f9-a34b-a860fa85b629" providerId="ADAL" clId="{D53D9D5D-003C-470C-BE0E-8D07EEA9E354}" dt="2024-12-06T10:20:36.739" v="179" actId="6549"/>
          <ac:spMkLst>
            <pc:docMk/>
            <pc:sldMk cId="3357536288" sldId="278"/>
            <ac:spMk id="6" creationId="{3BB74368-951B-5322-8907-507CB7C79F83}"/>
          </ac:spMkLst>
        </pc:spChg>
      </pc:sldChg>
      <pc:sldChg chg="modSp mod">
        <pc:chgData name="Nils Lau Frederiksen" userId="25d79069-adb3-46f9-a34b-a860fa85b629" providerId="ADAL" clId="{D53D9D5D-003C-470C-BE0E-8D07EEA9E354}" dt="2024-12-06T10:21:16.909" v="238" actId="6549"/>
        <pc:sldMkLst>
          <pc:docMk/>
          <pc:sldMk cId="1203611573" sldId="281"/>
        </pc:sldMkLst>
        <pc:spChg chg="mod">
          <ac:chgData name="Nils Lau Frederiksen" userId="25d79069-adb3-46f9-a34b-a860fa85b629" providerId="ADAL" clId="{D53D9D5D-003C-470C-BE0E-8D07EEA9E354}" dt="2024-12-06T10:21:16.909" v="238" actId="6549"/>
          <ac:spMkLst>
            <pc:docMk/>
            <pc:sldMk cId="1203611573" sldId="281"/>
            <ac:spMk id="6" creationId="{3BB74368-951B-5322-8907-507CB7C79F83}"/>
          </ac:spMkLst>
        </pc:spChg>
      </pc:sldChg>
      <pc:sldChg chg="modSp mod">
        <pc:chgData name="Nils Lau Frederiksen" userId="25d79069-adb3-46f9-a34b-a860fa85b629" providerId="ADAL" clId="{D53D9D5D-003C-470C-BE0E-8D07EEA9E354}" dt="2024-12-06T10:25:08.941" v="278" actId="6549"/>
        <pc:sldMkLst>
          <pc:docMk/>
          <pc:sldMk cId="1992239762" sldId="282"/>
        </pc:sldMkLst>
        <pc:spChg chg="mod">
          <ac:chgData name="Nils Lau Frederiksen" userId="25d79069-adb3-46f9-a34b-a860fa85b629" providerId="ADAL" clId="{D53D9D5D-003C-470C-BE0E-8D07EEA9E354}" dt="2024-12-06T10:21:25.602" v="252" actId="6549"/>
          <ac:spMkLst>
            <pc:docMk/>
            <pc:sldMk cId="1992239762" sldId="282"/>
            <ac:spMk id="6" creationId="{3BB74368-951B-5322-8907-507CB7C79F83}"/>
          </ac:spMkLst>
        </pc:spChg>
        <pc:spChg chg="mod">
          <ac:chgData name="Nils Lau Frederiksen" userId="25d79069-adb3-46f9-a34b-a860fa85b629" providerId="ADAL" clId="{D53D9D5D-003C-470C-BE0E-8D07EEA9E354}" dt="2024-12-06T10:25:08.941" v="278" actId="6549"/>
          <ac:spMkLst>
            <pc:docMk/>
            <pc:sldMk cId="1992239762" sldId="282"/>
            <ac:spMk id="7" creationId="{B7B68DC1-4D15-2BCA-DA18-D179681FF302}"/>
          </ac:spMkLst>
        </pc:spChg>
      </pc:sldChg>
      <pc:sldChg chg="modSp mod">
        <pc:chgData name="Nils Lau Frederiksen" userId="25d79069-adb3-46f9-a34b-a860fa85b629" providerId="ADAL" clId="{D53D9D5D-003C-470C-BE0E-8D07EEA9E354}" dt="2024-12-06T10:25:24.195" v="306" actId="6549"/>
        <pc:sldMkLst>
          <pc:docMk/>
          <pc:sldMk cId="3608844212" sldId="283"/>
        </pc:sldMkLst>
        <pc:spChg chg="mod">
          <ac:chgData name="Nils Lau Frederiksen" userId="25d79069-adb3-46f9-a34b-a860fa85b629" providerId="ADAL" clId="{D53D9D5D-003C-470C-BE0E-8D07EEA9E354}" dt="2024-12-06T10:25:24.195" v="306" actId="6549"/>
          <ac:spMkLst>
            <pc:docMk/>
            <pc:sldMk cId="3608844212" sldId="283"/>
            <ac:spMk id="6" creationId="{3BB74368-951B-5322-8907-507CB7C79F83}"/>
          </ac:spMkLst>
        </pc:spChg>
      </pc:sldChg>
      <pc:sldChg chg="modSp mod">
        <pc:chgData name="Nils Lau Frederiksen" userId="25d79069-adb3-46f9-a34b-a860fa85b629" providerId="ADAL" clId="{D53D9D5D-003C-470C-BE0E-8D07EEA9E354}" dt="2024-12-06T10:25:46.730" v="336" actId="6549"/>
        <pc:sldMkLst>
          <pc:docMk/>
          <pc:sldMk cId="3626372942" sldId="287"/>
        </pc:sldMkLst>
        <pc:spChg chg="mod">
          <ac:chgData name="Nils Lau Frederiksen" userId="25d79069-adb3-46f9-a34b-a860fa85b629" providerId="ADAL" clId="{D53D9D5D-003C-470C-BE0E-8D07EEA9E354}" dt="2024-12-06T10:25:46.730" v="336" actId="6549"/>
          <ac:spMkLst>
            <pc:docMk/>
            <pc:sldMk cId="3626372942" sldId="287"/>
            <ac:spMk id="6" creationId="{3BB74368-951B-5322-8907-507CB7C79F83}"/>
          </ac:spMkLst>
        </pc:spChg>
      </pc:sldChg>
      <pc:sldChg chg="modSp mod">
        <pc:chgData name="Nils Lau Frederiksen" userId="25d79069-adb3-46f9-a34b-a860fa85b629" providerId="ADAL" clId="{D53D9D5D-003C-470C-BE0E-8D07EEA9E354}" dt="2024-12-06T10:19:46.690" v="81" actId="6549"/>
        <pc:sldMkLst>
          <pc:docMk/>
          <pc:sldMk cId="104333671" sldId="301"/>
        </pc:sldMkLst>
        <pc:spChg chg="mod">
          <ac:chgData name="Nils Lau Frederiksen" userId="25d79069-adb3-46f9-a34b-a860fa85b629" providerId="ADAL" clId="{D53D9D5D-003C-470C-BE0E-8D07EEA9E354}" dt="2024-12-06T10:19:41.828" v="71" actId="6549"/>
          <ac:spMkLst>
            <pc:docMk/>
            <pc:sldMk cId="104333671" sldId="301"/>
            <ac:spMk id="6" creationId="{3BB74368-951B-5322-8907-507CB7C79F83}"/>
          </ac:spMkLst>
        </pc:spChg>
        <pc:spChg chg="mod">
          <ac:chgData name="Nils Lau Frederiksen" userId="25d79069-adb3-46f9-a34b-a860fa85b629" providerId="ADAL" clId="{D53D9D5D-003C-470C-BE0E-8D07EEA9E354}" dt="2024-12-06T10:19:46.690" v="81" actId="6549"/>
          <ac:spMkLst>
            <pc:docMk/>
            <pc:sldMk cId="104333671" sldId="301"/>
            <ac:spMk id="7" creationId="{1D09BF91-0D16-15D3-7E7B-8508568ADAFE}"/>
          </ac:spMkLst>
        </pc:spChg>
      </pc:sldChg>
      <pc:sldChg chg="modSp mod">
        <pc:chgData name="Nils Lau Frederiksen" userId="25d79069-adb3-46f9-a34b-a860fa85b629" providerId="ADAL" clId="{D53D9D5D-003C-470C-BE0E-8D07EEA9E354}" dt="2024-12-06T10:20:13.581" v="131" actId="6549"/>
        <pc:sldMkLst>
          <pc:docMk/>
          <pc:sldMk cId="1414030945" sldId="302"/>
        </pc:sldMkLst>
        <pc:spChg chg="mod">
          <ac:chgData name="Nils Lau Frederiksen" userId="25d79069-adb3-46f9-a34b-a860fa85b629" providerId="ADAL" clId="{D53D9D5D-003C-470C-BE0E-8D07EEA9E354}" dt="2024-12-06T10:20:13.581" v="131" actId="6549"/>
          <ac:spMkLst>
            <pc:docMk/>
            <pc:sldMk cId="1414030945" sldId="302"/>
            <ac:spMk id="6" creationId="{3BB74368-951B-5322-8907-507CB7C79F83}"/>
          </ac:spMkLst>
        </pc:spChg>
      </pc:sldChg>
      <pc:sldChg chg="modSp mod">
        <pc:chgData name="Nils Lau Frederiksen" userId="25d79069-adb3-46f9-a34b-a860fa85b629" providerId="ADAL" clId="{D53D9D5D-003C-470C-BE0E-8D07EEA9E354}" dt="2024-12-06T10:20:57.253" v="211" actId="6549"/>
        <pc:sldMkLst>
          <pc:docMk/>
          <pc:sldMk cId="3804602013" sldId="303"/>
        </pc:sldMkLst>
        <pc:spChg chg="mod">
          <ac:chgData name="Nils Lau Frederiksen" userId="25d79069-adb3-46f9-a34b-a860fa85b629" providerId="ADAL" clId="{D53D9D5D-003C-470C-BE0E-8D07EEA9E354}" dt="2024-12-06T10:20:57.253" v="211" actId="6549"/>
          <ac:spMkLst>
            <pc:docMk/>
            <pc:sldMk cId="3804602013" sldId="303"/>
            <ac:spMk id="6" creationId="{3BB74368-951B-5322-8907-507CB7C79F83}"/>
          </ac:spMkLst>
        </pc:spChg>
      </pc:sldChg>
      <pc:sldChg chg="modSp">
        <pc:chgData name="Nils Lau Frederiksen" userId="25d79069-adb3-46f9-a34b-a860fa85b629" providerId="ADAL" clId="{D53D9D5D-003C-470C-BE0E-8D07EEA9E354}" dt="2024-12-06T10:19:04.120" v="24" actId="6549"/>
        <pc:sldMkLst>
          <pc:docMk/>
          <pc:sldMk cId="4233661719" sldId="309"/>
        </pc:sldMkLst>
        <pc:spChg chg="mod">
          <ac:chgData name="Nils Lau Frederiksen" userId="25d79069-adb3-46f9-a34b-a860fa85b629" providerId="ADAL" clId="{D53D9D5D-003C-470C-BE0E-8D07EEA9E354}" dt="2024-12-06T10:19:04.120" v="24" actId="6549"/>
          <ac:spMkLst>
            <pc:docMk/>
            <pc:sldMk cId="4233661719" sldId="309"/>
            <ac:spMk id="6" creationId="{3BB74368-951B-5322-8907-507CB7C79F83}"/>
          </ac:spMkLst>
        </pc:spChg>
      </pc:sldChg>
      <pc:sldChg chg="delSp mod">
        <pc:chgData name="Nils Lau Frederiksen" userId="25d79069-adb3-46f9-a34b-a860fa85b629" providerId="ADAL" clId="{D53D9D5D-003C-470C-BE0E-8D07EEA9E354}" dt="2024-12-05T19:52:26.746" v="2" actId="478"/>
        <pc:sldMkLst>
          <pc:docMk/>
          <pc:sldMk cId="381267790" sldId="310"/>
        </pc:sldMkLst>
        <pc:picChg chg="del">
          <ac:chgData name="Nils Lau Frederiksen" userId="25d79069-adb3-46f9-a34b-a860fa85b629" providerId="ADAL" clId="{D53D9D5D-003C-470C-BE0E-8D07EEA9E354}" dt="2024-12-05T19:52:26.746" v="2" actId="478"/>
          <ac:picMkLst>
            <pc:docMk/>
            <pc:sldMk cId="381267790" sldId="310"/>
            <ac:picMk id="4" creationId="{E53992C3-4E9F-05F7-8037-E335C7DD0982}"/>
          </ac:picMkLst>
        </pc:picChg>
      </pc:sldChg>
      <pc:sldChg chg="delSp modSp mod">
        <pc:chgData name="Nils Lau Frederiksen" userId="25d79069-adb3-46f9-a34b-a860fa85b629" providerId="ADAL" clId="{D53D9D5D-003C-470C-BE0E-8D07EEA9E354}" dt="2024-12-05T19:52:21.593" v="1" actId="478"/>
        <pc:sldMkLst>
          <pc:docMk/>
          <pc:sldMk cId="2065934906" sldId="312"/>
        </pc:sldMkLst>
        <pc:picChg chg="del mod">
          <ac:chgData name="Nils Lau Frederiksen" userId="25d79069-adb3-46f9-a34b-a860fa85b629" providerId="ADAL" clId="{D53D9D5D-003C-470C-BE0E-8D07EEA9E354}" dt="2024-12-05T19:52:21.593" v="1" actId="478"/>
          <ac:picMkLst>
            <pc:docMk/>
            <pc:sldMk cId="2065934906" sldId="312"/>
            <ac:picMk id="4" creationId="{CDDC69D1-A50F-D624-4C4F-0CE63D204510}"/>
          </ac:picMkLst>
        </pc:picChg>
      </pc:sldChg>
      <pc:sldChg chg="delSp mod">
        <pc:chgData name="Nils Lau Frederiksen" userId="25d79069-adb3-46f9-a34b-a860fa85b629" providerId="ADAL" clId="{D53D9D5D-003C-470C-BE0E-8D07EEA9E354}" dt="2024-12-05T19:52:34.614" v="3" actId="478"/>
        <pc:sldMkLst>
          <pc:docMk/>
          <pc:sldMk cId="2746697351" sldId="313"/>
        </pc:sldMkLst>
        <pc:picChg chg="del">
          <ac:chgData name="Nils Lau Frederiksen" userId="25d79069-adb3-46f9-a34b-a860fa85b629" providerId="ADAL" clId="{D53D9D5D-003C-470C-BE0E-8D07EEA9E354}" dt="2024-12-05T19:52:34.614" v="3" actId="478"/>
          <ac:picMkLst>
            <pc:docMk/>
            <pc:sldMk cId="2746697351" sldId="313"/>
            <ac:picMk id="4" creationId="{CDDC69D1-A50F-D624-4C4F-0CE63D204510}"/>
          </ac:picMkLst>
        </pc:picChg>
      </pc:sldChg>
      <pc:sldChg chg="modSp">
        <pc:chgData name="Nils Lau Frederiksen" userId="25d79069-adb3-46f9-a34b-a860fa85b629" providerId="ADAL" clId="{D53D9D5D-003C-470C-BE0E-8D07EEA9E354}" dt="2024-12-06T10:19:13.241" v="36" actId="6549"/>
        <pc:sldMkLst>
          <pc:docMk/>
          <pc:sldMk cId="2206705623" sldId="314"/>
        </pc:sldMkLst>
        <pc:spChg chg="mod">
          <ac:chgData name="Nils Lau Frederiksen" userId="25d79069-adb3-46f9-a34b-a860fa85b629" providerId="ADAL" clId="{D53D9D5D-003C-470C-BE0E-8D07EEA9E354}" dt="2024-12-06T10:19:13.241" v="36" actId="6549"/>
          <ac:spMkLst>
            <pc:docMk/>
            <pc:sldMk cId="2206705623" sldId="314"/>
            <ac:spMk id="6" creationId="{3BB74368-951B-5322-8907-507CB7C79F83}"/>
          </ac:spMkLst>
        </pc:spChg>
      </pc:sldChg>
      <pc:sldChg chg="modSp mod">
        <pc:chgData name="Nils Lau Frederiksen" userId="25d79069-adb3-46f9-a34b-a860fa85b629" providerId="ADAL" clId="{D53D9D5D-003C-470C-BE0E-8D07EEA9E354}" dt="2024-12-06T10:25:34.494" v="321" actId="6549"/>
        <pc:sldMkLst>
          <pc:docMk/>
          <pc:sldMk cId="3511532515" sldId="317"/>
        </pc:sldMkLst>
        <pc:spChg chg="mod">
          <ac:chgData name="Nils Lau Frederiksen" userId="25d79069-adb3-46f9-a34b-a860fa85b629" providerId="ADAL" clId="{D53D9D5D-003C-470C-BE0E-8D07EEA9E354}" dt="2024-12-06T10:25:34.494" v="321" actId="6549"/>
          <ac:spMkLst>
            <pc:docMk/>
            <pc:sldMk cId="3511532515" sldId="317"/>
            <ac:spMk id="6" creationId="{3BB74368-951B-5322-8907-507CB7C79F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98287-7A2A-40BD-8104-CB2F57BB3FD5}" type="datetimeFigureOut">
              <a:rPr lang="da-DK" smtClean="0"/>
              <a:t>05-12-2024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AFB88-0DF0-4D0F-8B55-B815D3AC80E5}" type="slidenum">
              <a:rPr lang="da-DK" smtClean="0"/>
              <a:t>‹nr.›</a:t>
            </a:fld>
            <a:endParaRPr lang="da-DK"/>
          </a:p>
        </p:txBody>
      </p:sp>
    </p:spTree>
    <p:extLst>
      <p:ext uri="{BB962C8B-B14F-4D97-AF65-F5344CB8AC3E}">
        <p14:creationId xmlns:p14="http://schemas.microsoft.com/office/powerpoint/2010/main" val="415482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6CFAFB88-0DF0-4D0F-8B55-B815D3AC80E5}" type="slidenum">
              <a:rPr lang="da-DK" smtClean="0"/>
              <a:t>3</a:t>
            </a:fld>
            <a:endParaRPr lang="da-DK"/>
          </a:p>
        </p:txBody>
      </p:sp>
    </p:spTree>
    <p:extLst>
      <p:ext uri="{BB962C8B-B14F-4D97-AF65-F5344CB8AC3E}">
        <p14:creationId xmlns:p14="http://schemas.microsoft.com/office/powerpoint/2010/main" val="169915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r>
              <a:rPr lang="da-DK" dirty="0"/>
              <a:t>Vi kører nogle scenarier, så skal I beskrive hvad I vil gøre i den situation</a:t>
            </a:r>
          </a:p>
          <a:p>
            <a:r>
              <a:rPr lang="da-DK" dirty="0"/>
              <a:t>Nils vil fra tid til anden bryde ind og spørge efter procedurer</a:t>
            </a:r>
          </a:p>
          <a:p>
            <a:r>
              <a:rPr lang="da-DK" dirty="0"/>
              <a:t>I </a:t>
            </a:r>
            <a:r>
              <a:rPr lang="da-DK" dirty="0" err="1"/>
              <a:t>respræsenterer</a:t>
            </a:r>
            <a:r>
              <a:rPr lang="da-DK" dirty="0"/>
              <a:t> de afdelinger, som vil være med i fejlsøgning eller SIMA ledelsen.</a:t>
            </a:r>
          </a:p>
          <a:p>
            <a:endParaRPr lang="da-DK" dirty="0"/>
          </a:p>
        </p:txBody>
      </p:sp>
      <p:sp>
        <p:nvSpPr>
          <p:cNvPr id="4" name="Pladsholder til slidenummer 3"/>
          <p:cNvSpPr>
            <a:spLocks noGrp="1"/>
          </p:cNvSpPr>
          <p:nvPr>
            <p:ph type="sldNum" sz="quarter" idx="5"/>
          </p:nvPr>
        </p:nvSpPr>
        <p:spPr/>
        <p:txBody>
          <a:bodyPr/>
          <a:lstStyle/>
          <a:p>
            <a:fld id="{6CFAFB88-0DF0-4D0F-8B55-B815D3AC80E5}" type="slidenum">
              <a:rPr lang="da-DK" smtClean="0"/>
              <a:t>4</a:t>
            </a:fld>
            <a:endParaRPr lang="da-DK"/>
          </a:p>
        </p:txBody>
      </p:sp>
    </p:spTree>
    <p:extLst>
      <p:ext uri="{BB962C8B-B14F-4D97-AF65-F5344CB8AC3E}">
        <p14:creationId xmlns:p14="http://schemas.microsoft.com/office/powerpoint/2010/main" val="195820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sz="1200" dirty="0">
              <a:solidFill>
                <a:schemeClr val="bg1"/>
              </a:solidFill>
              <a:latin typeface="Verdana" panose="020B0604030504040204" pitchFamily="34" charset="0"/>
              <a:ea typeface="Verdana" panose="020B0604030504040204" pitchFamily="34" charset="0"/>
            </a:endParaRPr>
          </a:p>
          <a:p>
            <a:endParaRPr lang="da-DK" sz="1200" dirty="0">
              <a:solidFill>
                <a:schemeClr val="bg1"/>
              </a:solidFill>
              <a:latin typeface="Verdana" panose="020B0604030504040204" pitchFamily="34" charset="0"/>
              <a:ea typeface="Verdana" panose="020B0604030504040204" pitchFamily="34" charset="0"/>
            </a:endParaRPr>
          </a:p>
          <a:p>
            <a:r>
              <a:rPr lang="da-DK" sz="1200" dirty="0">
                <a:solidFill>
                  <a:schemeClr val="bg1"/>
                </a:solidFill>
                <a:latin typeface="Verdana" panose="020B0604030504040204" pitchFamily="34" charset="0"/>
                <a:ea typeface="Verdana" panose="020B0604030504040204" pitchFamily="34" charset="0"/>
              </a:rPr>
              <a:t>Man har fjernet rettighederne på brugeren der er brugt til angrebet, man har skiftet password  og man har skiftet the golden </a:t>
            </a:r>
            <a:r>
              <a:rPr lang="da-DK" sz="1200" dirty="0" err="1">
                <a:solidFill>
                  <a:schemeClr val="bg1"/>
                </a:solidFill>
                <a:latin typeface="Verdana" panose="020B0604030504040204" pitchFamily="34" charset="0"/>
                <a:ea typeface="Verdana" panose="020B0604030504040204" pitchFamily="34" charset="0"/>
              </a:rPr>
              <a:t>ticket</a:t>
            </a:r>
            <a:r>
              <a:rPr lang="da-DK" sz="1200" dirty="0">
                <a:solidFill>
                  <a:schemeClr val="bg1"/>
                </a:solidFill>
                <a:latin typeface="Verdana" panose="020B0604030504040204" pitchFamily="34" charset="0"/>
                <a:ea typeface="Verdana" panose="020B0604030504040204" pitchFamily="34" charset="0"/>
              </a:rPr>
              <a:t> på domænet.</a:t>
            </a:r>
          </a:p>
          <a:p>
            <a:endParaRPr lang="da-DK" sz="1200" dirty="0">
              <a:solidFill>
                <a:schemeClr val="bg1"/>
              </a:solidFill>
              <a:latin typeface="Verdana" panose="020B0604030504040204" pitchFamily="34" charset="0"/>
              <a:ea typeface="Verdana" panose="020B0604030504040204" pitchFamily="34" charset="0"/>
            </a:endParaRPr>
          </a:p>
          <a:p>
            <a:r>
              <a:rPr lang="da-DK" sz="1200" dirty="0">
                <a:solidFill>
                  <a:schemeClr val="bg1"/>
                </a:solidFill>
                <a:latin typeface="Verdana" panose="020B0604030504040204" pitchFamily="34" charset="0"/>
                <a:ea typeface="Verdana" panose="020B0604030504040204" pitchFamily="34" charset="0"/>
              </a:rPr>
              <a:t>Angrebet er stoppet, men 15 servere er ramt </a:t>
            </a:r>
            <a:r>
              <a:rPr lang="da-DK" sz="1200" dirty="0" err="1">
                <a:solidFill>
                  <a:schemeClr val="bg1"/>
                </a:solidFill>
                <a:latin typeface="Verdana" panose="020B0604030504040204" pitchFamily="34" charset="0"/>
                <a:ea typeface="Verdana" panose="020B0604030504040204" pitchFamily="34" charset="0"/>
              </a:rPr>
              <a:t>inkl</a:t>
            </a:r>
            <a:r>
              <a:rPr lang="da-DK" sz="1200" dirty="0">
                <a:solidFill>
                  <a:schemeClr val="bg1"/>
                </a:solidFill>
                <a:latin typeface="Verdana" panose="020B0604030504040204" pitchFamily="34" charset="0"/>
                <a:ea typeface="Verdana" panose="020B0604030504040204" pitchFamily="34" charset="0"/>
              </a:rPr>
              <a:t> SQL </a:t>
            </a:r>
            <a:r>
              <a:rPr lang="da-DK" sz="1200" dirty="0" err="1">
                <a:solidFill>
                  <a:schemeClr val="bg1"/>
                </a:solidFill>
                <a:latin typeface="Verdana" panose="020B0604030504040204" pitchFamily="34" charset="0"/>
                <a:ea typeface="Verdana" panose="020B0604030504040204" pitchFamily="34" charset="0"/>
              </a:rPr>
              <a:t>clutered</a:t>
            </a:r>
            <a:r>
              <a:rPr lang="da-DK" sz="1200" dirty="0">
                <a:solidFill>
                  <a:schemeClr val="bg1"/>
                </a:solidFill>
                <a:latin typeface="Verdana" panose="020B0604030504040204" pitchFamily="34" charset="0"/>
                <a:ea typeface="Verdana" panose="020B0604030504040204" pitchFamily="34" charset="0"/>
              </a:rPr>
              <a:t> og alle databaser, BC serveren, alle Cherwell servere og 2/3 af alle domæne controllere er nede. Ingen </a:t>
            </a:r>
            <a:r>
              <a:rPr lang="da-DK" sz="1200" dirty="0" err="1">
                <a:solidFill>
                  <a:schemeClr val="bg1"/>
                </a:solidFill>
                <a:latin typeface="Verdana" panose="020B0604030504040204" pitchFamily="34" charset="0"/>
                <a:ea typeface="Verdana" panose="020B0604030504040204" pitchFamily="34" charset="0"/>
              </a:rPr>
              <a:t>Vimana</a:t>
            </a:r>
            <a:r>
              <a:rPr lang="da-DK" sz="1200" dirty="0">
                <a:solidFill>
                  <a:schemeClr val="bg1"/>
                </a:solidFill>
                <a:latin typeface="Verdana" panose="020B0604030504040204" pitchFamily="34" charset="0"/>
                <a:ea typeface="Verdana" panose="020B0604030504040204" pitchFamily="34" charset="0"/>
              </a:rPr>
              <a:t> web servere er ramt, men </a:t>
            </a:r>
            <a:r>
              <a:rPr lang="da-DK" sz="1200" dirty="0" err="1">
                <a:solidFill>
                  <a:schemeClr val="bg1"/>
                </a:solidFill>
                <a:latin typeface="Verdana" panose="020B0604030504040204" pitchFamily="34" charset="0"/>
                <a:ea typeface="Verdana" panose="020B0604030504040204" pitchFamily="34" charset="0"/>
              </a:rPr>
              <a:t>Vimana</a:t>
            </a:r>
            <a:r>
              <a:rPr lang="da-DK" sz="1200" dirty="0">
                <a:solidFill>
                  <a:schemeClr val="bg1"/>
                </a:solidFill>
                <a:latin typeface="Verdana" panose="020B0604030504040204" pitchFamily="34" charset="0"/>
                <a:ea typeface="Verdana" panose="020B0604030504040204" pitchFamily="34" charset="0"/>
              </a:rPr>
              <a:t> er stadig nede </a:t>
            </a:r>
            <a:r>
              <a:rPr lang="da-DK" sz="1200" dirty="0" err="1">
                <a:solidFill>
                  <a:schemeClr val="bg1"/>
                </a:solidFill>
                <a:latin typeface="Verdana" panose="020B0604030504040204" pitchFamily="34" charset="0"/>
                <a:ea typeface="Verdana" panose="020B0604030504040204" pitchFamily="34" charset="0"/>
              </a:rPr>
              <a:t>pga</a:t>
            </a:r>
            <a:r>
              <a:rPr lang="da-DK" sz="1200" dirty="0">
                <a:solidFill>
                  <a:schemeClr val="bg1"/>
                </a:solidFill>
                <a:latin typeface="Verdana" panose="020B0604030504040204" pitchFamily="34" charset="0"/>
                <a:ea typeface="Verdana" panose="020B0604030504040204" pitchFamily="34" charset="0"/>
              </a:rPr>
              <a:t> manglende databaser.</a:t>
            </a:r>
          </a:p>
          <a:p>
            <a:endParaRPr lang="da-DK" dirty="0"/>
          </a:p>
          <a:p>
            <a:endParaRPr lang="da-DK" dirty="0"/>
          </a:p>
        </p:txBody>
      </p:sp>
      <p:sp>
        <p:nvSpPr>
          <p:cNvPr id="4" name="Pladsholder til slidenummer 3"/>
          <p:cNvSpPr>
            <a:spLocks noGrp="1"/>
          </p:cNvSpPr>
          <p:nvPr>
            <p:ph type="sldNum" sz="quarter" idx="5"/>
          </p:nvPr>
        </p:nvSpPr>
        <p:spPr/>
        <p:txBody>
          <a:bodyPr/>
          <a:lstStyle/>
          <a:p>
            <a:fld id="{6CFAFB88-0DF0-4D0F-8B55-B815D3AC80E5}" type="slidenum">
              <a:rPr lang="da-DK" smtClean="0"/>
              <a:t>28</a:t>
            </a:fld>
            <a:endParaRPr lang="da-DK"/>
          </a:p>
        </p:txBody>
      </p:sp>
    </p:spTree>
    <p:extLst>
      <p:ext uri="{BB962C8B-B14F-4D97-AF65-F5344CB8AC3E}">
        <p14:creationId xmlns:p14="http://schemas.microsoft.com/office/powerpoint/2010/main" val="126536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C077CA-B786-2757-EBFD-6D5A7B2ADBB2}"/>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67FF39C5-5202-DF7E-D8F2-34B5E5CFB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01147335-8188-6B5E-BE88-58E82136C8A0}"/>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5" name="Pladsholder til sidefod 4">
            <a:extLst>
              <a:ext uri="{FF2B5EF4-FFF2-40B4-BE49-F238E27FC236}">
                <a16:creationId xmlns:a16="http://schemas.microsoft.com/office/drawing/2014/main" id="{EC951780-0FD9-C948-4C83-43A9F595E87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3AECB47-E4A2-04F7-5643-8CE4FD07C1CF}"/>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111102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F1245-8099-C9DC-DAE8-8FE115E1B6B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18BF836D-01BE-8669-3131-0CA4FDEEBF0E}"/>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7D9E66D-C71D-BD80-0BF9-28CBC959C2EB}"/>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5" name="Pladsholder til sidefod 4">
            <a:extLst>
              <a:ext uri="{FF2B5EF4-FFF2-40B4-BE49-F238E27FC236}">
                <a16:creationId xmlns:a16="http://schemas.microsoft.com/office/drawing/2014/main" id="{C18A543A-8A00-B3CD-1B5B-27B58E5A802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E9902D5-0D81-80B0-ADC3-A006F1DC10C7}"/>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6977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D43EA0E4-5665-2E0A-46F2-261911D1E184}"/>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580CB3F-36A4-6AFD-3293-69A5182D44A3}"/>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4FE5EE6-F552-9F36-8593-FF85B84A2BD6}"/>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5" name="Pladsholder til sidefod 4">
            <a:extLst>
              <a:ext uri="{FF2B5EF4-FFF2-40B4-BE49-F238E27FC236}">
                <a16:creationId xmlns:a16="http://schemas.microsoft.com/office/drawing/2014/main" id="{18ACA530-D842-4BFA-B0F6-3EED0715560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4F9C852-B674-D992-4C45-2FED0B95A539}"/>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351018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7BEAC2-3F98-5A7C-CE22-23AEC80A5753}"/>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2BD4EC6A-1A9B-20D7-904B-6281009FB13D}"/>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C8825BF7-4AE8-712A-A08C-34177E8B4FFF}"/>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5" name="Pladsholder til sidefod 4">
            <a:extLst>
              <a:ext uri="{FF2B5EF4-FFF2-40B4-BE49-F238E27FC236}">
                <a16:creationId xmlns:a16="http://schemas.microsoft.com/office/drawing/2014/main" id="{4998B89F-2A36-FDDE-D859-F12F4E18CB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99F35F2-A941-C20D-5C0D-F09A75FCC79F}"/>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259961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91531-8048-B8E6-306F-56C9D3B74E8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6B3EA8F9-7E6B-2C43-10E2-AD8A98E66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D1587D0-E04B-7064-BCC8-EB771A7CDDC9}"/>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5" name="Pladsholder til sidefod 4">
            <a:extLst>
              <a:ext uri="{FF2B5EF4-FFF2-40B4-BE49-F238E27FC236}">
                <a16:creationId xmlns:a16="http://schemas.microsoft.com/office/drawing/2014/main" id="{A9B42765-CF0F-491A-1F1C-31A9795C732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E332E34-20E5-008C-A88D-7673B85E2828}"/>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241945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982A78-38E7-0890-F8EB-BA749DC438E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BBF20C0D-A3D8-9BB2-2764-0312AFFF9B5A}"/>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C0AAAA82-8F22-079E-B01A-141F0C2722A4}"/>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152C8335-B8D5-8AD0-3166-75EE15A288CC}"/>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6" name="Pladsholder til sidefod 5">
            <a:extLst>
              <a:ext uri="{FF2B5EF4-FFF2-40B4-BE49-F238E27FC236}">
                <a16:creationId xmlns:a16="http://schemas.microsoft.com/office/drawing/2014/main" id="{9DC3A824-8FDE-002F-D7D7-F27D8DF9378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FC7DBAD0-02C5-7084-784C-8CF21E69DEF6}"/>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158175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B957EF-3F84-51A4-21C4-C29F7A5730C6}"/>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F00CDBC8-DB66-6609-5954-4B6CC242C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DF3736C7-A1E3-67BF-7CCE-CE910FCDFD49}"/>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E984DEB-3F12-061D-5AC8-BE89BAF4B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4FAB1D11-CCE2-AECB-6A43-8DB241439CEE}"/>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255AC6CA-1915-45E1-D77A-D2ECD2F752E5}"/>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8" name="Pladsholder til sidefod 7">
            <a:extLst>
              <a:ext uri="{FF2B5EF4-FFF2-40B4-BE49-F238E27FC236}">
                <a16:creationId xmlns:a16="http://schemas.microsoft.com/office/drawing/2014/main" id="{CEB32120-8115-65D9-FA6E-B548E187AD70}"/>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C52F5AC8-2E5B-F27E-D39A-64F1145E394F}"/>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13853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D6116-433B-517C-C9FB-57F1856C1156}"/>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0CC07354-353B-B162-A392-D6C8A7DB87F7}"/>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4" name="Pladsholder til sidefod 3">
            <a:extLst>
              <a:ext uri="{FF2B5EF4-FFF2-40B4-BE49-F238E27FC236}">
                <a16:creationId xmlns:a16="http://schemas.microsoft.com/office/drawing/2014/main" id="{92858632-89B3-B73F-DCE4-69C3D48D4A7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856328E9-C2D0-BEFF-8818-6554EF6C2D2A}"/>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27473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E6863CB3-2893-03A4-D6A1-3002F70D765C}"/>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3" name="Pladsholder til sidefod 2">
            <a:extLst>
              <a:ext uri="{FF2B5EF4-FFF2-40B4-BE49-F238E27FC236}">
                <a16:creationId xmlns:a16="http://schemas.microsoft.com/office/drawing/2014/main" id="{71930191-215B-C861-AFF4-4EE25B7165F2}"/>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DEA04BF-CBF1-65A9-91C5-94C56191140A}"/>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182543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2602E-600F-6EBA-771B-401AB188B70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CEAF9B4-64FE-8BBA-DFA8-453877DEA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238B4225-5F19-D141-3A17-5E2331EF0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2C70E146-47A6-A595-D876-3B3BC9511075}"/>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6" name="Pladsholder til sidefod 5">
            <a:extLst>
              <a:ext uri="{FF2B5EF4-FFF2-40B4-BE49-F238E27FC236}">
                <a16:creationId xmlns:a16="http://schemas.microsoft.com/office/drawing/2014/main" id="{968C8495-3D28-B296-3636-58C35BC808E9}"/>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7BE2400D-5143-8197-8220-ACEECE86B119}"/>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167149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4EC9D-A926-3395-A410-BA8237FA4EF4}"/>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D9F3C745-F92E-9173-F099-9C7ADA198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6A61978C-771B-5D93-141D-CA262DA16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687A7C08-9F71-5BB0-5A3E-AC69D067F934}"/>
              </a:ext>
            </a:extLst>
          </p:cNvPr>
          <p:cNvSpPr>
            <a:spLocks noGrp="1"/>
          </p:cNvSpPr>
          <p:nvPr>
            <p:ph type="dt" sz="half" idx="10"/>
          </p:nvPr>
        </p:nvSpPr>
        <p:spPr/>
        <p:txBody>
          <a:bodyPr/>
          <a:lstStyle/>
          <a:p>
            <a:fld id="{996F0FFB-88BD-4733-B634-29021C812640}" type="datetimeFigureOut">
              <a:rPr lang="da-DK" smtClean="0"/>
              <a:t>05-12-2024</a:t>
            </a:fld>
            <a:endParaRPr lang="da-DK"/>
          </a:p>
        </p:txBody>
      </p:sp>
      <p:sp>
        <p:nvSpPr>
          <p:cNvPr id="6" name="Pladsholder til sidefod 5">
            <a:extLst>
              <a:ext uri="{FF2B5EF4-FFF2-40B4-BE49-F238E27FC236}">
                <a16:creationId xmlns:a16="http://schemas.microsoft.com/office/drawing/2014/main" id="{496DE7F4-C14B-FD11-EBB1-053EECB2C6FC}"/>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1B5E611-C037-ACE7-B8BE-2D327DFF1C51}"/>
              </a:ext>
            </a:extLst>
          </p:cNvPr>
          <p:cNvSpPr>
            <a:spLocks noGrp="1"/>
          </p:cNvSpPr>
          <p:nvPr>
            <p:ph type="sldNum" sz="quarter" idx="12"/>
          </p:nvPr>
        </p:nvSpPr>
        <p:spPr/>
        <p:txBody>
          <a:bodyPr/>
          <a:lstStyle/>
          <a:p>
            <a:fld id="{52A89398-C968-445D-AF0D-7A97C3915F9D}" type="slidenum">
              <a:rPr lang="da-DK" smtClean="0"/>
              <a:t>‹nr.›</a:t>
            </a:fld>
            <a:endParaRPr lang="da-DK"/>
          </a:p>
        </p:txBody>
      </p:sp>
    </p:spTree>
    <p:extLst>
      <p:ext uri="{BB962C8B-B14F-4D97-AF65-F5344CB8AC3E}">
        <p14:creationId xmlns:p14="http://schemas.microsoft.com/office/powerpoint/2010/main" val="165895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2FA1654-750C-FE0D-4C95-47B44C456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41F649AB-2832-3CEF-CEF2-6EE2B21E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C281482-63D9-98D0-5CC4-4EC2EA1B7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F0FFB-88BD-4733-B634-29021C812640}" type="datetimeFigureOut">
              <a:rPr lang="da-DK" smtClean="0"/>
              <a:t>05-12-2024</a:t>
            </a:fld>
            <a:endParaRPr lang="da-DK"/>
          </a:p>
        </p:txBody>
      </p:sp>
      <p:sp>
        <p:nvSpPr>
          <p:cNvPr id="5" name="Pladsholder til sidefod 4">
            <a:extLst>
              <a:ext uri="{FF2B5EF4-FFF2-40B4-BE49-F238E27FC236}">
                <a16:creationId xmlns:a16="http://schemas.microsoft.com/office/drawing/2014/main" id="{409C45F1-5325-8AF8-FAA4-66A7ED30D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383958D3-1F22-9A7E-7C02-B2F10DEEC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89398-C968-445D-AF0D-7A97C3915F9D}" type="slidenum">
              <a:rPr lang="da-DK" smtClean="0"/>
              <a:t>‹nr.›</a:t>
            </a:fld>
            <a:endParaRPr lang="da-DK"/>
          </a:p>
        </p:txBody>
      </p:sp>
    </p:spTree>
    <p:extLst>
      <p:ext uri="{BB962C8B-B14F-4D97-AF65-F5344CB8AC3E}">
        <p14:creationId xmlns:p14="http://schemas.microsoft.com/office/powerpoint/2010/main" val="85329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ur01.safelinks.protection.outlook.com/?url=https%3A%2F%2Fing.us6.list-manage.com%2Ftrack%2Fclick%3Fu%3D1c81296a3a502cb76bc378789%26id%3Dc95b9b0192%26e%3D364fd59e37&amp;data=05%7C01%7Cnilfr%40itm8.com%7C03a900385b9a435299dd08db628fb110%7Cd96b9e641af44b73b332a146f38a6146%7C0%7C0%7C638212141538540601%7CUnknown%7CTWFpbGZsb3d8eyJWIjoiMC4wLjAwMDAiLCJQIjoiV2luMzIiLCJBTiI6Ik1haWwiLCJXVCI6Mn0%3D%7C3000%7C%7C%7C&amp;sdata=3Lnn9deeKnvTDNu6K5IFwjN0%2B9Rk%2FTYQ%2FpgLT7E4tDk%3D&amp;reserved=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0E06069-2B6A-99E5-3EAE-ABF29358E8E8}"/>
              </a:ext>
            </a:extLst>
          </p:cNvPr>
          <p:cNvSpPr>
            <a:spLocks noGrp="1"/>
          </p:cNvSpPr>
          <p:nvPr>
            <p:ph type="ctrTitle"/>
          </p:nvPr>
        </p:nvSpPr>
        <p:spPr>
          <a:xfrm>
            <a:off x="1460761" y="-227842"/>
            <a:ext cx="9144000" cy="2387600"/>
          </a:xfrm>
        </p:spPr>
        <p:txBody>
          <a:bodyPr/>
          <a:lstStyle/>
          <a:p>
            <a:r>
              <a:rPr lang="da-DK" sz="2000" b="1" dirty="0">
                <a:solidFill>
                  <a:schemeClr val="bg1"/>
                </a:solidFill>
                <a:latin typeface="Verdana" panose="020B0604030504040204" pitchFamily="34" charset="0"/>
                <a:ea typeface="Verdana" panose="020B0604030504040204" pitchFamily="34" charset="0"/>
              </a:rPr>
              <a:t>Velkommen til</a:t>
            </a:r>
            <a:br>
              <a:rPr lang="da-DK" b="1" dirty="0">
                <a:solidFill>
                  <a:schemeClr val="bg1"/>
                </a:solidFill>
                <a:latin typeface="Verdana" panose="020B0604030504040204" pitchFamily="34" charset="0"/>
                <a:ea typeface="Verdana" panose="020B0604030504040204" pitchFamily="34" charset="0"/>
              </a:rPr>
            </a:br>
            <a:r>
              <a:rPr lang="da-DK" b="1" dirty="0">
                <a:solidFill>
                  <a:schemeClr val="bg1"/>
                </a:solidFill>
                <a:latin typeface="Verdana" panose="020B0604030504040204" pitchFamily="34" charset="0"/>
                <a:ea typeface="Verdana" panose="020B0604030504040204" pitchFamily="34" charset="0"/>
              </a:rPr>
              <a:t>Beredskabsøvelse</a:t>
            </a:r>
            <a:r>
              <a:rPr lang="da-DK" dirty="0">
                <a:solidFill>
                  <a:schemeClr val="bg1"/>
                </a:solidFill>
                <a:latin typeface="Verdana" panose="020B0604030504040204" pitchFamily="34" charset="0"/>
                <a:ea typeface="Verdana" panose="020B0604030504040204" pitchFamily="34" charset="0"/>
              </a:rPr>
              <a:t> </a:t>
            </a:r>
          </a:p>
        </p:txBody>
      </p:sp>
      <p:sp>
        <p:nvSpPr>
          <p:cNvPr id="2" name="Tekstfelt 1">
            <a:extLst>
              <a:ext uri="{FF2B5EF4-FFF2-40B4-BE49-F238E27FC236}">
                <a16:creationId xmlns:a16="http://schemas.microsoft.com/office/drawing/2014/main" id="{293B264F-3834-DAE3-AF42-48346597A874}"/>
              </a:ext>
            </a:extLst>
          </p:cNvPr>
          <p:cNvSpPr txBox="1"/>
          <p:nvPr/>
        </p:nvSpPr>
        <p:spPr>
          <a:xfrm>
            <a:off x="2681161" y="3842970"/>
            <a:ext cx="6538365" cy="1015663"/>
          </a:xfrm>
          <a:prstGeom prst="rect">
            <a:avLst/>
          </a:prstGeom>
          <a:noFill/>
        </p:spPr>
        <p:txBody>
          <a:bodyPr wrap="square" rtlCol="0">
            <a:spAutoFit/>
          </a:bodyPr>
          <a:lstStyle/>
          <a:p>
            <a:pPr algn="ctr"/>
            <a:r>
              <a:rPr lang="da-DK" sz="6000" b="1" dirty="0" err="1">
                <a:solidFill>
                  <a:schemeClr val="bg1"/>
                </a:solidFill>
                <a:latin typeface="Verdana" panose="020B0604030504040204" pitchFamily="34" charset="0"/>
                <a:ea typeface="Verdana" panose="020B0604030504040204" pitchFamily="34" charset="0"/>
                <a:cs typeface="+mj-cs"/>
              </a:rPr>
              <a:t>xxxxx</a:t>
            </a:r>
            <a:r>
              <a:rPr lang="da-DK" sz="6000" b="1" dirty="0">
                <a:solidFill>
                  <a:schemeClr val="bg1"/>
                </a:solidFill>
                <a:latin typeface="Verdana" panose="020B0604030504040204" pitchFamily="34" charset="0"/>
                <a:ea typeface="Verdana" panose="020B0604030504040204" pitchFamily="34" charset="0"/>
                <a:cs typeface="+mj-cs"/>
              </a:rPr>
              <a:t> 2024</a:t>
            </a:r>
          </a:p>
        </p:txBody>
      </p:sp>
    </p:spTree>
    <p:extLst>
      <p:ext uri="{BB962C8B-B14F-4D97-AF65-F5344CB8AC3E}">
        <p14:creationId xmlns:p14="http://schemas.microsoft.com/office/powerpoint/2010/main" val="263953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3EE07E58-F203-C8F0-EBED-8F0D41711C26}"/>
              </a:ext>
            </a:extLst>
          </p:cNvPr>
          <p:cNvSpPr txBox="1"/>
          <p:nvPr/>
        </p:nvSpPr>
        <p:spPr>
          <a:xfrm>
            <a:off x="3584772" y="2759384"/>
            <a:ext cx="3973189" cy="830997"/>
          </a:xfrm>
          <a:prstGeom prst="rect">
            <a:avLst/>
          </a:prstGeom>
          <a:noFill/>
        </p:spPr>
        <p:txBody>
          <a:bodyPr wrap="square" rtlCol="0">
            <a:spAutoFit/>
          </a:bodyPr>
          <a:lstStyle/>
          <a:p>
            <a:pPr algn="ctr"/>
            <a:r>
              <a:rPr lang="da-DK" sz="4800" dirty="0"/>
              <a:t>Scenarie 2</a:t>
            </a:r>
          </a:p>
        </p:txBody>
      </p:sp>
    </p:spTree>
    <p:extLst>
      <p:ext uri="{BB962C8B-B14F-4D97-AF65-F5344CB8AC3E}">
        <p14:creationId xmlns:p14="http://schemas.microsoft.com/office/powerpoint/2010/main" val="13106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4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2" y="2080568"/>
            <a:ext cx="8118220" cy="2062554"/>
          </a:xfrm>
        </p:spPr>
        <p:txBody>
          <a:bodyPr>
            <a:normAutofit lnSpcReduction="10000"/>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ITR oplyser via Situation Management at fysiske servere og SAN melder at man har mistet redundant strøm. Ved enkelte kunder melder overvågningen, at man ikke kan forbinde til servere.</a:t>
            </a:r>
            <a:br>
              <a:rPr lang="da-DK" sz="2000" dirty="0">
                <a:solidFill>
                  <a:schemeClr val="bg1"/>
                </a:solidFill>
                <a:latin typeface="Verdana" panose="020B0604030504040204" pitchFamily="34" charset="0"/>
                <a:ea typeface="Verdana" panose="020B0604030504040204" pitchFamily="34" charset="0"/>
              </a:rPr>
            </a:br>
            <a:br>
              <a:rPr lang="da-DK" sz="2000" dirty="0">
                <a:solidFill>
                  <a:schemeClr val="bg1"/>
                </a:solidFill>
                <a:latin typeface="Verdana" panose="020B0604030504040204" pitchFamily="34" charset="0"/>
                <a:ea typeface="Verdana" panose="020B0604030504040204" pitchFamily="34" charset="0"/>
              </a:rPr>
            </a:br>
            <a:endParaRPr lang="da-DK" sz="20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201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05-06-2023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11:05 CET</a:t>
            </a:r>
          </a:p>
        </p:txBody>
      </p:sp>
    </p:spTree>
    <p:extLst>
      <p:ext uri="{BB962C8B-B14F-4D97-AF65-F5344CB8AC3E}">
        <p14:creationId xmlns:p14="http://schemas.microsoft.com/office/powerpoint/2010/main" val="2765001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5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2" y="2080568"/>
            <a:ext cx="8118220" cy="2062554"/>
          </a:xfrm>
        </p:spPr>
        <p:txBody>
          <a:bodyPr>
            <a:no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ITR oplyser via situation Management at man har flyttet flere virtuelle servere som nu igen er kørende.</a:t>
            </a:r>
          </a:p>
          <a:p>
            <a:pPr marL="0" indent="0" algn="ctr">
              <a:buNone/>
            </a:pPr>
            <a:endParaRPr lang="da-DK" sz="2400" dirty="0">
              <a:solidFill>
                <a:schemeClr val="bg1"/>
              </a:solidFill>
              <a:latin typeface="Verdana" panose="020B0604030504040204" pitchFamily="34" charset="0"/>
              <a:ea typeface="Verdana" panose="020B0604030504040204" pitchFamily="34" charset="0"/>
            </a:endParaRPr>
          </a:p>
          <a:p>
            <a:pPr marL="0" indent="0" algn="ctr">
              <a:buNone/>
            </a:pPr>
            <a:r>
              <a:rPr lang="da-DK" sz="2400" dirty="0">
                <a:solidFill>
                  <a:schemeClr val="bg1"/>
                </a:solidFill>
                <a:latin typeface="Verdana" panose="020B0604030504040204" pitchFamily="34" charset="0"/>
                <a:ea typeface="Verdana" panose="020B0604030504040204" pitchFamily="34" charset="0"/>
              </a:rPr>
              <a:t>Flytning er foretaget for at opnå redundant strøm.</a:t>
            </a:r>
          </a:p>
          <a:p>
            <a:pPr marL="0" indent="0" algn="ctr">
              <a:buNone/>
            </a:pPr>
            <a:endParaRPr lang="da-DK" sz="2400" dirty="0">
              <a:solidFill>
                <a:schemeClr val="bg1"/>
              </a:solidFill>
              <a:latin typeface="Verdana" panose="020B0604030504040204" pitchFamily="34" charset="0"/>
              <a:ea typeface="Verdana" panose="020B0604030504040204" pitchFamily="34" charset="0"/>
            </a:endParaRPr>
          </a:p>
          <a:p>
            <a:pPr marL="0" indent="0" algn="ctr">
              <a:buNone/>
            </a:pPr>
            <a:r>
              <a:rPr lang="da-DK" sz="2400" dirty="0">
                <a:solidFill>
                  <a:schemeClr val="bg1"/>
                </a:solidFill>
                <a:latin typeface="Verdana" panose="020B0604030504040204" pitchFamily="34" charset="0"/>
                <a:ea typeface="Verdana" panose="020B0604030504040204" pitchFamily="34" charset="0"/>
              </a:rPr>
              <a:t>ITR har dog udfordringer med at få applikationerne g-drev (</a:t>
            </a:r>
            <a:r>
              <a:rPr lang="da-DK" sz="2400" dirty="0" err="1">
                <a:solidFill>
                  <a:schemeClr val="bg1"/>
                </a:solidFill>
                <a:latin typeface="Verdana" panose="020B0604030504040204" pitchFamily="34" charset="0"/>
                <a:ea typeface="Verdana" panose="020B0604030504040204" pitchFamily="34" charset="0"/>
              </a:rPr>
              <a:t>fil-server</a:t>
            </a:r>
            <a:r>
              <a:rPr lang="da-DK" sz="2400" dirty="0">
                <a:solidFill>
                  <a:schemeClr val="bg1"/>
                </a:solidFill>
                <a:latin typeface="Verdana" panose="020B0604030504040204" pitchFamily="34" charset="0"/>
                <a:ea typeface="Verdana" panose="020B0604030504040204" pitchFamily="34" charset="0"/>
              </a:rPr>
              <a:t>) og </a:t>
            </a:r>
            <a:r>
              <a:rPr lang="da-DK" sz="2400" dirty="0" err="1">
                <a:solidFill>
                  <a:schemeClr val="bg1"/>
                </a:solidFill>
                <a:latin typeface="Verdana" panose="020B0604030504040204" pitchFamily="34" charset="0"/>
                <a:ea typeface="Verdana" panose="020B0604030504040204" pitchFamily="34" charset="0"/>
              </a:rPr>
              <a:t>xxxbasen</a:t>
            </a:r>
            <a:r>
              <a:rPr lang="da-DK" sz="2400" dirty="0">
                <a:solidFill>
                  <a:schemeClr val="bg1"/>
                </a:solidFill>
                <a:latin typeface="Verdana" panose="020B0604030504040204" pitchFamily="34" charset="0"/>
                <a:ea typeface="Verdana" panose="020B0604030504040204" pitchFamily="34" charset="0"/>
              </a:rPr>
              <a:t> </a:t>
            </a:r>
            <a:r>
              <a:rPr lang="da-DK" sz="2400" dirty="0" err="1">
                <a:solidFill>
                  <a:schemeClr val="bg1"/>
                </a:solidFill>
                <a:latin typeface="Verdana" panose="020B0604030504040204" pitchFamily="34" charset="0"/>
                <a:ea typeface="Verdana" panose="020B0604030504040204" pitchFamily="34" charset="0"/>
              </a:rPr>
              <a:t>igang</a:t>
            </a:r>
            <a:r>
              <a:rPr lang="da-DK" sz="2400" dirty="0">
                <a:solidFill>
                  <a:schemeClr val="bg1"/>
                </a:solidFill>
                <a:latin typeface="Verdana" panose="020B0604030504040204" pitchFamily="34" charset="0"/>
                <a:ea typeface="Verdana" panose="020B0604030504040204" pitchFamily="34" charset="0"/>
              </a:rPr>
              <a:t> og beder </a:t>
            </a:r>
            <a:r>
              <a:rPr lang="da-DK" sz="2400" dirty="0" err="1">
                <a:solidFill>
                  <a:schemeClr val="bg1"/>
                </a:solidFill>
                <a:latin typeface="Verdana" panose="020B0604030504040204" pitchFamily="34" charset="0"/>
                <a:ea typeface="Verdana" panose="020B0604030504040204" pitchFamily="34" charset="0"/>
              </a:rPr>
              <a:t>xxxxx</a:t>
            </a:r>
            <a:r>
              <a:rPr lang="da-DK" sz="2400" dirty="0">
                <a:solidFill>
                  <a:schemeClr val="bg1"/>
                </a:solidFill>
                <a:latin typeface="Verdana" panose="020B0604030504040204" pitchFamily="34" charset="0"/>
                <a:ea typeface="Verdana" panose="020B0604030504040204" pitchFamily="34" charset="0"/>
              </a:rPr>
              <a:t> om hjælp.</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201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05-06-2023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11:05 CET</a:t>
            </a:r>
          </a:p>
        </p:txBody>
      </p:sp>
    </p:spTree>
    <p:extLst>
      <p:ext uri="{BB962C8B-B14F-4D97-AF65-F5344CB8AC3E}">
        <p14:creationId xmlns:p14="http://schemas.microsoft.com/office/powerpoint/2010/main" val="4233661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6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2" y="2080568"/>
            <a:ext cx="8118220" cy="2062554"/>
          </a:xfrm>
        </p:spPr>
        <p:txBody>
          <a:bodyPr>
            <a:no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ITR beder </a:t>
            </a:r>
            <a:r>
              <a:rPr lang="da-DK" sz="2400" dirty="0" err="1">
                <a:solidFill>
                  <a:schemeClr val="bg1"/>
                </a:solidFill>
                <a:latin typeface="Verdana" panose="020B0604030504040204" pitchFamily="34" charset="0"/>
                <a:ea typeface="Verdana" panose="020B0604030504040204" pitchFamily="34" charset="0"/>
              </a:rPr>
              <a:t>xxxx</a:t>
            </a:r>
            <a:r>
              <a:rPr lang="da-DK" sz="2400" dirty="0">
                <a:solidFill>
                  <a:schemeClr val="bg1"/>
                </a:solidFill>
                <a:latin typeface="Verdana" panose="020B0604030504040204" pitchFamily="34" charset="0"/>
                <a:ea typeface="Verdana" panose="020B0604030504040204" pitchFamily="34" charset="0"/>
              </a:rPr>
              <a:t> om hjælp til genstart af applikationer via systemernes D/R planer.</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201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05-06-2023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11:05 CET</a:t>
            </a:r>
          </a:p>
        </p:txBody>
      </p:sp>
    </p:spTree>
    <p:extLst>
      <p:ext uri="{BB962C8B-B14F-4D97-AF65-F5344CB8AC3E}">
        <p14:creationId xmlns:p14="http://schemas.microsoft.com/office/powerpoint/2010/main" val="2206705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2DFDF-DD71-F5CF-9E70-A6D58D49C857}"/>
              </a:ext>
            </a:extLst>
          </p:cNvPr>
          <p:cNvSpPr>
            <a:spLocks noGrp="1"/>
          </p:cNvSpPr>
          <p:nvPr>
            <p:ph type="title"/>
          </p:nvPr>
        </p:nvSpPr>
        <p:spPr/>
        <p:txBody>
          <a:bodyPr>
            <a:normAutofit fontScale="90000"/>
          </a:bodyPr>
          <a:lstStyle/>
          <a:p>
            <a:r>
              <a:rPr lang="da-DK" dirty="0"/>
              <a:t>Læring / Oplevelse</a:t>
            </a:r>
            <a:br>
              <a:rPr lang="da-DK" dirty="0"/>
            </a:br>
            <a:br>
              <a:rPr lang="da-DK" dirty="0"/>
            </a:br>
            <a:r>
              <a:rPr lang="da-DK" dirty="0"/>
              <a:t>Tænk først ‘kunder’ og derefter ‘os selv (IT)’</a:t>
            </a:r>
          </a:p>
        </p:txBody>
      </p:sp>
      <p:sp>
        <p:nvSpPr>
          <p:cNvPr id="3" name="Tekstfelt 2">
            <a:extLst>
              <a:ext uri="{FF2B5EF4-FFF2-40B4-BE49-F238E27FC236}">
                <a16:creationId xmlns:a16="http://schemas.microsoft.com/office/drawing/2014/main" id="{C7FE67A1-1DEE-D2F8-D5B8-84C3EFF01732}"/>
              </a:ext>
            </a:extLst>
          </p:cNvPr>
          <p:cNvSpPr txBox="1"/>
          <p:nvPr/>
        </p:nvSpPr>
        <p:spPr>
          <a:xfrm>
            <a:off x="979136" y="3000598"/>
            <a:ext cx="8990252" cy="1938992"/>
          </a:xfrm>
          <a:prstGeom prst="rect">
            <a:avLst/>
          </a:prstGeom>
          <a:noFill/>
        </p:spPr>
        <p:txBody>
          <a:bodyPr wrap="square" rtlCol="0">
            <a:spAutoFit/>
          </a:bodyPr>
          <a:lstStyle/>
          <a:p>
            <a:r>
              <a:rPr lang="da-DK" sz="2400" dirty="0"/>
              <a:t>Hvad gjorde vi godt?</a:t>
            </a:r>
          </a:p>
          <a:p>
            <a:endParaRPr lang="da-DK" sz="2400" dirty="0"/>
          </a:p>
          <a:p>
            <a:r>
              <a:rPr lang="da-DK" sz="2400" dirty="0"/>
              <a:t>Hvad kunne vi have gjort anderledes?</a:t>
            </a:r>
          </a:p>
          <a:p>
            <a:endParaRPr lang="da-DK" sz="2400" dirty="0"/>
          </a:p>
          <a:p>
            <a:r>
              <a:rPr lang="da-DK" sz="2400" dirty="0"/>
              <a:t>Umiddelbare actions?</a:t>
            </a:r>
          </a:p>
        </p:txBody>
      </p:sp>
    </p:spTree>
    <p:extLst>
      <p:ext uri="{BB962C8B-B14F-4D97-AF65-F5344CB8AC3E}">
        <p14:creationId xmlns:p14="http://schemas.microsoft.com/office/powerpoint/2010/main" val="206593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3EE07E58-F203-C8F0-EBED-8F0D41711C26}"/>
              </a:ext>
            </a:extLst>
          </p:cNvPr>
          <p:cNvSpPr txBox="1"/>
          <p:nvPr/>
        </p:nvSpPr>
        <p:spPr>
          <a:xfrm>
            <a:off x="3584772" y="2759384"/>
            <a:ext cx="3973189" cy="830997"/>
          </a:xfrm>
          <a:prstGeom prst="rect">
            <a:avLst/>
          </a:prstGeom>
          <a:noFill/>
        </p:spPr>
        <p:txBody>
          <a:bodyPr wrap="square" rtlCol="0">
            <a:spAutoFit/>
          </a:bodyPr>
          <a:lstStyle/>
          <a:p>
            <a:pPr algn="ctr"/>
            <a:r>
              <a:rPr lang="da-DK" sz="4800" dirty="0"/>
              <a:t>Scenarie 3</a:t>
            </a:r>
          </a:p>
        </p:txBody>
      </p:sp>
    </p:spTree>
    <p:extLst>
      <p:ext uri="{BB962C8B-B14F-4D97-AF65-F5344CB8AC3E}">
        <p14:creationId xmlns:p14="http://schemas.microsoft.com/office/powerpoint/2010/main" val="38126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7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2" y="2080566"/>
            <a:ext cx="8061575" cy="2483342"/>
          </a:xfrm>
        </p:spPr>
        <p:txBody>
          <a:bodyPr>
            <a:norm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ITR Overvågning melder at Rasmus </a:t>
            </a:r>
            <a:r>
              <a:rPr lang="da-DK" sz="2400" dirty="0" err="1">
                <a:solidFill>
                  <a:schemeClr val="bg1"/>
                </a:solidFill>
                <a:latin typeface="Verdana" panose="020B0604030504040204" pitchFamily="34" charset="0"/>
                <a:ea typeface="Verdana" panose="020B0604030504040204" pitchFamily="34" charset="0"/>
              </a:rPr>
              <a:t>xxxxxxx</a:t>
            </a:r>
            <a:r>
              <a:rPr lang="da-DK" sz="2400" dirty="0">
                <a:solidFill>
                  <a:schemeClr val="bg1"/>
                </a:solidFill>
                <a:latin typeface="Verdana" panose="020B0604030504040204" pitchFamily="34" charset="0"/>
                <a:ea typeface="Verdana" panose="020B0604030504040204" pitchFamily="34" charset="0"/>
              </a:rPr>
              <a:t> er logget ind fra Danmark og Israel</a:t>
            </a:r>
          </a:p>
          <a:p>
            <a:pPr marL="0" indent="0" algn="ctr">
              <a:buNone/>
            </a:pPr>
            <a:endParaRPr lang="da-DK" sz="2400" dirty="0">
              <a:solidFill>
                <a:schemeClr val="bg1"/>
              </a:solidFill>
              <a:latin typeface="Verdana" panose="020B0604030504040204" pitchFamily="34" charset="0"/>
              <a:ea typeface="Verdana" panose="020B0604030504040204" pitchFamily="34" charset="0"/>
            </a:endParaRPr>
          </a:p>
          <a:p>
            <a:pPr marL="0" indent="0" algn="ctr">
              <a:buNone/>
            </a:pPr>
            <a:r>
              <a:rPr lang="da-DK" sz="2400" dirty="0">
                <a:solidFill>
                  <a:schemeClr val="bg1"/>
                </a:solidFill>
                <a:latin typeface="Verdana" panose="020B0604030504040204" pitchFamily="34" charset="0"/>
                <a:ea typeface="Verdana" panose="020B0604030504040204" pitchFamily="34" charset="0"/>
              </a:rPr>
              <a:t>Skal kontoen deaktiveres?</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9408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04:27 CET</a:t>
            </a:r>
          </a:p>
        </p:txBody>
      </p:sp>
    </p:spTree>
    <p:extLst>
      <p:ext uri="{BB962C8B-B14F-4D97-AF65-F5344CB8AC3E}">
        <p14:creationId xmlns:p14="http://schemas.microsoft.com/office/powerpoint/2010/main" val="1985866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8</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6"/>
            <a:ext cx="6910252" cy="1015331"/>
          </a:xfrm>
        </p:spPr>
        <p:txBody>
          <a:bodyPr>
            <a:no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Defender for cloud app</a:t>
            </a:r>
          </a:p>
          <a:p>
            <a:pPr marL="0" indent="0" algn="ctr">
              <a:buNone/>
            </a:pPr>
            <a:r>
              <a:rPr lang="da-DK" sz="2400" dirty="0">
                <a:solidFill>
                  <a:schemeClr val="bg1"/>
                </a:solidFill>
                <a:latin typeface="Verdana" panose="020B0604030504040204" pitchFamily="34" charset="0"/>
                <a:ea typeface="Verdana" panose="020B0604030504040204" pitchFamily="34" charset="0"/>
              </a:rPr>
              <a:t>Henrik </a:t>
            </a:r>
            <a:r>
              <a:rPr lang="da-DK" sz="2400" dirty="0" err="1">
                <a:solidFill>
                  <a:schemeClr val="bg1"/>
                </a:solidFill>
                <a:latin typeface="Verdana" panose="020B0604030504040204" pitchFamily="34" charset="0"/>
                <a:ea typeface="Verdana" panose="020B0604030504040204" pitchFamily="34" charset="0"/>
              </a:rPr>
              <a:t>xxxxx</a:t>
            </a:r>
            <a:r>
              <a:rPr lang="da-DK" sz="2400" dirty="0">
                <a:solidFill>
                  <a:schemeClr val="bg1"/>
                </a:solidFill>
                <a:latin typeface="Verdana" panose="020B0604030504040204" pitchFamily="34" charset="0"/>
                <a:ea typeface="Verdana" panose="020B0604030504040204" pitchFamily="34" charset="0"/>
              </a:rPr>
              <a:t> har haft 7 fejlede login den seneste måned</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9408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06:30 CET</a:t>
            </a:r>
          </a:p>
        </p:txBody>
      </p:sp>
      <p:sp>
        <p:nvSpPr>
          <p:cNvPr id="7" name="Pladsholder til indhold 5">
            <a:extLst>
              <a:ext uri="{FF2B5EF4-FFF2-40B4-BE49-F238E27FC236}">
                <a16:creationId xmlns:a16="http://schemas.microsoft.com/office/drawing/2014/main" id="{1D09BF91-0D16-15D3-7E7B-8508568ADAFE}"/>
              </a:ext>
            </a:extLst>
          </p:cNvPr>
          <p:cNvSpPr txBox="1">
            <a:spLocks/>
          </p:cNvSpPr>
          <p:nvPr/>
        </p:nvSpPr>
        <p:spPr>
          <a:xfrm>
            <a:off x="2344783" y="4069590"/>
            <a:ext cx="6910252" cy="2259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a-DK" sz="2400" dirty="0">
                <a:solidFill>
                  <a:schemeClr val="bg1"/>
                </a:solidFill>
                <a:latin typeface="Verdana" panose="020B0604030504040204" pitchFamily="34" charset="0"/>
                <a:ea typeface="Verdana" panose="020B0604030504040204" pitchFamily="34" charset="0"/>
              </a:rPr>
              <a:t>Henrik </a:t>
            </a:r>
            <a:r>
              <a:rPr lang="da-DK" sz="2400" dirty="0" err="1">
                <a:solidFill>
                  <a:schemeClr val="bg1"/>
                </a:solidFill>
                <a:latin typeface="Verdana" panose="020B0604030504040204" pitchFamily="34" charset="0"/>
                <a:ea typeface="Verdana" panose="020B0604030504040204" pitchFamily="34" charset="0"/>
              </a:rPr>
              <a:t>xxxxx</a:t>
            </a:r>
            <a:r>
              <a:rPr lang="da-DK" sz="2400" dirty="0">
                <a:solidFill>
                  <a:schemeClr val="bg1"/>
                </a:solidFill>
                <a:latin typeface="Verdana" panose="020B0604030504040204" pitchFamily="34" charset="0"/>
                <a:ea typeface="Verdana" panose="020B0604030504040204" pitchFamily="34" charset="0"/>
              </a:rPr>
              <a:t>:</a:t>
            </a:r>
          </a:p>
          <a:p>
            <a:pPr marL="0" indent="0" algn="ctr">
              <a:buFont typeface="Arial" panose="020B0604020202020204" pitchFamily="34" charset="0"/>
              <a:buNone/>
            </a:pPr>
            <a:r>
              <a:rPr lang="da-DK" sz="2400" dirty="0">
                <a:solidFill>
                  <a:schemeClr val="bg1"/>
                </a:solidFill>
                <a:latin typeface="Verdana" panose="020B0604030504040204" pitchFamily="34" charset="0"/>
                <a:ea typeface="Verdana" panose="020B0604030504040204" pitchFamily="34" charset="0"/>
              </a:rPr>
              <a:t>Mit gamle password har været </a:t>
            </a:r>
            <a:r>
              <a:rPr lang="da-DK" sz="2400" dirty="0" err="1">
                <a:solidFill>
                  <a:schemeClr val="bg1"/>
                </a:solidFill>
                <a:latin typeface="Verdana" panose="020B0604030504040204" pitchFamily="34" charset="0"/>
                <a:ea typeface="Verdana" panose="020B0604030504040204" pitchFamily="34" charset="0"/>
              </a:rPr>
              <a:t>dupleret</a:t>
            </a:r>
            <a:r>
              <a:rPr lang="da-DK" sz="2400" dirty="0">
                <a:solidFill>
                  <a:schemeClr val="bg1"/>
                </a:solidFill>
                <a:latin typeface="Verdana" panose="020B0604030504040204" pitchFamily="34" charset="0"/>
                <a:ea typeface="Verdana" panose="020B0604030504040204" pitchFamily="34" charset="0"/>
              </a:rPr>
              <a:t>, så har været tvunget til at vælge et nyt, og jeg er ved flere lejligheder kommet til at indtaste det gamle password.</a:t>
            </a:r>
          </a:p>
        </p:txBody>
      </p:sp>
    </p:spTree>
    <p:extLst>
      <p:ext uri="{BB962C8B-B14F-4D97-AF65-F5344CB8AC3E}">
        <p14:creationId xmlns:p14="http://schemas.microsoft.com/office/powerpoint/2010/main" val="104333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9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2" y="2080566"/>
            <a:ext cx="8231507" cy="2564262"/>
          </a:xfrm>
        </p:spPr>
        <p:txBody>
          <a:bodyPr>
            <a:normAutofit/>
          </a:bodyPr>
          <a:lstStyle/>
          <a:p>
            <a:pPr marL="0" indent="0" algn="ctr">
              <a:buNone/>
            </a:pPr>
            <a:r>
              <a:rPr lang="da-DK" sz="2400" dirty="0" err="1">
                <a:solidFill>
                  <a:schemeClr val="bg1"/>
                </a:solidFill>
                <a:latin typeface="Verdana" panose="020B0604030504040204" pitchFamily="34" charset="0"/>
                <a:ea typeface="Verdana" panose="020B0604030504040204" pitchFamily="34" charset="0"/>
              </a:rPr>
              <a:t>xxxxxxxx</a:t>
            </a:r>
            <a:r>
              <a:rPr lang="da-DK" sz="2400" dirty="0">
                <a:solidFill>
                  <a:schemeClr val="bg1"/>
                </a:solidFill>
                <a:latin typeface="Verdana" panose="020B0604030504040204" pitchFamily="34" charset="0"/>
                <a:ea typeface="Verdana" panose="020B0604030504040204" pitchFamily="34" charset="0"/>
              </a:rPr>
              <a:t> melder</a:t>
            </a:r>
          </a:p>
          <a:p>
            <a:pPr marL="0" indent="0" algn="ctr">
              <a:buNone/>
            </a:pPr>
            <a:r>
              <a:rPr lang="da-DK" sz="2400" dirty="0">
                <a:solidFill>
                  <a:schemeClr val="bg1"/>
                </a:solidFill>
                <a:latin typeface="Verdana" panose="020B0604030504040204" pitchFamily="34" charset="0"/>
                <a:ea typeface="Verdana" panose="020B0604030504040204" pitchFamily="34" charset="0"/>
              </a:rPr>
              <a:t>En sælger er desværre blevet opsagt.</a:t>
            </a:r>
          </a:p>
          <a:p>
            <a:pPr marL="0" indent="0" algn="ctr">
              <a:buNone/>
            </a:pPr>
            <a:r>
              <a:rPr lang="da-DK" sz="2400" dirty="0">
                <a:solidFill>
                  <a:schemeClr val="bg1"/>
                </a:solidFill>
                <a:latin typeface="Verdana" panose="020B0604030504040204" pitchFamily="34" charset="0"/>
                <a:ea typeface="Verdana" panose="020B0604030504040204" pitchFamily="34" charset="0"/>
              </a:rPr>
              <a:t> Sælgeren skal overdrage sine kunder i opsigelses perioden til anden sælger.</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391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08:00 CET</a:t>
            </a:r>
          </a:p>
        </p:txBody>
      </p:sp>
    </p:spTree>
    <p:extLst>
      <p:ext uri="{BB962C8B-B14F-4D97-AF65-F5344CB8AC3E}">
        <p14:creationId xmlns:p14="http://schemas.microsoft.com/office/powerpoint/2010/main" val="850240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10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838200" y="2080566"/>
            <a:ext cx="10709135" cy="3907540"/>
          </a:xfrm>
        </p:spPr>
        <p:txBody>
          <a:bodyPr>
            <a:norm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Netværk</a:t>
            </a:r>
          </a:p>
          <a:p>
            <a:pPr marL="0" indent="0" algn="ctr">
              <a:buNone/>
            </a:pPr>
            <a:endParaRPr lang="da-DK" sz="2400" dirty="0">
              <a:solidFill>
                <a:schemeClr val="bg1"/>
              </a:solidFill>
              <a:latin typeface="Verdana" panose="020B0604030504040204" pitchFamily="34" charset="0"/>
              <a:ea typeface="Verdana" panose="020B0604030504040204" pitchFamily="34" charset="0"/>
            </a:endParaRPr>
          </a:p>
          <a:p>
            <a:pPr marL="0" indent="0" algn="ctr">
              <a:buNone/>
            </a:pPr>
            <a:r>
              <a:rPr lang="da-DK" sz="2400" dirty="0">
                <a:solidFill>
                  <a:schemeClr val="bg1"/>
                </a:solidFill>
                <a:latin typeface="Verdana" panose="020B0604030504040204" pitchFamily="34" charset="0"/>
                <a:ea typeface="Verdana" panose="020B0604030504040204" pitchFamily="34" charset="0"/>
              </a:rPr>
              <a:t>ITR meddeler via Situation Management:</a:t>
            </a:r>
          </a:p>
          <a:p>
            <a:pPr marL="0" indent="0" algn="ctr">
              <a:buNone/>
            </a:pPr>
            <a:r>
              <a:rPr lang="da-DK" sz="2400" dirty="0">
                <a:solidFill>
                  <a:schemeClr val="bg1"/>
                </a:solidFill>
                <a:latin typeface="Verdana" panose="020B0604030504040204" pitchFamily="34" charset="0"/>
                <a:ea typeface="Verdana" panose="020B0604030504040204" pitchFamily="34" charset="0"/>
              </a:rPr>
              <a:t>I forbindelse med vedligeholdsarbejde på Store Bælts Broen har Global Connect fået overgravet den ene af deres fiber kabler imellem øst og vest Danmark. </a:t>
            </a:r>
            <a:endParaRPr lang="da-DK" sz="17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6360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09:04 CET</a:t>
            </a:r>
          </a:p>
        </p:txBody>
      </p:sp>
    </p:spTree>
    <p:extLst>
      <p:ext uri="{BB962C8B-B14F-4D97-AF65-F5344CB8AC3E}">
        <p14:creationId xmlns:p14="http://schemas.microsoft.com/office/powerpoint/2010/main" val="1687681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6A443-B573-65C6-8F8E-0EF70ADCCBD9}"/>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F48A0328-0E5E-1BE1-4E50-600DD66D55A6}"/>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228592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11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1557382" y="2150610"/>
            <a:ext cx="8856617" cy="3257413"/>
          </a:xfrm>
        </p:spPr>
        <p:txBody>
          <a:bodyPr>
            <a:norm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Overvågningen</a:t>
            </a:r>
          </a:p>
          <a:p>
            <a:pPr marL="0" indent="0" algn="ctr">
              <a:buNone/>
            </a:pPr>
            <a:r>
              <a:rPr lang="da-DK" sz="2400" dirty="0">
                <a:solidFill>
                  <a:schemeClr val="bg1"/>
                </a:solidFill>
                <a:latin typeface="Verdana" panose="020B0604030504040204" pitchFamily="34" charset="0"/>
                <a:ea typeface="Verdana" panose="020B0604030504040204" pitchFamily="34" charset="0"/>
              </a:rPr>
              <a:t>Flere servere ved </a:t>
            </a:r>
            <a:r>
              <a:rPr lang="da-DK" sz="2400" dirty="0" err="1">
                <a:solidFill>
                  <a:schemeClr val="bg1"/>
                </a:solidFill>
                <a:latin typeface="Verdana" panose="020B0604030504040204" pitchFamily="34" charset="0"/>
                <a:ea typeface="Verdana" panose="020B0604030504040204" pitchFamily="34" charset="0"/>
              </a:rPr>
              <a:t>xxxxxx</a:t>
            </a:r>
            <a:r>
              <a:rPr lang="da-DK" sz="2400" dirty="0">
                <a:solidFill>
                  <a:schemeClr val="bg1"/>
                </a:solidFill>
                <a:latin typeface="Verdana" panose="020B0604030504040204" pitchFamily="34" charset="0"/>
                <a:ea typeface="Verdana" panose="020B0604030504040204" pitchFamily="34" charset="0"/>
              </a:rPr>
              <a:t> melder </a:t>
            </a:r>
            <a:r>
              <a:rPr lang="da-DK" sz="2400" dirty="0" err="1">
                <a:solidFill>
                  <a:schemeClr val="bg1"/>
                </a:solidFill>
                <a:latin typeface="Verdana" panose="020B0604030504040204" pitchFamily="34" charset="0"/>
                <a:ea typeface="Verdana" panose="020B0604030504040204" pitchFamily="34" charset="0"/>
              </a:rPr>
              <a:t>unreachable</a:t>
            </a:r>
            <a:endParaRPr lang="da-DK" sz="2400" dirty="0">
              <a:solidFill>
                <a:schemeClr val="bg1"/>
              </a:solidFill>
              <a:latin typeface="Verdana" panose="020B0604030504040204" pitchFamily="34" charset="0"/>
              <a:ea typeface="Verdana" panose="020B0604030504040204" pitchFamily="34" charset="0"/>
            </a:endParaRPr>
          </a:p>
          <a:p>
            <a:pPr marL="0" indent="0" algn="ctr">
              <a:buNone/>
            </a:pPr>
            <a:endParaRPr lang="da-DK" sz="2400" dirty="0">
              <a:solidFill>
                <a:schemeClr val="bg1"/>
              </a:solidFill>
              <a:latin typeface="Verdana" panose="020B0604030504040204" pitchFamily="34" charset="0"/>
              <a:ea typeface="Verdana" panose="020B0604030504040204" pitchFamily="34" charset="0"/>
            </a:endParaRPr>
          </a:p>
          <a:p>
            <a:pPr marL="0" indent="0" algn="ctr">
              <a:buNone/>
            </a:pPr>
            <a:r>
              <a:rPr lang="da-DK" sz="2400" dirty="0" err="1">
                <a:solidFill>
                  <a:schemeClr val="bg1"/>
                </a:solidFill>
                <a:latin typeface="Verdana" panose="020B0604030504040204" pitchFamily="34" charset="0"/>
                <a:ea typeface="Verdana" panose="020B0604030504040204" pitchFamily="34" charset="0"/>
              </a:rPr>
              <a:t>xxxxxxx</a:t>
            </a:r>
            <a:r>
              <a:rPr lang="da-DK" sz="2400" dirty="0">
                <a:solidFill>
                  <a:schemeClr val="bg1"/>
                </a:solidFill>
                <a:latin typeface="Verdana" panose="020B0604030504040204" pitchFamily="34" charset="0"/>
                <a:ea typeface="Verdana" panose="020B0604030504040204" pitchFamily="34" charset="0"/>
              </a:rPr>
              <a:t> </a:t>
            </a:r>
            <a:r>
              <a:rPr lang="da-DK" sz="2400" dirty="0" err="1">
                <a:solidFill>
                  <a:schemeClr val="bg1"/>
                </a:solidFill>
                <a:latin typeface="Verdana" panose="020B0604030504040204" pitchFamily="34" charset="0"/>
                <a:ea typeface="Verdana" panose="020B0604030504040204" pitchFamily="34" charset="0"/>
              </a:rPr>
              <a:t>Servicedesk</a:t>
            </a:r>
            <a:r>
              <a:rPr lang="da-DK" sz="2400" dirty="0">
                <a:solidFill>
                  <a:schemeClr val="bg1"/>
                </a:solidFill>
                <a:latin typeface="Verdana" panose="020B0604030504040204" pitchFamily="34" charset="0"/>
                <a:ea typeface="Verdana" panose="020B0604030504040204" pitchFamily="34" charset="0"/>
              </a:rPr>
              <a:t> får </a:t>
            </a:r>
            <a:r>
              <a:rPr lang="da-DK" sz="2400" dirty="0" err="1">
                <a:solidFill>
                  <a:schemeClr val="bg1"/>
                </a:solidFill>
                <a:latin typeface="Verdana" panose="020B0604030504040204" pitchFamily="34" charset="0"/>
                <a:ea typeface="Verdana" panose="020B0604030504040204" pitchFamily="34" charset="0"/>
              </a:rPr>
              <a:t>opklad</a:t>
            </a:r>
            <a:r>
              <a:rPr lang="da-DK" sz="2400" dirty="0">
                <a:solidFill>
                  <a:schemeClr val="bg1"/>
                </a:solidFill>
                <a:latin typeface="Verdana" panose="020B0604030504040204" pitchFamily="34" charset="0"/>
                <a:ea typeface="Verdana" panose="020B0604030504040204" pitchFamily="34" charset="0"/>
              </a:rPr>
              <a:t> fra en bruger der meddeler at vedkommende er kommet til at trykke på et mærkeligt link – vistnok for et par dage siden</a:t>
            </a:r>
          </a:p>
          <a:p>
            <a:pPr marL="0" indent="0" algn="ctr">
              <a:buNone/>
            </a:pPr>
            <a:endParaRPr lang="da-DK" sz="17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8709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09:23 CET</a:t>
            </a:r>
          </a:p>
        </p:txBody>
      </p:sp>
    </p:spTree>
    <p:extLst>
      <p:ext uri="{BB962C8B-B14F-4D97-AF65-F5344CB8AC3E}">
        <p14:creationId xmlns:p14="http://schemas.microsoft.com/office/powerpoint/2010/main" val="1414030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12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6"/>
            <a:ext cx="6910252" cy="1989024"/>
          </a:xfrm>
        </p:spPr>
        <p:txBody>
          <a:bodyPr>
            <a:normAutofit/>
          </a:bodyPr>
          <a:lstStyle/>
          <a:p>
            <a:pPr marL="0" indent="0" algn="ctr">
              <a:buNone/>
            </a:pPr>
            <a:r>
              <a:rPr lang="da-DK" sz="2000" dirty="0">
                <a:solidFill>
                  <a:schemeClr val="bg1"/>
                </a:solidFill>
                <a:latin typeface="Verdana" panose="020B0604030504040204" pitchFamily="34" charset="0"/>
                <a:ea typeface="Verdana" panose="020B0604030504040204" pitchFamily="34" charset="0"/>
              </a:rPr>
              <a:t>En sælger har googlet sig selv. Han opdager at han fremgår af et hemmeligt internt dokument, der er til salg på en hjemmeside der ikke har relation til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a:t>
            </a:r>
            <a:endParaRPr lang="da-DK" sz="17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8709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09:57 CET</a:t>
            </a:r>
          </a:p>
        </p:txBody>
      </p:sp>
      <p:sp>
        <p:nvSpPr>
          <p:cNvPr id="7" name="Pladsholder til indhold 5">
            <a:extLst>
              <a:ext uri="{FF2B5EF4-FFF2-40B4-BE49-F238E27FC236}">
                <a16:creationId xmlns:a16="http://schemas.microsoft.com/office/drawing/2014/main" id="{1D09BF91-0D16-15D3-7E7B-8508568ADAFE}"/>
              </a:ext>
            </a:extLst>
          </p:cNvPr>
          <p:cNvSpPr txBox="1">
            <a:spLocks/>
          </p:cNvSpPr>
          <p:nvPr/>
        </p:nvSpPr>
        <p:spPr>
          <a:xfrm>
            <a:off x="2301240" y="4095714"/>
            <a:ext cx="6910252" cy="2259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a-DK" sz="2000" dirty="0">
                <a:solidFill>
                  <a:schemeClr val="bg1"/>
                </a:solidFill>
                <a:latin typeface="Verdana" panose="020B0604030504040204" pitchFamily="34" charset="0"/>
                <a:ea typeface="Verdana" panose="020B0604030504040204" pitchFamily="34" charset="0"/>
              </a:rPr>
              <a:t> </a:t>
            </a:r>
            <a:r>
              <a:rPr lang="da-DK" sz="2000" dirty="0" err="1">
                <a:solidFill>
                  <a:schemeClr val="bg1"/>
                </a:solidFill>
                <a:latin typeface="Verdana" panose="020B0604030504040204" pitchFamily="34" charset="0"/>
                <a:ea typeface="Verdana" panose="020B0604030504040204" pitchFamily="34" charset="0"/>
              </a:rPr>
              <a:t>xxxxxxx</a:t>
            </a:r>
            <a:endParaRPr lang="da-DK" sz="2000" dirty="0">
              <a:solidFill>
                <a:schemeClr val="bg1"/>
              </a:solidFill>
              <a:latin typeface="Verdana" panose="020B0604030504040204" pitchFamily="34" charset="0"/>
              <a:ea typeface="Verdana" panose="020B0604030504040204" pitchFamily="34" charset="0"/>
            </a:endParaRPr>
          </a:p>
          <a:p>
            <a:pPr marL="0" indent="0" algn="ctr">
              <a:buFont typeface="Arial" panose="020B0604020202020204" pitchFamily="34" charset="0"/>
              <a:buNone/>
            </a:pPr>
            <a:r>
              <a:rPr lang="da-DK" sz="2000" dirty="0">
                <a:solidFill>
                  <a:schemeClr val="bg1"/>
                </a:solidFill>
                <a:latin typeface="Verdana" panose="020B0604030504040204" pitchFamily="34" charset="0"/>
                <a:ea typeface="Verdana" panose="020B0604030504040204" pitchFamily="34" charset="0"/>
              </a:rPr>
              <a:t>Vil gerne have sendt denne sag direkte videre til Security, da det kan være at dokumenterne er stjålet fra en opsagt sælger, og det kræver en vis diskretion?  </a:t>
            </a:r>
          </a:p>
        </p:txBody>
      </p:sp>
    </p:spTree>
    <p:extLst>
      <p:ext uri="{BB962C8B-B14F-4D97-AF65-F5344CB8AC3E}">
        <p14:creationId xmlns:p14="http://schemas.microsoft.com/office/powerpoint/2010/main" val="1696446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13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6"/>
            <a:ext cx="6910252" cy="1015331"/>
          </a:xfrm>
        </p:spPr>
        <p:txBody>
          <a:bodyPr>
            <a:noAutofit/>
          </a:bodyPr>
          <a:lstStyle/>
          <a:p>
            <a:pPr marL="0" indent="0" algn="ctr">
              <a:buNone/>
            </a:pPr>
            <a:r>
              <a:rPr lang="da-DK" sz="2000" dirty="0">
                <a:solidFill>
                  <a:schemeClr val="bg1"/>
                </a:solidFill>
                <a:latin typeface="Verdana" panose="020B0604030504040204" pitchFamily="34" charset="0"/>
                <a:ea typeface="Verdana" panose="020B0604030504040204" pitchFamily="34" charset="0"/>
              </a:rPr>
              <a:t>Defender for cloud app</a:t>
            </a:r>
          </a:p>
          <a:p>
            <a:pPr marL="0" indent="0" algn="ctr">
              <a:buNone/>
            </a:pPr>
            <a:r>
              <a:rPr lang="da-DK" sz="2000" dirty="0">
                <a:solidFill>
                  <a:schemeClr val="bg1"/>
                </a:solidFill>
                <a:latin typeface="Verdana" panose="020B0604030504040204" pitchFamily="34" charset="0"/>
                <a:ea typeface="Verdana" panose="020B0604030504040204" pitchFamily="34" charset="0"/>
              </a:rPr>
              <a:t>Melder at Jesper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er logget ind fra Danmark og Tyrkiet</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5852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10-03-2023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10:07 CET</a:t>
            </a:r>
          </a:p>
        </p:txBody>
      </p:sp>
      <p:sp>
        <p:nvSpPr>
          <p:cNvPr id="7" name="Pladsholder til indhold 5">
            <a:extLst>
              <a:ext uri="{FF2B5EF4-FFF2-40B4-BE49-F238E27FC236}">
                <a16:creationId xmlns:a16="http://schemas.microsoft.com/office/drawing/2014/main" id="{1D09BF91-0D16-15D3-7E7B-8508568ADAFE}"/>
              </a:ext>
            </a:extLst>
          </p:cNvPr>
          <p:cNvSpPr txBox="1">
            <a:spLocks/>
          </p:cNvSpPr>
          <p:nvPr/>
        </p:nvSpPr>
        <p:spPr>
          <a:xfrm>
            <a:off x="2237740" y="4069590"/>
            <a:ext cx="6910252" cy="2259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a-DK" sz="2000" dirty="0">
                <a:solidFill>
                  <a:schemeClr val="bg1"/>
                </a:solidFill>
                <a:latin typeface="Verdana" panose="020B0604030504040204" pitchFamily="34" charset="0"/>
                <a:ea typeface="Verdana" panose="020B0604030504040204" pitchFamily="34" charset="0"/>
              </a:rPr>
              <a:t>Bestyrelsesformanden (som tilfældigt er i huset)</a:t>
            </a:r>
          </a:p>
          <a:p>
            <a:pPr marL="0" indent="0" algn="ctr">
              <a:buNone/>
            </a:pPr>
            <a:r>
              <a:rPr lang="da-DK" sz="2000" dirty="0">
                <a:solidFill>
                  <a:schemeClr val="bg1"/>
                </a:solidFill>
                <a:latin typeface="Verdana" panose="020B0604030504040204" pitchFamily="34" charset="0"/>
                <a:ea typeface="Verdana" panose="020B0604030504040204" pitchFamily="34" charset="0"/>
              </a:rPr>
              <a:t>Nu er Jesper jo en voksen mand, så jeg holder ikke styr på hans rejsevaner. Men jeg så da forleden at han havde lagt et billede på Internettet af at han var på et hotel, det kunne da godt være Hotel Granada </a:t>
            </a:r>
            <a:r>
              <a:rPr lang="da-DK" sz="2000" dirty="0" err="1">
                <a:solidFill>
                  <a:schemeClr val="bg1"/>
                </a:solidFill>
                <a:latin typeface="Verdana" panose="020B0604030504040204" pitchFamily="34" charset="0"/>
                <a:ea typeface="Verdana" panose="020B0604030504040204" pitchFamily="34" charset="0"/>
              </a:rPr>
              <a:t>Luxury</a:t>
            </a:r>
            <a:r>
              <a:rPr lang="da-DK" sz="2000" dirty="0">
                <a:solidFill>
                  <a:schemeClr val="bg1"/>
                </a:solidFill>
                <a:latin typeface="Verdana" panose="020B0604030504040204" pitchFamily="34" charset="0"/>
                <a:ea typeface="Verdana" panose="020B0604030504040204" pitchFamily="34" charset="0"/>
              </a:rPr>
              <a:t> Resort &amp; Spa i Tyrkiet. Så luk ikke hans konto.  </a:t>
            </a:r>
          </a:p>
        </p:txBody>
      </p:sp>
    </p:spTree>
    <p:extLst>
      <p:ext uri="{BB962C8B-B14F-4D97-AF65-F5344CB8AC3E}">
        <p14:creationId xmlns:p14="http://schemas.microsoft.com/office/powerpoint/2010/main" val="3357536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14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6"/>
            <a:ext cx="6910252" cy="2046934"/>
          </a:xfrm>
        </p:spPr>
        <p:txBody>
          <a:bodyPr>
            <a:norm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En journalist fra Jyllands Posten ringer til CIO</a:t>
            </a:r>
          </a:p>
          <a:p>
            <a:pPr marL="0" indent="0" algn="ctr">
              <a:buNone/>
            </a:pPr>
            <a:r>
              <a:rPr lang="da-DK" sz="2400" dirty="0">
                <a:solidFill>
                  <a:schemeClr val="bg1"/>
                </a:solidFill>
                <a:latin typeface="Verdana" panose="020B0604030504040204" pitchFamily="34" charset="0"/>
                <a:ea typeface="Verdana" panose="020B0604030504040204" pitchFamily="34" charset="0"/>
              </a:rPr>
              <a:t>” Er det rigtigt, at IT har problemer der påvirker </a:t>
            </a:r>
            <a:r>
              <a:rPr lang="da-DK" sz="2400" dirty="0" err="1">
                <a:solidFill>
                  <a:schemeClr val="bg1"/>
                </a:solidFill>
                <a:latin typeface="Verdana" panose="020B0604030504040204" pitchFamily="34" charset="0"/>
                <a:ea typeface="Verdana" panose="020B0604030504040204" pitchFamily="34" charset="0"/>
              </a:rPr>
              <a:t>xxxxx</a:t>
            </a:r>
            <a:r>
              <a:rPr lang="da-DK" sz="2400" dirty="0">
                <a:solidFill>
                  <a:schemeClr val="bg1"/>
                </a:solidFill>
                <a:latin typeface="Verdana" panose="020B0604030504040204" pitchFamily="34" charset="0"/>
                <a:ea typeface="Verdana" panose="020B0604030504040204" pitchFamily="34" charset="0"/>
              </a:rPr>
              <a:t> forretning i en sådan grad at I har sendt 3000 mand hjem?”</a:t>
            </a:r>
          </a:p>
          <a:p>
            <a:pPr marL="0" indent="0" algn="ctr">
              <a:buNone/>
            </a:pPr>
            <a:endParaRPr lang="da-DK" sz="17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5852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10:16 CET</a:t>
            </a:r>
          </a:p>
        </p:txBody>
      </p:sp>
    </p:spTree>
    <p:extLst>
      <p:ext uri="{BB962C8B-B14F-4D97-AF65-F5344CB8AC3E}">
        <p14:creationId xmlns:p14="http://schemas.microsoft.com/office/powerpoint/2010/main" val="3804602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15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2" y="2080565"/>
            <a:ext cx="7357567" cy="3257413"/>
          </a:xfrm>
        </p:spPr>
        <p:txBody>
          <a:bodyPr>
            <a:normAutofit fontScale="92500" lnSpcReduction="10000"/>
          </a:bodyPr>
          <a:lstStyle/>
          <a:p>
            <a:pPr marL="0" indent="0" algn="ctr">
              <a:buNone/>
            </a:pPr>
            <a:r>
              <a:rPr lang="da-DK" dirty="0">
                <a:solidFill>
                  <a:schemeClr val="bg1"/>
                </a:solidFill>
                <a:latin typeface="Verdana" panose="020B0604030504040204" pitchFamily="34" charset="0"/>
                <a:ea typeface="Verdana" panose="020B0604030504040204" pitchFamily="34" charset="0"/>
              </a:rPr>
              <a:t>Samme journalist fra </a:t>
            </a:r>
            <a:r>
              <a:rPr lang="da-DK" dirty="0" err="1">
                <a:solidFill>
                  <a:schemeClr val="bg1"/>
                </a:solidFill>
                <a:latin typeface="Verdana" panose="020B0604030504040204" pitchFamily="34" charset="0"/>
                <a:ea typeface="Verdana" panose="020B0604030504040204" pitchFamily="34" charset="0"/>
              </a:rPr>
              <a:t>Jyllandsposten</a:t>
            </a:r>
            <a:r>
              <a:rPr lang="da-DK" dirty="0">
                <a:solidFill>
                  <a:schemeClr val="bg1"/>
                </a:solidFill>
                <a:latin typeface="Verdana" panose="020B0604030504040204" pitchFamily="34" charset="0"/>
                <a:ea typeface="Verdana" panose="020B0604030504040204" pitchFamily="34" charset="0"/>
              </a:rPr>
              <a:t> </a:t>
            </a:r>
          </a:p>
          <a:p>
            <a:pPr marL="0" indent="0" algn="ctr">
              <a:buNone/>
            </a:pPr>
            <a:endParaRPr lang="da-DK" dirty="0">
              <a:solidFill>
                <a:schemeClr val="bg1"/>
              </a:solidFill>
              <a:latin typeface="Verdana" panose="020B0604030504040204" pitchFamily="34" charset="0"/>
              <a:ea typeface="Verdana" panose="020B0604030504040204" pitchFamily="34" charset="0"/>
            </a:endParaRPr>
          </a:p>
          <a:p>
            <a:pPr marL="0" indent="0" algn="ctr">
              <a:buNone/>
            </a:pPr>
            <a:r>
              <a:rPr lang="da-DK" dirty="0">
                <a:solidFill>
                  <a:schemeClr val="bg1"/>
                </a:solidFill>
                <a:latin typeface="Verdana" panose="020B0604030504040204" pitchFamily="34" charset="0"/>
                <a:ea typeface="Verdana" panose="020B0604030504040204" pitchFamily="34" charset="0"/>
              </a:rPr>
              <a:t>” Jamen Global Connects kabler ved </a:t>
            </a:r>
            <a:r>
              <a:rPr lang="da-DK" dirty="0" err="1">
                <a:solidFill>
                  <a:schemeClr val="bg1"/>
                </a:solidFill>
                <a:latin typeface="Verdana" panose="020B0604030504040204" pitchFamily="34" charset="0"/>
                <a:ea typeface="Verdana" panose="020B0604030504040204" pitchFamily="34" charset="0"/>
              </a:rPr>
              <a:t>StoreBælt</a:t>
            </a:r>
            <a:r>
              <a:rPr lang="da-DK" dirty="0">
                <a:solidFill>
                  <a:schemeClr val="bg1"/>
                </a:solidFill>
                <a:latin typeface="Verdana" panose="020B0604030504040204" pitchFamily="34" charset="0"/>
                <a:ea typeface="Verdana" panose="020B0604030504040204" pitchFamily="34" charset="0"/>
              </a:rPr>
              <a:t> er jo gravet over – så det må da genere jer?</a:t>
            </a:r>
          </a:p>
          <a:p>
            <a:pPr marL="0" indent="0" algn="ctr">
              <a:buNone/>
            </a:pPr>
            <a:endParaRPr lang="da-DK" dirty="0">
              <a:solidFill>
                <a:schemeClr val="bg1"/>
              </a:solidFill>
              <a:latin typeface="Verdana" panose="020B0604030504040204" pitchFamily="34" charset="0"/>
              <a:ea typeface="Verdana" panose="020B0604030504040204" pitchFamily="34" charset="0"/>
            </a:endParaRPr>
          </a:p>
          <a:p>
            <a:pPr marL="0" indent="0" algn="ctr">
              <a:buNone/>
            </a:pPr>
            <a:r>
              <a:rPr lang="da-DK" dirty="0">
                <a:solidFill>
                  <a:schemeClr val="bg1"/>
                </a:solidFill>
                <a:latin typeface="Verdana" panose="020B0604030504040204" pitchFamily="34" charset="0"/>
                <a:ea typeface="Verdana" panose="020B0604030504040204" pitchFamily="34" charset="0"/>
              </a:rPr>
              <a:t>Er det da mere end 3000 mand, som I har sendt hjem?”</a:t>
            </a:r>
          </a:p>
          <a:p>
            <a:pPr marL="0" indent="0" algn="ctr">
              <a:buNone/>
            </a:pPr>
            <a:endParaRPr lang="da-DK" sz="17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131752" y="2209187"/>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5852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10:16 CET</a:t>
            </a:r>
          </a:p>
        </p:txBody>
      </p:sp>
    </p:spTree>
    <p:extLst>
      <p:ext uri="{BB962C8B-B14F-4D97-AF65-F5344CB8AC3E}">
        <p14:creationId xmlns:p14="http://schemas.microsoft.com/office/powerpoint/2010/main" val="1615759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16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5"/>
            <a:ext cx="6910252" cy="2125743"/>
          </a:xfrm>
        </p:spPr>
        <p:txBody>
          <a:bodyPr>
            <a:noAutofit/>
          </a:bodyPr>
          <a:lstStyle/>
          <a:p>
            <a:pPr marL="0" indent="0" algn="ctr">
              <a:buNone/>
            </a:pPr>
            <a:r>
              <a:rPr lang="da-DK" sz="2000" dirty="0" err="1">
                <a:solidFill>
                  <a:schemeClr val="bg1"/>
                </a:solidFill>
                <a:latin typeface="Verdana" panose="020B0604030504040204" pitchFamily="34" charset="0"/>
                <a:ea typeface="Verdana" panose="020B0604030504040204" pitchFamily="34" charset="0"/>
              </a:rPr>
              <a:t>Servicedesk</a:t>
            </a:r>
            <a:r>
              <a:rPr lang="da-DK" sz="2000" dirty="0">
                <a:solidFill>
                  <a:schemeClr val="bg1"/>
                </a:solidFill>
                <a:latin typeface="Verdana" panose="020B0604030504040204" pitchFamily="34" charset="0"/>
                <a:ea typeface="Verdana" panose="020B0604030504040204" pitchFamily="34" charset="0"/>
              </a:rPr>
              <a:t> fejlsøgning</a:t>
            </a:r>
          </a:p>
          <a:p>
            <a:pPr marL="0" indent="0" algn="ctr">
              <a:buNone/>
            </a:pPr>
            <a:r>
              <a:rPr lang="da-DK" sz="2000" dirty="0">
                <a:solidFill>
                  <a:schemeClr val="bg1"/>
                </a:solidFill>
                <a:latin typeface="Verdana" panose="020B0604030504040204" pitchFamily="34" charset="0"/>
                <a:ea typeface="Verdana" panose="020B0604030504040204" pitchFamily="34" charset="0"/>
              </a:rPr>
              <a:t>På samme side, hvor sælgeren havde fundet et dokument med hans navn, finder </a:t>
            </a:r>
            <a:r>
              <a:rPr lang="da-DK" sz="2000" dirty="0" err="1">
                <a:solidFill>
                  <a:schemeClr val="bg1"/>
                </a:solidFill>
                <a:latin typeface="Verdana" panose="020B0604030504040204" pitchFamily="34" charset="0"/>
                <a:ea typeface="Verdana" panose="020B0604030504040204" pitchFamily="34" charset="0"/>
              </a:rPr>
              <a:t>Servicedesk</a:t>
            </a:r>
            <a:r>
              <a:rPr lang="da-DK" sz="2000" dirty="0">
                <a:solidFill>
                  <a:schemeClr val="bg1"/>
                </a:solidFill>
                <a:latin typeface="Verdana" panose="020B0604030504040204" pitchFamily="34" charset="0"/>
                <a:ea typeface="Verdana" panose="020B0604030504040204" pitchFamily="34" charset="0"/>
              </a:rPr>
              <a:t> mange andre fortrolige </a:t>
            </a:r>
            <a:r>
              <a:rPr lang="da-DK" sz="2000" dirty="0" err="1">
                <a:solidFill>
                  <a:schemeClr val="bg1"/>
                </a:solidFill>
                <a:latin typeface="Verdana" panose="020B0604030504040204" pitchFamily="34" charset="0"/>
                <a:ea typeface="Verdana" panose="020B0604030504040204" pitchFamily="34" charset="0"/>
              </a:rPr>
              <a:t>xxxxx</a:t>
            </a:r>
            <a:r>
              <a:rPr lang="da-DK" sz="2000" dirty="0">
                <a:solidFill>
                  <a:schemeClr val="bg1"/>
                </a:solidFill>
                <a:latin typeface="Verdana" panose="020B0604030504040204" pitchFamily="34" charset="0"/>
                <a:ea typeface="Verdana" panose="020B0604030504040204" pitchFamily="34" charset="0"/>
              </a:rPr>
              <a:t> salgs dokumenter. </a:t>
            </a:r>
          </a:p>
          <a:p>
            <a:pPr marL="0" indent="0" algn="ctr">
              <a:buNone/>
            </a:pPr>
            <a:endParaRPr lang="da-DK" sz="2000" dirty="0">
              <a:solidFill>
                <a:schemeClr val="bg1"/>
              </a:solidFill>
              <a:latin typeface="Verdana" panose="020B0604030504040204" pitchFamily="34" charset="0"/>
              <a:ea typeface="Verdana" panose="020B0604030504040204" pitchFamily="34" charset="0"/>
            </a:endParaRPr>
          </a:p>
          <a:p>
            <a:pPr marL="0" indent="0" algn="ctr">
              <a:buNone/>
            </a:pPr>
            <a:r>
              <a:rPr lang="da-DK" sz="2000" dirty="0">
                <a:solidFill>
                  <a:schemeClr val="bg1"/>
                </a:solidFill>
                <a:latin typeface="Verdana" panose="020B0604030504040204" pitchFamily="34" charset="0"/>
                <a:ea typeface="Verdana" panose="020B0604030504040204" pitchFamily="34" charset="0"/>
              </a:rPr>
              <a:t>Noget tyder på at der har været et datalæk. Så </a:t>
            </a:r>
            <a:r>
              <a:rPr lang="da-DK" sz="2000" dirty="0" err="1">
                <a:solidFill>
                  <a:schemeClr val="bg1"/>
                </a:solidFill>
                <a:latin typeface="Verdana" panose="020B0604030504040204" pitchFamily="34" charset="0"/>
                <a:ea typeface="Verdana" panose="020B0604030504040204" pitchFamily="34" charset="0"/>
              </a:rPr>
              <a:t>Servicedesk</a:t>
            </a:r>
            <a:r>
              <a:rPr lang="da-DK" sz="2000" dirty="0">
                <a:solidFill>
                  <a:schemeClr val="bg1"/>
                </a:solidFill>
                <a:latin typeface="Verdana" panose="020B0604030504040204" pitchFamily="34" charset="0"/>
                <a:ea typeface="Verdana" panose="020B0604030504040204" pitchFamily="34" charset="0"/>
              </a:rPr>
              <a:t> melder det ind til Security som et haste security incident.</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7376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10:27 CET</a:t>
            </a:r>
          </a:p>
        </p:txBody>
      </p:sp>
      <p:sp>
        <p:nvSpPr>
          <p:cNvPr id="8" name="Pladsholder til indhold 5">
            <a:extLst>
              <a:ext uri="{FF2B5EF4-FFF2-40B4-BE49-F238E27FC236}">
                <a16:creationId xmlns:a16="http://schemas.microsoft.com/office/drawing/2014/main" id="{220C1B92-AA03-D32A-2FAC-47F5440F4141}"/>
              </a:ext>
            </a:extLst>
          </p:cNvPr>
          <p:cNvSpPr txBox="1">
            <a:spLocks/>
          </p:cNvSpPr>
          <p:nvPr/>
        </p:nvSpPr>
        <p:spPr>
          <a:xfrm>
            <a:off x="2301240" y="4095715"/>
            <a:ext cx="6910252" cy="2125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da-DK" sz="17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5992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17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6"/>
            <a:ext cx="6910252" cy="1648880"/>
          </a:xfrm>
        </p:spPr>
        <p:txBody>
          <a:bodyPr>
            <a:normAutofit/>
          </a:bodyPr>
          <a:lstStyle/>
          <a:p>
            <a:pPr marL="0" indent="0" algn="ctr">
              <a:buNone/>
            </a:pPr>
            <a:r>
              <a:rPr lang="da-DK" sz="2000" dirty="0">
                <a:solidFill>
                  <a:schemeClr val="bg1"/>
                </a:solidFill>
                <a:latin typeface="Verdana" panose="020B0604030504040204" pitchFamily="34" charset="0"/>
                <a:ea typeface="Verdana" panose="020B0604030504040204" pitchFamily="34" charset="0"/>
              </a:rPr>
              <a:t>ITR </a:t>
            </a:r>
            <a:r>
              <a:rPr lang="da-DK" sz="2000" dirty="0" err="1">
                <a:solidFill>
                  <a:schemeClr val="bg1"/>
                </a:solidFill>
                <a:latin typeface="Verdana" panose="020B0604030504040204" pitchFamily="34" charset="0"/>
                <a:ea typeface="Verdana" panose="020B0604030504040204" pitchFamily="34" charset="0"/>
              </a:rPr>
              <a:t>Cyber</a:t>
            </a:r>
            <a:r>
              <a:rPr lang="da-DK" sz="2000" dirty="0">
                <a:solidFill>
                  <a:schemeClr val="bg1"/>
                </a:solidFill>
                <a:latin typeface="Verdana" panose="020B0604030504040204" pitchFamily="34" charset="0"/>
                <a:ea typeface="Verdana" panose="020B0604030504040204" pitchFamily="34" charset="0"/>
              </a:rPr>
              <a:t> </a:t>
            </a:r>
            <a:r>
              <a:rPr lang="da-DK" sz="2000" dirty="0" err="1">
                <a:solidFill>
                  <a:schemeClr val="bg1"/>
                </a:solidFill>
                <a:latin typeface="Verdana" panose="020B0604030504040204" pitchFamily="34" charset="0"/>
                <a:ea typeface="Verdana" panose="020B0604030504040204" pitchFamily="34" charset="0"/>
              </a:rPr>
              <a:t>Defense</a:t>
            </a:r>
            <a:r>
              <a:rPr lang="da-DK" sz="2000" dirty="0">
                <a:solidFill>
                  <a:schemeClr val="bg1"/>
                </a:solidFill>
                <a:latin typeface="Verdana" panose="020B0604030504040204" pitchFamily="34" charset="0"/>
                <a:ea typeface="Verdana" panose="020B0604030504040204" pitchFamily="34" charset="0"/>
              </a:rPr>
              <a:t> Center</a:t>
            </a:r>
          </a:p>
          <a:p>
            <a:pPr marL="0" indent="0" algn="ctr">
              <a:buNone/>
            </a:pPr>
            <a:r>
              <a:rPr lang="da-DK" sz="2000" dirty="0">
                <a:solidFill>
                  <a:schemeClr val="bg1"/>
                </a:solidFill>
                <a:latin typeface="Verdana" panose="020B0604030504040204" pitchFamily="34" charset="0"/>
                <a:ea typeface="Verdana" panose="020B0604030504040204" pitchFamily="34" charset="0"/>
              </a:rPr>
              <a:t>På en hjemmeside for hackere finder ITR CDC en oversigt over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servere. </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6868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11:29 CET</a:t>
            </a:r>
          </a:p>
        </p:txBody>
      </p:sp>
    </p:spTree>
    <p:extLst>
      <p:ext uri="{BB962C8B-B14F-4D97-AF65-F5344CB8AC3E}">
        <p14:creationId xmlns:p14="http://schemas.microsoft.com/office/powerpoint/2010/main" val="1203611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18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6"/>
            <a:ext cx="6910252" cy="1648880"/>
          </a:xfrm>
        </p:spPr>
        <p:txBody>
          <a:bodyPr>
            <a:normAutofit/>
          </a:bodyPr>
          <a:lstStyle/>
          <a:p>
            <a:pPr marL="0" indent="0" algn="ctr">
              <a:buNone/>
            </a:pPr>
            <a:r>
              <a:rPr lang="da-DK" sz="2000" dirty="0">
                <a:solidFill>
                  <a:schemeClr val="bg1"/>
                </a:solidFill>
                <a:latin typeface="Verdana" panose="020B0604030504040204" pitchFamily="34" charset="0"/>
                <a:ea typeface="Verdana" panose="020B0604030504040204" pitchFamily="34" charset="0"/>
              </a:rPr>
              <a:t>ITR Rapid7</a:t>
            </a:r>
          </a:p>
          <a:p>
            <a:pPr marL="0" indent="0" algn="ctr">
              <a:buNone/>
            </a:pPr>
            <a:r>
              <a:rPr lang="da-DK" sz="2000" dirty="0">
                <a:solidFill>
                  <a:schemeClr val="bg1"/>
                </a:solidFill>
                <a:latin typeface="Verdana" panose="020B0604030504040204" pitchFamily="34" charset="0"/>
                <a:ea typeface="Verdana" panose="020B0604030504040204" pitchFamily="34" charset="0"/>
              </a:rPr>
              <a:t>Melder at et kendt </a:t>
            </a:r>
            <a:r>
              <a:rPr lang="da-DK" sz="2000" dirty="0" err="1">
                <a:solidFill>
                  <a:schemeClr val="bg1"/>
                </a:solidFill>
                <a:latin typeface="Verdana" panose="020B0604030504040204" pitchFamily="34" charset="0"/>
                <a:ea typeface="Verdana" panose="020B0604030504040204" pitchFamily="34" charset="0"/>
              </a:rPr>
              <a:t>ransomeware</a:t>
            </a:r>
            <a:r>
              <a:rPr lang="da-DK" sz="2000" dirty="0">
                <a:solidFill>
                  <a:schemeClr val="bg1"/>
                </a:solidFill>
                <a:latin typeface="Verdana" panose="020B0604030504040204" pitchFamily="34" charset="0"/>
                <a:ea typeface="Verdana" panose="020B0604030504040204" pitchFamily="34" charset="0"/>
              </a:rPr>
              <a:t> software er aktiv på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domain controllere, fil server og SQL cluster.</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7058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11:41 CET</a:t>
            </a:r>
          </a:p>
        </p:txBody>
      </p:sp>
      <p:sp>
        <p:nvSpPr>
          <p:cNvPr id="7" name="Pladsholder til indhold 5">
            <a:extLst>
              <a:ext uri="{FF2B5EF4-FFF2-40B4-BE49-F238E27FC236}">
                <a16:creationId xmlns:a16="http://schemas.microsoft.com/office/drawing/2014/main" id="{B7B68DC1-4D15-2BCA-DA18-D179681FF302}"/>
              </a:ext>
            </a:extLst>
          </p:cNvPr>
          <p:cNvSpPr txBox="1">
            <a:spLocks/>
          </p:cNvSpPr>
          <p:nvPr/>
        </p:nvSpPr>
        <p:spPr>
          <a:xfrm>
            <a:off x="2344783" y="3935900"/>
            <a:ext cx="6910252" cy="1648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a-DK" sz="2000" dirty="0">
                <a:solidFill>
                  <a:schemeClr val="bg1"/>
                </a:solidFill>
                <a:latin typeface="Verdana" panose="020B0604030504040204" pitchFamily="34" charset="0"/>
                <a:ea typeface="Verdana" panose="020B0604030504040204" pitchFamily="34" charset="0"/>
              </a:rPr>
              <a:t>Operation</a:t>
            </a:r>
          </a:p>
          <a:p>
            <a:pPr marL="0" indent="0" algn="ctr">
              <a:buFont typeface="Arial" panose="020B0604020202020204" pitchFamily="34" charset="0"/>
              <a:buNone/>
            </a:pPr>
            <a:r>
              <a:rPr lang="da-DK" sz="2000" dirty="0">
                <a:solidFill>
                  <a:schemeClr val="bg1"/>
                </a:solidFill>
                <a:latin typeface="Verdana" panose="020B0604030504040204" pitchFamily="34" charset="0"/>
                <a:ea typeface="Verdana" panose="020B0604030504040204" pitchFamily="34" charset="0"/>
              </a:rPr>
              <a:t>Melder at 15 </a:t>
            </a:r>
            <a:r>
              <a:rPr lang="da-DK" sz="2000" dirty="0" err="1">
                <a:solidFill>
                  <a:schemeClr val="bg1"/>
                </a:solidFill>
                <a:latin typeface="Verdana" panose="020B0604030504040204" pitchFamily="34" charset="0"/>
                <a:ea typeface="Verdana" panose="020B0604030504040204" pitchFamily="34" charset="0"/>
              </a:rPr>
              <a:t>xxxxx</a:t>
            </a:r>
            <a:r>
              <a:rPr lang="da-DK" sz="2000" dirty="0">
                <a:solidFill>
                  <a:schemeClr val="bg1"/>
                </a:solidFill>
                <a:latin typeface="Verdana" panose="020B0604030504040204" pitchFamily="34" charset="0"/>
                <a:ea typeface="Verdana" panose="020B0604030504040204" pitchFamily="34" charset="0"/>
              </a:rPr>
              <a:t> servere er stoppet med at svare. Man har lukket alle andre </a:t>
            </a:r>
            <a:r>
              <a:rPr lang="da-DK" sz="2000" dirty="0" err="1">
                <a:solidFill>
                  <a:schemeClr val="bg1"/>
                </a:solidFill>
                <a:latin typeface="Verdana" panose="020B0604030504040204" pitchFamily="34" charset="0"/>
                <a:ea typeface="Verdana" panose="020B0604030504040204" pitchFamily="34" charset="0"/>
              </a:rPr>
              <a:t>xxxxx</a:t>
            </a:r>
            <a:r>
              <a:rPr lang="da-DK" sz="2000" dirty="0">
                <a:solidFill>
                  <a:schemeClr val="bg1"/>
                </a:solidFill>
                <a:latin typeface="Verdana" panose="020B0604030504040204" pitchFamily="34" charset="0"/>
                <a:ea typeface="Verdana" panose="020B0604030504040204" pitchFamily="34" charset="0"/>
              </a:rPr>
              <a:t> servere ned for en sikkerhedsskyld</a:t>
            </a:r>
          </a:p>
        </p:txBody>
      </p:sp>
    </p:spTree>
    <p:extLst>
      <p:ext uri="{BB962C8B-B14F-4D97-AF65-F5344CB8AC3E}">
        <p14:creationId xmlns:p14="http://schemas.microsoft.com/office/powerpoint/2010/main" val="199223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1371600" y="2080565"/>
            <a:ext cx="9242854" cy="4338769"/>
          </a:xfrm>
        </p:spPr>
        <p:txBody>
          <a:bodyPr>
            <a:normAutofit/>
          </a:bodyPr>
          <a:lstStyle/>
          <a:p>
            <a:endParaRPr lang="da-DK" sz="1600" dirty="0">
              <a:solidFill>
                <a:schemeClr val="bg1"/>
              </a:solidFill>
              <a:latin typeface="Verdana" panose="020B0604030504040204" pitchFamily="34" charset="0"/>
              <a:ea typeface="Verdana" panose="020B0604030504040204" pitchFamily="34" charset="0"/>
            </a:endParaRPr>
          </a:p>
          <a:p>
            <a:pPr marL="0" indent="0" algn="ctr">
              <a:buNone/>
            </a:pPr>
            <a:r>
              <a:rPr lang="da-DK" sz="2000" dirty="0">
                <a:solidFill>
                  <a:schemeClr val="bg1"/>
                </a:solidFill>
                <a:latin typeface="Verdana" panose="020B0604030504040204" pitchFamily="34" charset="0"/>
                <a:ea typeface="Verdana" panose="020B0604030504040204" pitchFamily="34" charset="0"/>
              </a:rPr>
              <a:t>Melding fra ITR</a:t>
            </a:r>
          </a:p>
          <a:p>
            <a:r>
              <a:rPr lang="da-DK" sz="2000" dirty="0">
                <a:solidFill>
                  <a:schemeClr val="bg1"/>
                </a:solidFill>
                <a:latin typeface="Verdana" panose="020B0604030504040204" pitchFamily="34" charset="0"/>
                <a:ea typeface="Verdana" panose="020B0604030504040204" pitchFamily="34" charset="0"/>
              </a:rPr>
              <a:t>Der er intet der tyder på at der er andre kunder end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der er ramt. </a:t>
            </a:r>
          </a:p>
          <a:p>
            <a:r>
              <a:rPr lang="da-DK" sz="2000" dirty="0" err="1">
                <a:solidFill>
                  <a:schemeClr val="bg1"/>
                </a:solidFill>
                <a:latin typeface="Verdana" panose="020B0604030504040204" pitchFamily="34" charset="0"/>
                <a:ea typeface="Verdana" panose="020B0604030504040204" pitchFamily="34" charset="0"/>
              </a:rPr>
              <a:t>Cyber</a:t>
            </a:r>
            <a:r>
              <a:rPr lang="da-DK" sz="2000" dirty="0">
                <a:solidFill>
                  <a:schemeClr val="bg1"/>
                </a:solidFill>
                <a:latin typeface="Verdana" panose="020B0604030504040204" pitchFamily="34" charset="0"/>
                <a:ea typeface="Verdana" panose="020B0604030504040204" pitchFamily="34" charset="0"/>
              </a:rPr>
              <a:t> </a:t>
            </a:r>
            <a:r>
              <a:rPr lang="da-DK" sz="2000" dirty="0" err="1">
                <a:solidFill>
                  <a:schemeClr val="bg1"/>
                </a:solidFill>
                <a:latin typeface="Verdana" panose="020B0604030504040204" pitchFamily="34" charset="0"/>
                <a:ea typeface="Verdana" panose="020B0604030504040204" pitchFamily="34" charset="0"/>
              </a:rPr>
              <a:t>Defence</a:t>
            </a:r>
            <a:r>
              <a:rPr lang="da-DK" sz="2000" dirty="0">
                <a:solidFill>
                  <a:schemeClr val="bg1"/>
                </a:solidFill>
                <a:latin typeface="Verdana" panose="020B0604030504040204" pitchFamily="34" charset="0"/>
                <a:ea typeface="Verdana" panose="020B0604030504040204" pitchFamily="34" charset="0"/>
              </a:rPr>
              <a:t> Center (CDC) har kigget logs igennem for den seneste uge.</a:t>
            </a:r>
          </a:p>
          <a:p>
            <a:r>
              <a:rPr lang="da-DK" sz="2000" dirty="0">
                <a:solidFill>
                  <a:schemeClr val="bg1"/>
                </a:solidFill>
                <a:latin typeface="Verdana" panose="020B0604030504040204" pitchFamily="34" charset="0"/>
                <a:ea typeface="Verdana" panose="020B0604030504040204" pitchFamily="34" charset="0"/>
              </a:rPr>
              <a:t>CDC bekræfter at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har været ude for et </a:t>
            </a:r>
            <a:r>
              <a:rPr lang="da-DK" sz="2000" dirty="0" err="1">
                <a:solidFill>
                  <a:schemeClr val="bg1"/>
                </a:solidFill>
                <a:latin typeface="Verdana" panose="020B0604030504040204" pitchFamily="34" charset="0"/>
                <a:ea typeface="Verdana" panose="020B0604030504040204" pitchFamily="34" charset="0"/>
              </a:rPr>
              <a:t>ransomeware</a:t>
            </a:r>
            <a:r>
              <a:rPr lang="da-DK" sz="2000" dirty="0">
                <a:solidFill>
                  <a:schemeClr val="bg1"/>
                </a:solidFill>
                <a:latin typeface="Verdana" panose="020B0604030504040204" pitchFamily="34" charset="0"/>
                <a:ea typeface="Verdana" panose="020B0604030504040204" pitchFamily="34" charset="0"/>
              </a:rPr>
              <a:t> angreb.</a:t>
            </a:r>
          </a:p>
          <a:p>
            <a:r>
              <a:rPr lang="da-DK" sz="2000" dirty="0">
                <a:solidFill>
                  <a:schemeClr val="bg1"/>
                </a:solidFill>
                <a:latin typeface="Verdana" panose="020B0604030504040204" pitchFamily="34" charset="0"/>
                <a:ea typeface="Verdana" panose="020B0604030504040204" pitchFamily="34" charset="0"/>
              </a:rPr>
              <a:t>CDC ved hvordan de er kommet ind samt med hvilken bruger. Men de ved endnu ikke hvordan brugeren har fået eleveret sine rettigheder til Domain admin.</a:t>
            </a:r>
          </a:p>
          <a:p>
            <a:r>
              <a:rPr lang="da-DK" sz="2000" dirty="0">
                <a:solidFill>
                  <a:schemeClr val="bg1"/>
                </a:solidFill>
                <a:latin typeface="Verdana" panose="020B0604030504040204" pitchFamily="34" charset="0"/>
                <a:ea typeface="Verdana" panose="020B0604030504040204" pitchFamily="34" charset="0"/>
              </a:rPr>
              <a:t>Alle servere er pt. lukket ned for at forhindre spredning.</a:t>
            </a:r>
          </a:p>
          <a:p>
            <a:endParaRPr lang="da-DK" sz="16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7058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11:55 CET</a:t>
            </a:r>
          </a:p>
        </p:txBody>
      </p:sp>
      <p:sp>
        <p:nvSpPr>
          <p:cNvPr id="10" name="Titel 4">
            <a:extLst>
              <a:ext uri="{FF2B5EF4-FFF2-40B4-BE49-F238E27FC236}">
                <a16:creationId xmlns:a16="http://schemas.microsoft.com/office/drawing/2014/main" id="{7C68D5C1-7EED-EF14-A912-A94297058AA9}"/>
              </a:ext>
            </a:extLst>
          </p:cNvPr>
          <p:cNvSpPr>
            <a:spLocks noGrp="1"/>
          </p:cNvSpPr>
          <p:nvPr>
            <p:ph type="title"/>
          </p:nvPr>
        </p:nvSpPr>
        <p:spPr>
          <a:xfrm>
            <a:off x="838200" y="365125"/>
            <a:ext cx="10515600" cy="1325563"/>
          </a:xfrm>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19 </a:t>
            </a:r>
          </a:p>
        </p:txBody>
      </p:sp>
    </p:spTree>
    <p:extLst>
      <p:ext uri="{BB962C8B-B14F-4D97-AF65-F5344CB8AC3E}">
        <p14:creationId xmlns:p14="http://schemas.microsoft.com/office/powerpoint/2010/main" val="3608844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1371600" y="2080565"/>
            <a:ext cx="9242854" cy="4338769"/>
          </a:xfrm>
        </p:spPr>
        <p:txBody>
          <a:bodyPr>
            <a:normAutofit/>
          </a:bodyPr>
          <a:lstStyle/>
          <a:p>
            <a:r>
              <a:rPr lang="da-DK" b="1" dirty="0">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Overskrift i </a:t>
            </a:r>
            <a:r>
              <a:rPr lang="da-DK" b="1" dirty="0" err="1">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JyllandsPosten</a:t>
            </a:r>
            <a:r>
              <a:rPr lang="da-DK" b="1" dirty="0">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a:t>
            </a:r>
          </a:p>
          <a:p>
            <a:r>
              <a:rPr lang="da-DK" b="1" dirty="0">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Hackergruppe kræver løsesum for at stoppe </a:t>
            </a:r>
            <a:r>
              <a:rPr lang="da-DK" b="1" dirty="0" err="1">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cyberangreb</a:t>
            </a:r>
            <a:r>
              <a:rPr lang="da-DK" b="1" dirty="0">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 på </a:t>
            </a:r>
            <a:r>
              <a:rPr lang="da-DK" b="1" dirty="0" err="1">
                <a:solidFill>
                  <a:schemeClr val="bg1"/>
                </a:solidFill>
                <a:hlinkClick r:id="rId2" tooltip="Original URL: https://ing.us6.list-manage.com/track/click?u=1c81296a3a502cb76bc378789&amp;id=c95b9b0192&amp;e=364fd59e37. Click or tap if you trust this link.">
                  <a:extLst>
                    <a:ext uri="{A12FA001-AC4F-418D-AE19-62706E023703}">
                      <ahyp:hlinkClr xmlns:ahyp="http://schemas.microsoft.com/office/drawing/2018/hyperlinkcolor" val="tx"/>
                    </a:ext>
                  </a:extLst>
                </a:hlinkClick>
              </a:rPr>
              <a:t>xxxxxxx</a:t>
            </a:r>
            <a:endParaRPr lang="da-DK" b="1" dirty="0">
              <a:solidFill>
                <a:schemeClr val="bg1"/>
              </a:solidFill>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7058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12:45 CET</a:t>
            </a:r>
          </a:p>
        </p:txBody>
      </p:sp>
    </p:spTree>
    <p:extLst>
      <p:ext uri="{BB962C8B-B14F-4D97-AF65-F5344CB8AC3E}">
        <p14:creationId xmlns:p14="http://schemas.microsoft.com/office/powerpoint/2010/main" val="3511532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r>
              <a:rPr lang="da-DK" dirty="0">
                <a:solidFill>
                  <a:schemeClr val="bg1"/>
                </a:solidFill>
                <a:latin typeface="Verdana" panose="020B0604030504040204" pitchFamily="34" charset="0"/>
                <a:ea typeface="Verdana" panose="020B0604030504040204" pitchFamily="34" charset="0"/>
              </a:rPr>
              <a:t>Agenda</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838200" y="1825625"/>
            <a:ext cx="5802880" cy="4351338"/>
          </a:xfrm>
        </p:spPr>
        <p:txBody>
          <a:bodyPr>
            <a:normAutofit/>
          </a:bodyPr>
          <a:lstStyle/>
          <a:p>
            <a:r>
              <a:rPr lang="da-DK" dirty="0">
                <a:solidFill>
                  <a:schemeClr val="bg1"/>
                </a:solidFill>
                <a:latin typeface="Verdana" panose="020B0604030504040204" pitchFamily="34" charset="0"/>
                <a:ea typeface="Verdana" panose="020B0604030504040204" pitchFamily="34" charset="0"/>
              </a:rPr>
              <a:t>Velkomst</a:t>
            </a:r>
          </a:p>
          <a:p>
            <a:r>
              <a:rPr lang="da-DK" dirty="0">
                <a:solidFill>
                  <a:schemeClr val="bg1"/>
                </a:solidFill>
                <a:latin typeface="Verdana" panose="020B0604030504040204" pitchFamily="34" charset="0"/>
                <a:ea typeface="Verdana" panose="020B0604030504040204" pitchFamily="34" charset="0"/>
              </a:rPr>
              <a:t>Intro til beredskabsøvelse</a:t>
            </a:r>
          </a:p>
          <a:p>
            <a:r>
              <a:rPr lang="da-DK" dirty="0">
                <a:solidFill>
                  <a:schemeClr val="bg1"/>
                </a:solidFill>
                <a:latin typeface="Verdana" panose="020B0604030504040204" pitchFamily="34" charset="0"/>
                <a:ea typeface="Verdana" panose="020B0604030504040204" pitchFamily="34" charset="0"/>
              </a:rPr>
              <a:t>Beredskabsøvelsen starter</a:t>
            </a: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pic>
        <p:nvPicPr>
          <p:cNvPr id="10" name="Billede 9" descr="Et billede, der indeholder natur, græs, udendørs, sky&#10;&#10;Automatisk genereret beskrivelse">
            <a:extLst>
              <a:ext uri="{FF2B5EF4-FFF2-40B4-BE49-F238E27FC236}">
                <a16:creationId xmlns:a16="http://schemas.microsoft.com/office/drawing/2014/main" id="{203555E9-1AD0-D15E-88E2-6F73556E3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48383" y="490818"/>
            <a:ext cx="3005417" cy="2003611"/>
          </a:xfrm>
          <a:prstGeom prst="rect">
            <a:avLst/>
          </a:prstGeom>
        </p:spPr>
      </p:pic>
      <p:pic>
        <p:nvPicPr>
          <p:cNvPr id="12" name="Billede 11" descr="Et billede, der indeholder tekst&#10;&#10;Automatisk genereret beskrivelse">
            <a:extLst>
              <a:ext uri="{FF2B5EF4-FFF2-40B4-BE49-F238E27FC236}">
                <a16:creationId xmlns:a16="http://schemas.microsoft.com/office/drawing/2014/main" id="{FECAFB4F-C31F-FE84-5A3F-3F1ECA319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977" y="490818"/>
            <a:ext cx="1329362" cy="1993742"/>
          </a:xfrm>
          <a:prstGeom prst="rect">
            <a:avLst/>
          </a:prstGeom>
        </p:spPr>
      </p:pic>
      <p:pic>
        <p:nvPicPr>
          <p:cNvPr id="14" name="Billede 13" descr="Et billede, der indeholder udendørs, solnedgang, sol, skyer&#10;&#10;Automatisk genereret beskrivelse">
            <a:extLst>
              <a:ext uri="{FF2B5EF4-FFF2-40B4-BE49-F238E27FC236}">
                <a16:creationId xmlns:a16="http://schemas.microsoft.com/office/drawing/2014/main" id="{FEC19458-1A05-F318-E479-6AFAA8FB6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2545" y="2787711"/>
            <a:ext cx="4631255" cy="3086100"/>
          </a:xfrm>
          <a:prstGeom prst="rect">
            <a:avLst/>
          </a:prstGeom>
        </p:spPr>
      </p:pic>
    </p:spTree>
    <p:extLst>
      <p:ext uri="{BB962C8B-B14F-4D97-AF65-F5344CB8AC3E}">
        <p14:creationId xmlns:p14="http://schemas.microsoft.com/office/powerpoint/2010/main" val="13237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2DFDF-DD71-F5CF-9E70-A6D58D49C857}"/>
              </a:ext>
            </a:extLst>
          </p:cNvPr>
          <p:cNvSpPr>
            <a:spLocks noGrp="1"/>
          </p:cNvSpPr>
          <p:nvPr>
            <p:ph type="title"/>
          </p:nvPr>
        </p:nvSpPr>
        <p:spPr/>
        <p:txBody>
          <a:bodyPr>
            <a:normAutofit fontScale="90000"/>
          </a:bodyPr>
          <a:lstStyle/>
          <a:p>
            <a:r>
              <a:rPr lang="da-DK" dirty="0"/>
              <a:t>Læring / Oplevelse</a:t>
            </a:r>
            <a:br>
              <a:rPr lang="da-DK" dirty="0"/>
            </a:br>
            <a:br>
              <a:rPr lang="da-DK" dirty="0"/>
            </a:br>
            <a:r>
              <a:rPr lang="da-DK" dirty="0"/>
              <a:t>Tænk først ‘kunder’ og derefter ‘os selv (IT)’</a:t>
            </a:r>
          </a:p>
        </p:txBody>
      </p:sp>
      <p:sp>
        <p:nvSpPr>
          <p:cNvPr id="3" name="Tekstfelt 2">
            <a:extLst>
              <a:ext uri="{FF2B5EF4-FFF2-40B4-BE49-F238E27FC236}">
                <a16:creationId xmlns:a16="http://schemas.microsoft.com/office/drawing/2014/main" id="{C7FE67A1-1DEE-D2F8-D5B8-84C3EFF01732}"/>
              </a:ext>
            </a:extLst>
          </p:cNvPr>
          <p:cNvSpPr txBox="1"/>
          <p:nvPr/>
        </p:nvSpPr>
        <p:spPr>
          <a:xfrm>
            <a:off x="979136" y="3000598"/>
            <a:ext cx="8990252" cy="1938992"/>
          </a:xfrm>
          <a:prstGeom prst="rect">
            <a:avLst/>
          </a:prstGeom>
          <a:noFill/>
        </p:spPr>
        <p:txBody>
          <a:bodyPr wrap="square" rtlCol="0">
            <a:spAutoFit/>
          </a:bodyPr>
          <a:lstStyle/>
          <a:p>
            <a:r>
              <a:rPr lang="da-DK" sz="2400" dirty="0"/>
              <a:t>Hvad gjorde vi godt?</a:t>
            </a:r>
          </a:p>
          <a:p>
            <a:endParaRPr lang="da-DK" sz="2400" dirty="0"/>
          </a:p>
          <a:p>
            <a:r>
              <a:rPr lang="da-DK" sz="2400" dirty="0"/>
              <a:t>Hvad kunne vi have gjort anderledes?</a:t>
            </a:r>
          </a:p>
          <a:p>
            <a:endParaRPr lang="da-DK" sz="2400" dirty="0"/>
          </a:p>
          <a:p>
            <a:r>
              <a:rPr lang="da-DK" sz="2400" dirty="0"/>
              <a:t>Umiddelbare actions?</a:t>
            </a:r>
          </a:p>
        </p:txBody>
      </p:sp>
    </p:spTree>
    <p:extLst>
      <p:ext uri="{BB962C8B-B14F-4D97-AF65-F5344CB8AC3E}">
        <p14:creationId xmlns:p14="http://schemas.microsoft.com/office/powerpoint/2010/main" val="274669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1371600" y="2080565"/>
            <a:ext cx="9242854" cy="4338769"/>
          </a:xfrm>
        </p:spPr>
        <p:txBody>
          <a:bodyPr>
            <a:normAutofit/>
          </a:bodyPr>
          <a:lstStyle/>
          <a:p>
            <a:r>
              <a:rPr lang="da-DK" sz="2000" dirty="0">
                <a:solidFill>
                  <a:schemeClr val="bg1"/>
                </a:solidFill>
                <a:latin typeface="Verdana" panose="020B0604030504040204" pitchFamily="34" charset="0"/>
                <a:ea typeface="Verdana" panose="020B0604030504040204" pitchFamily="34" charset="0"/>
              </a:rPr>
              <a:t>CDC har fået lidt mere luft og har kigget logs igennem for de sidste fire uger. CDC har fundet ud af at første angreb var for tre dage siden hvor en hacker fra Israel har lavet et  data dump, hvor hackeren har fået adgang til </a:t>
            </a:r>
            <a:r>
              <a:rPr lang="da-DK" sz="2000" dirty="0" err="1">
                <a:solidFill>
                  <a:schemeClr val="bg1"/>
                </a:solidFill>
                <a:latin typeface="Verdana" panose="020B0604030504040204" pitchFamily="34" charset="0"/>
                <a:ea typeface="Verdana" panose="020B0604030504040204" pitchFamily="34" charset="0"/>
              </a:rPr>
              <a:t>xxxxxx</a:t>
            </a:r>
            <a:r>
              <a:rPr lang="da-DK" sz="2000" dirty="0">
                <a:solidFill>
                  <a:schemeClr val="bg1"/>
                </a:solidFill>
                <a:latin typeface="Verdana" panose="020B0604030504040204" pitchFamily="34" charset="0"/>
                <a:ea typeface="Verdana" panose="020B0604030504040204" pitchFamily="34" charset="0"/>
              </a:rPr>
              <a:t> dokumenter og solgt dem på nettet. Herudover har hackeren også solgt de </a:t>
            </a:r>
            <a:r>
              <a:rPr lang="da-DK" sz="2000" dirty="0" err="1">
                <a:solidFill>
                  <a:schemeClr val="bg1"/>
                </a:solidFill>
                <a:latin typeface="Verdana" panose="020B0604030504040204" pitchFamily="34" charset="0"/>
                <a:ea typeface="Verdana" panose="020B0604030504040204" pitchFamily="34" charset="0"/>
              </a:rPr>
              <a:t>credentials</a:t>
            </a:r>
            <a:r>
              <a:rPr lang="da-DK" sz="2000" dirty="0">
                <a:solidFill>
                  <a:schemeClr val="bg1"/>
                </a:solidFill>
                <a:latin typeface="Verdana" panose="020B0604030504040204" pitchFamily="34" charset="0"/>
                <a:ea typeface="Verdana" panose="020B0604030504040204" pitchFamily="34" charset="0"/>
              </a:rPr>
              <a:t> på nettet som en tyrkiske hacker har brugt til </a:t>
            </a:r>
            <a:r>
              <a:rPr lang="da-DK" sz="2000" dirty="0" err="1">
                <a:solidFill>
                  <a:schemeClr val="bg1"/>
                </a:solidFill>
                <a:latin typeface="Verdana" panose="020B0604030504040204" pitchFamily="34" charset="0"/>
                <a:ea typeface="Verdana" panose="020B0604030504040204" pitchFamily="34" charset="0"/>
              </a:rPr>
              <a:t>Ransomeware</a:t>
            </a:r>
            <a:r>
              <a:rPr lang="da-DK" sz="2000" dirty="0">
                <a:solidFill>
                  <a:schemeClr val="bg1"/>
                </a:solidFill>
                <a:latin typeface="Verdana" panose="020B0604030504040204" pitchFamily="34" charset="0"/>
                <a:ea typeface="Verdana" panose="020B0604030504040204" pitchFamily="34" charset="0"/>
              </a:rPr>
              <a:t> angrebet. CDC melder at </a:t>
            </a:r>
            <a:r>
              <a:rPr lang="da-DK" sz="2000" dirty="0" err="1">
                <a:solidFill>
                  <a:schemeClr val="bg1"/>
                </a:solidFill>
                <a:latin typeface="Verdana" panose="020B0604030504040204" pitchFamily="34" charset="0"/>
                <a:ea typeface="Verdana" panose="020B0604030504040204" pitchFamily="34" charset="0"/>
              </a:rPr>
              <a:t>root</a:t>
            </a:r>
            <a:r>
              <a:rPr lang="da-DK" sz="2000" dirty="0">
                <a:solidFill>
                  <a:schemeClr val="bg1"/>
                </a:solidFill>
                <a:latin typeface="Verdana" panose="020B0604030504040204" pitchFamily="34" charset="0"/>
                <a:ea typeface="Verdana" panose="020B0604030504040204" pitchFamily="34" charset="0"/>
              </a:rPr>
              <a:t> cause er fundet.</a:t>
            </a:r>
          </a:p>
          <a:p>
            <a:r>
              <a:rPr lang="da-DK" sz="2000" dirty="0">
                <a:solidFill>
                  <a:schemeClr val="bg1"/>
                </a:solidFill>
                <a:latin typeface="Verdana" panose="020B0604030504040204" pitchFamily="34" charset="0"/>
                <a:ea typeface="Verdana" panose="020B0604030504040204" pitchFamily="34" charset="0"/>
              </a:rPr>
              <a:t>Der er vist en god </a:t>
            </a:r>
            <a:r>
              <a:rPr lang="da-DK" sz="2000" dirty="0" err="1">
                <a:solidFill>
                  <a:schemeClr val="bg1"/>
                </a:solidFill>
                <a:latin typeface="Verdana" panose="020B0604030504040204" pitchFamily="34" charset="0"/>
                <a:ea typeface="Verdana" panose="020B0604030504040204" pitchFamily="34" charset="0"/>
              </a:rPr>
              <a:t>back-up</a:t>
            </a:r>
            <a:r>
              <a:rPr lang="da-DK" sz="2000" dirty="0">
                <a:solidFill>
                  <a:schemeClr val="bg1"/>
                </a:solidFill>
                <a:latin typeface="Verdana" panose="020B0604030504040204" pitchFamily="34" charset="0"/>
                <a:ea typeface="Verdana" panose="020B0604030504040204" pitchFamily="34" charset="0"/>
              </a:rPr>
              <a:t> fra fredag.</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7058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XX:XX CET</a:t>
            </a:r>
          </a:p>
        </p:txBody>
      </p:sp>
    </p:spTree>
    <p:extLst>
      <p:ext uri="{BB962C8B-B14F-4D97-AF65-F5344CB8AC3E}">
        <p14:creationId xmlns:p14="http://schemas.microsoft.com/office/powerpoint/2010/main" val="3626372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1371600" y="2080565"/>
            <a:ext cx="9242854" cy="4338769"/>
          </a:xfrm>
        </p:spPr>
        <p:txBody>
          <a:bodyPr>
            <a:normAutofit/>
          </a:bodyPr>
          <a:lstStyle/>
          <a:p>
            <a:r>
              <a:rPr lang="da-DK" sz="2000" dirty="0">
                <a:solidFill>
                  <a:schemeClr val="bg1"/>
                </a:solidFill>
                <a:latin typeface="Verdana" panose="020B0604030504040204" pitchFamily="34" charset="0"/>
                <a:ea typeface="Verdana" panose="020B0604030504040204" pitchFamily="34" charset="0"/>
              </a:rPr>
              <a:t>Alle servere er </a:t>
            </a:r>
            <a:r>
              <a:rPr lang="da-DK" sz="2000" dirty="0" err="1">
                <a:solidFill>
                  <a:schemeClr val="bg1"/>
                </a:solidFill>
                <a:latin typeface="Verdana" panose="020B0604030504040204" pitchFamily="34" charset="0"/>
                <a:ea typeface="Verdana" panose="020B0604030504040204" pitchFamily="34" charset="0"/>
              </a:rPr>
              <a:t>restored</a:t>
            </a:r>
            <a:r>
              <a:rPr lang="da-DK" sz="2000" dirty="0">
                <a:solidFill>
                  <a:schemeClr val="bg1"/>
                </a:solidFill>
                <a:latin typeface="Verdana" panose="020B0604030504040204" pitchFamily="34" charset="0"/>
                <a:ea typeface="Verdana" panose="020B0604030504040204" pitchFamily="34" charset="0"/>
              </a:rPr>
              <a:t> og produktionen er normal.</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70586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06-06-2023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XX:XX CET</a:t>
            </a:r>
          </a:p>
        </p:txBody>
      </p:sp>
    </p:spTree>
    <p:extLst>
      <p:ext uri="{BB962C8B-B14F-4D97-AF65-F5344CB8AC3E}">
        <p14:creationId xmlns:p14="http://schemas.microsoft.com/office/powerpoint/2010/main" val="23359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14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a:xfrm>
            <a:off x="838200" y="365125"/>
            <a:ext cx="5802880" cy="1325563"/>
          </a:xfrm>
        </p:spPr>
        <p:txBody>
          <a:bodyPr/>
          <a:lstStyle/>
          <a:p>
            <a:r>
              <a:rPr lang="da-DK" dirty="0">
                <a:solidFill>
                  <a:schemeClr val="bg1"/>
                </a:solidFill>
                <a:latin typeface="Verdana" panose="020B0604030504040204" pitchFamily="34" charset="0"/>
                <a:ea typeface="Verdana" panose="020B0604030504040204" pitchFamily="34" charset="0"/>
              </a:rPr>
              <a:t>Intro til bered-skabsøvelse</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838200" y="1825625"/>
            <a:ext cx="5802880" cy="4351338"/>
          </a:xfrm>
        </p:spPr>
        <p:txBody>
          <a:bodyPr>
            <a:normAutofit/>
          </a:bodyPr>
          <a:lstStyle/>
          <a:p>
            <a:r>
              <a:rPr lang="da-DK" dirty="0">
                <a:solidFill>
                  <a:schemeClr val="bg1"/>
                </a:solidFill>
                <a:latin typeface="Verdana" panose="020B0604030504040204" pitchFamily="34" charset="0"/>
                <a:ea typeface="Verdana" panose="020B0604030504040204" pitchFamily="34" charset="0"/>
              </a:rPr>
              <a:t>Hvordan kommer beredskabsøvelsen til at forløbe?</a:t>
            </a:r>
          </a:p>
          <a:p>
            <a:r>
              <a:rPr lang="da-DK" dirty="0">
                <a:solidFill>
                  <a:schemeClr val="bg1"/>
                </a:solidFill>
                <a:latin typeface="Verdana" panose="020B0604030504040204" pitchFamily="34" charset="0"/>
                <a:ea typeface="Verdana" panose="020B0604030504040204" pitchFamily="34" charset="0"/>
              </a:rPr>
              <a:t>Hvilke scenarier kan I forvente?</a:t>
            </a:r>
          </a:p>
          <a:p>
            <a:r>
              <a:rPr lang="da-DK" dirty="0">
                <a:solidFill>
                  <a:schemeClr val="bg1"/>
                </a:solidFill>
                <a:latin typeface="Verdana" panose="020B0604030504040204" pitchFamily="34" charset="0"/>
                <a:ea typeface="Verdana" panose="020B0604030504040204" pitchFamily="34" charset="0"/>
              </a:rPr>
              <a:t>Ved brug af dokumentation vil vi gerne se denne!</a:t>
            </a:r>
          </a:p>
          <a:p>
            <a:r>
              <a:rPr lang="da-DK" dirty="0">
                <a:solidFill>
                  <a:schemeClr val="bg1"/>
                </a:solidFill>
                <a:latin typeface="Verdana" panose="020B0604030504040204" pitchFamily="34" charset="0"/>
                <a:ea typeface="Verdana" panose="020B0604030504040204" pitchFamily="34" charset="0"/>
              </a:rPr>
              <a:t>Team-øvelse ej konkurrence </a:t>
            </a:r>
          </a:p>
          <a:p>
            <a:r>
              <a:rPr lang="da-DK" dirty="0">
                <a:solidFill>
                  <a:schemeClr val="bg1"/>
                </a:solidFill>
                <a:latin typeface="Verdana" panose="020B0604030504040204" pitchFamily="34" charset="0"/>
                <a:ea typeface="Verdana" panose="020B0604030504040204" pitchFamily="34" charset="0"/>
              </a:rPr>
              <a:t>Er I klar?</a:t>
            </a: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pic>
        <p:nvPicPr>
          <p:cNvPr id="3" name="Billede 2" descr="Et billede, der indeholder person, mand, indendørs&#10;&#10;Automatisk genereret beskrivelse">
            <a:extLst>
              <a:ext uri="{FF2B5EF4-FFF2-40B4-BE49-F238E27FC236}">
                <a16:creationId xmlns:a16="http://schemas.microsoft.com/office/drawing/2014/main" id="{D3DB10A9-0F61-6A59-6E5A-14835DBB9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5579" y="256794"/>
            <a:ext cx="4229607" cy="6344411"/>
          </a:xfrm>
          <a:prstGeom prst="rect">
            <a:avLst/>
          </a:prstGeom>
        </p:spPr>
      </p:pic>
    </p:spTree>
    <p:extLst>
      <p:ext uri="{BB962C8B-B14F-4D97-AF65-F5344CB8AC3E}">
        <p14:creationId xmlns:p14="http://schemas.microsoft.com/office/powerpoint/2010/main" val="3585314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3EE07E58-F203-C8F0-EBED-8F0D41711C26}"/>
              </a:ext>
            </a:extLst>
          </p:cNvPr>
          <p:cNvSpPr txBox="1"/>
          <p:nvPr/>
        </p:nvSpPr>
        <p:spPr>
          <a:xfrm>
            <a:off x="3584772" y="2759384"/>
            <a:ext cx="3973189" cy="830997"/>
          </a:xfrm>
          <a:prstGeom prst="rect">
            <a:avLst/>
          </a:prstGeom>
          <a:noFill/>
        </p:spPr>
        <p:txBody>
          <a:bodyPr wrap="square" rtlCol="0">
            <a:spAutoFit/>
          </a:bodyPr>
          <a:lstStyle/>
          <a:p>
            <a:pPr algn="ctr"/>
            <a:r>
              <a:rPr lang="da-DK" sz="4800" dirty="0"/>
              <a:t>Scenarie 1</a:t>
            </a:r>
          </a:p>
        </p:txBody>
      </p:sp>
    </p:spTree>
    <p:extLst>
      <p:ext uri="{BB962C8B-B14F-4D97-AF65-F5344CB8AC3E}">
        <p14:creationId xmlns:p14="http://schemas.microsoft.com/office/powerpoint/2010/main" val="345272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1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7"/>
            <a:ext cx="7915918" cy="1908805"/>
          </a:xfrm>
        </p:spPr>
        <p:txBody>
          <a:bodyPr>
            <a:norm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Jesper Jacobsen Adm. Dir melder at hans bil er blevet stjålet og at det også gælder hans PC, der ellers var placeret usynlig i bagagerum </a:t>
            </a:r>
            <a:br>
              <a:rPr lang="da-DK" sz="2000" dirty="0">
                <a:solidFill>
                  <a:schemeClr val="bg1"/>
                </a:solidFill>
                <a:latin typeface="Verdana" panose="020B0604030504040204" pitchFamily="34" charset="0"/>
                <a:ea typeface="Verdana" panose="020B0604030504040204" pitchFamily="34" charset="0"/>
              </a:rPr>
            </a:br>
            <a:endParaRPr lang="da-DK" sz="2000" dirty="0">
              <a:solidFill>
                <a:schemeClr val="bg1"/>
              </a:solidFill>
              <a:latin typeface="Verdana" panose="020B0604030504040204" pitchFamily="34" charset="0"/>
              <a:ea typeface="Verdana" panose="020B0604030504040204" pitchFamily="34" charset="0"/>
            </a:endParaRP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201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05-06-2023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09:23 CET</a:t>
            </a:r>
          </a:p>
        </p:txBody>
      </p:sp>
    </p:spTree>
    <p:extLst>
      <p:ext uri="{BB962C8B-B14F-4D97-AF65-F5344CB8AC3E}">
        <p14:creationId xmlns:p14="http://schemas.microsoft.com/office/powerpoint/2010/main" val="61582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2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8"/>
            <a:ext cx="6910252" cy="1070984"/>
          </a:xfrm>
        </p:spPr>
        <p:txBody>
          <a:bodyPr>
            <a:no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Jesper Jacobsen Adm. Dir har dybt fortrolig information liggende på sin PC og mener, at man skal gå i højeste alarmberedskab for at sikre, at denne information ikke kommer til andres kendskab.</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201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05-06-2023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09:52 CET</a:t>
            </a:r>
          </a:p>
        </p:txBody>
      </p:sp>
    </p:spTree>
    <p:extLst>
      <p:ext uri="{BB962C8B-B14F-4D97-AF65-F5344CB8AC3E}">
        <p14:creationId xmlns:p14="http://schemas.microsoft.com/office/powerpoint/2010/main" val="63636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3F35"/>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FE9BE08-91D7-44CD-5AA7-15821F21599E}"/>
              </a:ext>
            </a:extLst>
          </p:cNvPr>
          <p:cNvSpPr>
            <a:spLocks noGrp="1"/>
          </p:cNvSpPr>
          <p:nvPr>
            <p:ph type="title"/>
          </p:nvPr>
        </p:nvSpPr>
        <p:spPr/>
        <p:txBody>
          <a:bodyPr/>
          <a:lstStyle/>
          <a:p>
            <a:pPr algn="ctr"/>
            <a:r>
              <a:rPr lang="da-DK" dirty="0">
                <a:solidFill>
                  <a:schemeClr val="bg1"/>
                </a:solidFill>
                <a:latin typeface="Verdana" panose="020B0604030504040204" pitchFamily="34" charset="0"/>
                <a:ea typeface="Verdana" panose="020B0604030504040204" pitchFamily="34" charset="0"/>
              </a:rPr>
              <a:t>Information </a:t>
            </a:r>
            <a:r>
              <a:rPr lang="da-DK" dirty="0" err="1">
                <a:solidFill>
                  <a:schemeClr val="bg1"/>
                </a:solidFill>
                <a:latin typeface="Verdana" panose="020B0604030504040204" pitchFamily="34" charset="0"/>
                <a:ea typeface="Verdana" panose="020B0604030504040204" pitchFamily="34" charset="0"/>
              </a:rPr>
              <a:t>nr</a:t>
            </a:r>
            <a:r>
              <a:rPr lang="da-DK" dirty="0">
                <a:solidFill>
                  <a:schemeClr val="bg1"/>
                </a:solidFill>
                <a:latin typeface="Verdana" panose="020B0604030504040204" pitchFamily="34" charset="0"/>
                <a:ea typeface="Verdana" panose="020B0604030504040204" pitchFamily="34" charset="0"/>
              </a:rPr>
              <a:t> 3 </a:t>
            </a:r>
          </a:p>
        </p:txBody>
      </p:sp>
      <p:sp>
        <p:nvSpPr>
          <p:cNvPr id="6" name="Pladsholder til indhold 5">
            <a:extLst>
              <a:ext uri="{FF2B5EF4-FFF2-40B4-BE49-F238E27FC236}">
                <a16:creationId xmlns:a16="http://schemas.microsoft.com/office/drawing/2014/main" id="{3BB74368-951B-5322-8907-507CB7C79F83}"/>
              </a:ext>
            </a:extLst>
          </p:cNvPr>
          <p:cNvSpPr>
            <a:spLocks noGrp="1"/>
          </p:cNvSpPr>
          <p:nvPr>
            <p:ph idx="1"/>
          </p:nvPr>
        </p:nvSpPr>
        <p:spPr>
          <a:xfrm>
            <a:off x="2344783" y="2080568"/>
            <a:ext cx="6910252" cy="1070984"/>
          </a:xfrm>
        </p:spPr>
        <p:txBody>
          <a:bodyPr>
            <a:noAutofit/>
          </a:bodyPr>
          <a:lstStyle/>
          <a:p>
            <a:pPr marL="0" indent="0" algn="ctr">
              <a:buNone/>
            </a:pPr>
            <a:r>
              <a:rPr lang="da-DK" sz="2400" dirty="0">
                <a:solidFill>
                  <a:schemeClr val="bg1"/>
                </a:solidFill>
                <a:latin typeface="Verdana" panose="020B0604030504040204" pitchFamily="34" charset="0"/>
                <a:ea typeface="Verdana" panose="020B0604030504040204" pitchFamily="34" charset="0"/>
              </a:rPr>
              <a:t>Politiet meddeler at man har fundet Jesper Jacobsen Adm. Dir bil og PC, der stadig befinder sig i aflåst </a:t>
            </a:r>
            <a:r>
              <a:rPr lang="da-DK" sz="2400" dirty="0" err="1">
                <a:solidFill>
                  <a:schemeClr val="bg1"/>
                </a:solidFill>
                <a:latin typeface="Verdana" panose="020B0604030504040204" pitchFamily="34" charset="0"/>
                <a:ea typeface="Verdana" panose="020B0604030504040204" pitchFamily="34" charset="0"/>
              </a:rPr>
              <a:t>baggagerum</a:t>
            </a:r>
            <a:r>
              <a:rPr lang="da-DK" sz="2400" dirty="0">
                <a:solidFill>
                  <a:schemeClr val="bg1"/>
                </a:solidFill>
                <a:latin typeface="Verdana" panose="020B0604030504040204" pitchFamily="34" charset="0"/>
                <a:ea typeface="Verdana" panose="020B0604030504040204" pitchFamily="34" charset="0"/>
              </a:rPr>
              <a:t>.</a:t>
            </a:r>
          </a:p>
        </p:txBody>
      </p:sp>
      <p:sp>
        <p:nvSpPr>
          <p:cNvPr id="2" name="Pladsholder til indhold 5">
            <a:extLst>
              <a:ext uri="{FF2B5EF4-FFF2-40B4-BE49-F238E27FC236}">
                <a16:creationId xmlns:a16="http://schemas.microsoft.com/office/drawing/2014/main" id="{AD02D35F-5262-CCA4-37D9-6BA869AF5D32}"/>
              </a:ext>
            </a:extLst>
          </p:cNvPr>
          <p:cNvSpPr txBox="1">
            <a:spLocks/>
          </p:cNvSpPr>
          <p:nvPr/>
        </p:nvSpPr>
        <p:spPr>
          <a:xfrm>
            <a:off x="990600" y="2588623"/>
            <a:ext cx="11231880" cy="374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3" name="Pladsholder til indhold 5">
            <a:extLst>
              <a:ext uri="{FF2B5EF4-FFF2-40B4-BE49-F238E27FC236}">
                <a16:creationId xmlns:a16="http://schemas.microsoft.com/office/drawing/2014/main" id="{2FFC9065-00C5-F27F-2156-D892EF2D2355}"/>
              </a:ext>
            </a:extLst>
          </p:cNvPr>
          <p:cNvSpPr txBox="1">
            <a:spLocks/>
          </p:cNvSpPr>
          <p:nvPr/>
        </p:nvSpPr>
        <p:spPr>
          <a:xfrm>
            <a:off x="1042852" y="2327366"/>
            <a:ext cx="11231880" cy="325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sz="2000">
              <a:solidFill>
                <a:schemeClr val="bg1"/>
              </a:solidFill>
              <a:latin typeface="Verdana" panose="020B0604030504040204" pitchFamily="34" charset="0"/>
              <a:ea typeface="Verdana" panose="020B0604030504040204" pitchFamily="34" charset="0"/>
            </a:endParaRPr>
          </a:p>
          <a:p>
            <a:endParaRPr lang="da-DK" sz="2000">
              <a:solidFill>
                <a:schemeClr val="bg1"/>
              </a:solidFill>
              <a:latin typeface="Verdana" panose="020B0604030504040204" pitchFamily="34" charset="0"/>
              <a:ea typeface="Verdana" panose="020B0604030504040204" pitchFamily="34" charset="0"/>
            </a:endParaRPr>
          </a:p>
          <a:p>
            <a:endParaRPr lang="da-DK" sz="2000" dirty="0">
              <a:solidFill>
                <a:schemeClr val="bg1"/>
              </a:solidFill>
              <a:latin typeface="Verdana" panose="020B0604030504040204" pitchFamily="34" charset="0"/>
              <a:ea typeface="Verdana" panose="020B0604030504040204" pitchFamily="34" charset="0"/>
            </a:endParaRPr>
          </a:p>
        </p:txBody>
      </p:sp>
      <p:sp>
        <p:nvSpPr>
          <p:cNvPr id="4" name="Tekstfelt 3">
            <a:extLst>
              <a:ext uri="{FF2B5EF4-FFF2-40B4-BE49-F238E27FC236}">
                <a16:creationId xmlns:a16="http://schemas.microsoft.com/office/drawing/2014/main" id="{30AB6C91-E399-1E39-8C37-EB6210CFFE0B}"/>
              </a:ext>
            </a:extLst>
          </p:cNvPr>
          <p:cNvSpPr txBox="1"/>
          <p:nvPr/>
        </p:nvSpPr>
        <p:spPr>
          <a:xfrm>
            <a:off x="1234439" y="1449977"/>
            <a:ext cx="3420111" cy="369332"/>
          </a:xfrm>
          <a:prstGeom prst="rect">
            <a:avLst/>
          </a:prstGeom>
          <a:noFill/>
        </p:spPr>
        <p:txBody>
          <a:bodyPr wrap="square" rtlCol="0">
            <a:spAutoFit/>
          </a:bodyPr>
          <a:lstStyle/>
          <a:p>
            <a:r>
              <a:rPr lang="da-DK" b="1" dirty="0">
                <a:solidFill>
                  <a:schemeClr val="bg1"/>
                </a:solidFill>
                <a:latin typeface="Verdana" panose="020B0604030504040204" pitchFamily="34" charset="0"/>
                <a:ea typeface="Verdana" panose="020B0604030504040204" pitchFamily="34" charset="0"/>
              </a:rPr>
              <a:t>05-06-2023 </a:t>
            </a:r>
            <a:r>
              <a:rPr lang="da-DK" b="1" dirty="0" err="1">
                <a:solidFill>
                  <a:schemeClr val="bg1"/>
                </a:solidFill>
                <a:latin typeface="Verdana" panose="020B0604030504040204" pitchFamily="34" charset="0"/>
                <a:ea typeface="Verdana" panose="020B0604030504040204" pitchFamily="34" charset="0"/>
              </a:rPr>
              <a:t>Kl</a:t>
            </a:r>
            <a:r>
              <a:rPr lang="da-DK" b="1" dirty="0">
                <a:solidFill>
                  <a:schemeClr val="bg1"/>
                </a:solidFill>
                <a:latin typeface="Verdana" panose="020B0604030504040204" pitchFamily="34" charset="0"/>
                <a:ea typeface="Verdana" panose="020B0604030504040204" pitchFamily="34" charset="0"/>
              </a:rPr>
              <a:t> 10:42 CET</a:t>
            </a:r>
          </a:p>
        </p:txBody>
      </p:sp>
    </p:spTree>
    <p:extLst>
      <p:ext uri="{BB962C8B-B14F-4D97-AF65-F5344CB8AC3E}">
        <p14:creationId xmlns:p14="http://schemas.microsoft.com/office/powerpoint/2010/main" val="205339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2DFDF-DD71-F5CF-9E70-A6D58D49C857}"/>
              </a:ext>
            </a:extLst>
          </p:cNvPr>
          <p:cNvSpPr>
            <a:spLocks noGrp="1"/>
          </p:cNvSpPr>
          <p:nvPr>
            <p:ph type="title"/>
          </p:nvPr>
        </p:nvSpPr>
        <p:spPr/>
        <p:txBody>
          <a:bodyPr>
            <a:normAutofit fontScale="90000"/>
          </a:bodyPr>
          <a:lstStyle/>
          <a:p>
            <a:r>
              <a:rPr lang="da-DK" dirty="0"/>
              <a:t>Læring / Oplevelse</a:t>
            </a:r>
            <a:br>
              <a:rPr lang="da-DK" dirty="0"/>
            </a:br>
            <a:br>
              <a:rPr lang="da-DK" dirty="0"/>
            </a:br>
            <a:r>
              <a:rPr lang="da-DK" dirty="0"/>
              <a:t>Tænk først ‘kunder’ og derefter ‘os selv (IT)’</a:t>
            </a:r>
          </a:p>
        </p:txBody>
      </p:sp>
      <p:sp>
        <p:nvSpPr>
          <p:cNvPr id="3" name="Tekstfelt 2">
            <a:extLst>
              <a:ext uri="{FF2B5EF4-FFF2-40B4-BE49-F238E27FC236}">
                <a16:creationId xmlns:a16="http://schemas.microsoft.com/office/drawing/2014/main" id="{C7FE67A1-1DEE-D2F8-D5B8-84C3EFF01732}"/>
              </a:ext>
            </a:extLst>
          </p:cNvPr>
          <p:cNvSpPr txBox="1"/>
          <p:nvPr/>
        </p:nvSpPr>
        <p:spPr>
          <a:xfrm>
            <a:off x="979136" y="3000598"/>
            <a:ext cx="8990252" cy="1938992"/>
          </a:xfrm>
          <a:prstGeom prst="rect">
            <a:avLst/>
          </a:prstGeom>
          <a:noFill/>
        </p:spPr>
        <p:txBody>
          <a:bodyPr wrap="square" rtlCol="0">
            <a:spAutoFit/>
          </a:bodyPr>
          <a:lstStyle/>
          <a:p>
            <a:r>
              <a:rPr lang="da-DK" sz="2400" dirty="0"/>
              <a:t>Hvad gjorde vi godt?</a:t>
            </a:r>
          </a:p>
          <a:p>
            <a:endParaRPr lang="da-DK" sz="2400" dirty="0"/>
          </a:p>
          <a:p>
            <a:r>
              <a:rPr lang="da-DK" sz="2400" dirty="0"/>
              <a:t>Hvad kunne vi have gjort anderledes?</a:t>
            </a:r>
          </a:p>
          <a:p>
            <a:endParaRPr lang="da-DK" sz="2400" dirty="0"/>
          </a:p>
          <a:p>
            <a:r>
              <a:rPr lang="da-DK" sz="2400" dirty="0"/>
              <a:t>Umiddelbare actions?</a:t>
            </a:r>
          </a:p>
        </p:txBody>
      </p:sp>
    </p:spTree>
    <p:extLst>
      <p:ext uri="{BB962C8B-B14F-4D97-AF65-F5344CB8AC3E}">
        <p14:creationId xmlns:p14="http://schemas.microsoft.com/office/powerpoint/2010/main" val="36647112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4084c59-2007-407a-8fb3-22b8e148fc1f">
      <Terms xmlns="http://schemas.microsoft.com/office/infopath/2007/PartnerControls"/>
    </lcf76f155ced4ddcb4097134ff3c332f>
    <TaxCatchAll xmlns="f6afc399-8a4b-45f1-bd42-b23536ba5ac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318BA1E6AFB5214099C40B616040C3F7" ma:contentTypeVersion="16" ma:contentTypeDescription="Opret et nyt dokument." ma:contentTypeScope="" ma:versionID="af598a8e12a1062422c03c0b3c25e377">
  <xsd:schema xmlns:xsd="http://www.w3.org/2001/XMLSchema" xmlns:xs="http://www.w3.org/2001/XMLSchema" xmlns:p="http://schemas.microsoft.com/office/2006/metadata/properties" xmlns:ns2="34084c59-2007-407a-8fb3-22b8e148fc1f" xmlns:ns3="f6afc399-8a4b-45f1-bd42-b23536ba5ac2" targetNamespace="http://schemas.microsoft.com/office/2006/metadata/properties" ma:root="true" ma:fieldsID="edaadf52f8d3f93f52ea786d64d17791" ns2:_="" ns3:_="">
    <xsd:import namespace="34084c59-2007-407a-8fb3-22b8e148fc1f"/>
    <xsd:import namespace="f6afc399-8a4b-45f1-bd42-b23536ba5ac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084c59-2007-407a-8fb3-22b8e148f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illedmærker" ma:readOnly="false" ma:fieldId="{5cf76f15-5ced-4ddc-b409-7134ff3c332f}" ma:taxonomyMulti="true" ma:sspId="3e1481f9-67a8-46b7-a1bf-50522279aee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afc399-8a4b-45f1-bd42-b23536ba5ac2"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t med detaljer" ma:internalName="SharedWithDetails" ma:readOnly="true">
      <xsd:simpleType>
        <xsd:restriction base="dms:Note">
          <xsd:maxLength value="255"/>
        </xsd:restriction>
      </xsd:simpleType>
    </xsd:element>
    <xsd:element name="TaxCatchAll" ma:index="22" nillable="true" ma:displayName="Taxonomy Catch All Column" ma:hidden="true" ma:list="{00204ab3-1ab9-41cb-861d-f398e916901c}" ma:internalName="TaxCatchAll" ma:showField="CatchAllData" ma:web="f6afc399-8a4b-45f1-bd42-b23536ba5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78865-3461-4DFB-A310-B9553B65BCFF}">
  <ds:schemaRefs>
    <ds:schemaRef ds:uri="http://schemas.microsoft.com/sharepoint/v3/contenttype/forms"/>
  </ds:schemaRefs>
</ds:datastoreItem>
</file>

<file path=customXml/itemProps2.xml><?xml version="1.0" encoding="utf-8"?>
<ds:datastoreItem xmlns:ds="http://schemas.openxmlformats.org/officeDocument/2006/customXml" ds:itemID="{0DC64F27-7A09-49BA-9B1B-2A2CB92BE672}">
  <ds:schemaRefs>
    <ds:schemaRef ds:uri="http://schemas.microsoft.com/office/2006/metadata/properties"/>
    <ds:schemaRef ds:uri="http://schemas.microsoft.com/office/infopath/2007/PartnerControls"/>
    <ds:schemaRef ds:uri="34084c59-2007-407a-8fb3-22b8e148fc1f"/>
    <ds:schemaRef ds:uri="f6afc399-8a4b-45f1-bd42-b23536ba5ac2"/>
  </ds:schemaRefs>
</ds:datastoreItem>
</file>

<file path=customXml/itemProps3.xml><?xml version="1.0" encoding="utf-8"?>
<ds:datastoreItem xmlns:ds="http://schemas.openxmlformats.org/officeDocument/2006/customXml" ds:itemID="{E4DD1E1E-FA70-4EAB-AFCB-52B589953F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084c59-2007-407a-8fb3-22b8e148fc1f"/>
    <ds:schemaRef ds:uri="f6afc399-8a4b-45f1-bd42-b23536ba5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5123</TotalTime>
  <Words>1284</Words>
  <Application>Microsoft Office PowerPoint</Application>
  <PresentationFormat>Widescreen</PresentationFormat>
  <Paragraphs>196</Paragraphs>
  <Slides>33</Slides>
  <Notes>3</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33</vt:i4>
      </vt:variant>
    </vt:vector>
  </HeadingPairs>
  <TitlesOfParts>
    <vt:vector size="38" baseType="lpstr">
      <vt:lpstr>Arial</vt:lpstr>
      <vt:lpstr>Calibri</vt:lpstr>
      <vt:lpstr>Calibri Light</vt:lpstr>
      <vt:lpstr>Verdana</vt:lpstr>
      <vt:lpstr>Office-tema</vt:lpstr>
      <vt:lpstr>Velkommen til Beredskabsøvelse </vt:lpstr>
      <vt:lpstr>PowerPoint-præsentation</vt:lpstr>
      <vt:lpstr>Agenda</vt:lpstr>
      <vt:lpstr>Intro til bered-skabsøvelse</vt:lpstr>
      <vt:lpstr>PowerPoint-præsentation</vt:lpstr>
      <vt:lpstr>Information nr 1 </vt:lpstr>
      <vt:lpstr>Information nr 2 </vt:lpstr>
      <vt:lpstr>Information nr 3 </vt:lpstr>
      <vt:lpstr>Læring / Oplevelse  Tænk først ‘kunder’ og derefter ‘os selv (IT)’</vt:lpstr>
      <vt:lpstr>PowerPoint-præsentation</vt:lpstr>
      <vt:lpstr>Information nr 4 </vt:lpstr>
      <vt:lpstr>Information nr 5 </vt:lpstr>
      <vt:lpstr>Information nr 6 </vt:lpstr>
      <vt:lpstr>Læring / Oplevelse  Tænk først ‘kunder’ og derefter ‘os selv (IT)’</vt:lpstr>
      <vt:lpstr>PowerPoint-præsentation</vt:lpstr>
      <vt:lpstr>Information nr 7 </vt:lpstr>
      <vt:lpstr>Information nr 8</vt:lpstr>
      <vt:lpstr>Information nr 9 </vt:lpstr>
      <vt:lpstr>Information nr 10 </vt:lpstr>
      <vt:lpstr>Information nr 11 </vt:lpstr>
      <vt:lpstr>Information nr 12 </vt:lpstr>
      <vt:lpstr>Information nr 13 </vt:lpstr>
      <vt:lpstr>Information nr 14 </vt:lpstr>
      <vt:lpstr>Information nr 15 </vt:lpstr>
      <vt:lpstr>Information nr 16 </vt:lpstr>
      <vt:lpstr>Information nr 17 </vt:lpstr>
      <vt:lpstr>Information nr 18 </vt:lpstr>
      <vt:lpstr>Information nr 19 </vt:lpstr>
      <vt:lpstr>PowerPoint-præsentation</vt:lpstr>
      <vt:lpstr>Læring / Oplevelse  Tænk først ‘kunder’ og derefter ‘os selv (IT)’</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Bo Duholm Hansen</dc:creator>
  <cp:lastModifiedBy>Nils Lau Frederiksen</cp:lastModifiedBy>
  <cp:revision>3</cp:revision>
  <dcterms:created xsi:type="dcterms:W3CDTF">2023-03-10T12:03:17Z</dcterms:created>
  <dcterms:modified xsi:type="dcterms:W3CDTF">2024-12-06T10:25:50Z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94023c-c701-4dbc-a657-80b71b09a21a_Enabled">
    <vt:lpwstr>true</vt:lpwstr>
  </property>
  <property fmtid="{D5CDD505-2E9C-101B-9397-08002B2CF9AE}" pid="3" name="MSIP_Label_0d94023c-c701-4dbc-a657-80b71b09a21a_SetDate">
    <vt:lpwstr>2023-03-10T12:03:29Z</vt:lpwstr>
  </property>
  <property fmtid="{D5CDD505-2E9C-101B-9397-08002B2CF9AE}" pid="4" name="MSIP_Label_0d94023c-c701-4dbc-a657-80b71b09a21a_Method">
    <vt:lpwstr>Privileged</vt:lpwstr>
  </property>
  <property fmtid="{D5CDD505-2E9C-101B-9397-08002B2CF9AE}" pid="5" name="MSIP_Label_0d94023c-c701-4dbc-a657-80b71b09a21a_Name">
    <vt:lpwstr>General</vt:lpwstr>
  </property>
  <property fmtid="{D5CDD505-2E9C-101B-9397-08002B2CF9AE}" pid="6" name="MSIP_Label_0d94023c-c701-4dbc-a657-80b71b09a21a_SiteId">
    <vt:lpwstr>d96b9e64-1af4-4b73-b332-a146f38a6146</vt:lpwstr>
  </property>
  <property fmtid="{D5CDD505-2E9C-101B-9397-08002B2CF9AE}" pid="7" name="MSIP_Label_0d94023c-c701-4dbc-a657-80b71b09a21a_ActionId">
    <vt:lpwstr>4e7e026c-5109-4c70-9bc3-09af440fa33f</vt:lpwstr>
  </property>
  <property fmtid="{D5CDD505-2E9C-101B-9397-08002B2CF9AE}" pid="8" name="MSIP_Label_0d94023c-c701-4dbc-a657-80b71b09a21a_ContentBits">
    <vt:lpwstr>0</vt:lpwstr>
  </property>
  <property fmtid="{D5CDD505-2E9C-101B-9397-08002B2CF9AE}" pid="9" name="MediaServiceImageTags">
    <vt:lpwstr/>
  </property>
  <property fmtid="{D5CDD505-2E9C-101B-9397-08002B2CF9AE}" pid="10" name="ContentTypeId">
    <vt:lpwstr>0x010100318BA1E6AFB5214099C40B616040C3F7</vt:lpwstr>
  </property>
</Properties>
</file>