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7947A-3EC6-404F-DEED-25DE6B7B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0674EE-9E96-615D-85B7-E702E6D4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D7B68C-1C5E-1DD9-CF1F-53B05AF5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E740C4-6A89-1B19-709B-F9383209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944122-0BC8-88C8-5C4F-440976A1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928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B1BD0-33E3-2898-A808-C6BD8C6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78DB0F0-D521-8B81-A31A-9570D1DF8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2CCDD5-D593-ABDC-B0E3-21C040CE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0A4942-75A2-F00F-242A-2D4C89C0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83534-14AC-858A-8377-ADCB2CD6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26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283F457-51BF-35BC-68ED-8E1329444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806BB5-8C43-DCB2-0B05-39197696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E38C05-1575-4167-98F9-10C23D1D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96E2D2-D4C4-B926-F23F-6FF9A5A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0E721-D423-1766-8FEB-2F0FAE0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92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58229-BF8E-66DB-F77A-BC515B2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68D1F0-0250-B06E-6F12-378E4820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CCBE52-D8FA-5FB3-AC38-A212C8CF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D4A62C-BFED-4104-B37C-BD9B75F3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4BA296-8B0D-E502-F5DE-0CCC0054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69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1E617-46A1-EE64-1F03-168F25E9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AB62F0-3AE3-F81B-DDA8-969E21C7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7EE06A-7903-A382-903A-D27E54F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E11521-C40B-16F1-09CA-9609AA85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A388C4-01D9-FD83-0334-7B88196D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7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4482B-0889-E71A-F408-C20CAF9D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4437BD-A493-2945-3086-66F44F672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9165348-F40C-58EA-F61F-2BB7746A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C68333-E8B1-F1F0-90EA-1FF554BC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76A03AE-F8AD-2C8C-53F1-61343C8B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19D08E0-F198-6280-B100-F008766F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85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A6DAF-CC16-AEEA-C432-45FEC2E8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2544E7-CABD-D7AF-7206-00463E9D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DC5B4BB-04BE-4781-3CF6-CD7A0476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3E1D526-F2DA-35B2-D419-A6B1D8C3B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315898F-A5DE-5FA2-2127-E939F78D9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EAB2539-B17D-1681-4C61-6F5677A8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D6DD1B-6A16-56CB-D813-C05F2044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5F5B4B-4C32-630C-790D-127667FC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59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B5424-5FD8-DFB1-FF7C-CC713082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39F0B3C-C28D-DECD-F3B3-EB626FB9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435CF9-5016-5CCD-88D0-AB240C3E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913FEF9-9DE4-F29A-2CE2-FFAA3AC4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41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9318154-A876-7BE9-8CBC-76B2E1ED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516CFF9-85E4-DA8D-6858-875FB5E7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604A847-DAAA-9DEA-2A67-84D2441A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4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077C2-896B-01B5-D6AB-DD3FF98E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8E2524-8BC4-152A-B30C-2EF41B52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456A7E2-EDC9-829C-9BA3-4D414B036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7DF2CD-1805-E7F3-80B1-CE7D27A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20E0563-E559-B62E-7009-358FD6B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413FCC-5584-CE68-64C2-83DB5B9A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93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F81C-AF2F-2CD1-BF50-4FECCFC8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E171E7-59A5-89FB-60BF-ADCD7784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412D6F-86FA-84B3-FF98-93244132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E0D1BA-BAAC-267B-AE98-9A3B3B3D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38BA2D2-693A-378D-0FFD-01F2A748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37600C4-54AD-039F-1645-5C9F95B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488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51CBE09-BB6F-82A3-208C-A5D0E900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D073F7-0B87-ADDF-7074-0E88FA19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34A050-8011-0803-7E10-4E5F5AE7E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70B65-D0C4-4BDB-A1BA-7A488D388328}" type="datetimeFigureOut">
              <a:rPr lang="da-DK" smtClean="0"/>
              <a:t>06-12-2024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DF22FF-6A48-255F-0989-FEFF71B0D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FA5B9B-4DE1-E3FC-1CBE-64B54A95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24E86-51D7-40C8-942A-F7F55CC376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1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C36D7-5564-E480-31D8-615ED6EEF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Beredskab – hvorfor ?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614489B-D41C-CD2C-4435-A1C24BC09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Firmaets eksistens</a:t>
            </a:r>
          </a:p>
          <a:p>
            <a:r>
              <a:rPr lang="da-DK" dirty="0"/>
              <a:t>Beskytte forretningens drift ! </a:t>
            </a:r>
          </a:p>
        </p:txBody>
      </p:sp>
    </p:spTree>
    <p:extLst>
      <p:ext uri="{BB962C8B-B14F-4D97-AF65-F5344CB8AC3E}">
        <p14:creationId xmlns:p14="http://schemas.microsoft.com/office/powerpoint/2010/main" val="52444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D3C0-B1EB-5706-E455-DE31A56A7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DEC60-4C6F-BDA8-FC4A-61D955316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da-DK" dirty="0"/>
              <a:t>Beredskab – hvordan !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52F02F-49F8-2B22-E081-3FBFF8FE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049"/>
            <a:ext cx="9144000" cy="3910819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I en krise  - fold en plan ud hvor på hvordan vi gør !</a:t>
            </a:r>
          </a:p>
          <a:p>
            <a:pPr algn="l"/>
            <a:r>
              <a:rPr lang="da-DK" dirty="0"/>
              <a:t>Hvor skal I hen ? 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Beredskabsplan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Data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Rækkefølge af opstart af systemer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4-6 kritiske systemer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D/R planker (per system)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Afprøvning/ test/</a:t>
            </a:r>
          </a:p>
          <a:p>
            <a:pPr marL="342900" indent="-342900" algn="l">
              <a:buFontTx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111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153A-20EF-2B39-904A-DA74995FF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7FFFC-8D0B-3314-7FC0-B86650E1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da-DK" dirty="0"/>
              <a:t>Beredskab – hvordan !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2BF641A-2353-302E-55FF-DE2E9585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049"/>
            <a:ext cx="9144000" cy="39108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a-DK" dirty="0"/>
              <a:t>Roller</a:t>
            </a:r>
          </a:p>
          <a:p>
            <a:pPr algn="l"/>
            <a:r>
              <a:rPr lang="da-DK" dirty="0"/>
              <a:t> -hvem leder/støtter/løser/rådgiver/kommunikerer/</a:t>
            </a:r>
          </a:p>
          <a:p>
            <a:pPr algn="l"/>
            <a:endParaRPr lang="da-DK" dirty="0"/>
          </a:p>
          <a:p>
            <a:pPr marL="342900" indent="-342900" algn="l">
              <a:buFontTx/>
              <a:buChar char="-"/>
            </a:pPr>
            <a:r>
              <a:rPr lang="da-DK" dirty="0"/>
              <a:t>Services 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Processer 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Systemer</a:t>
            </a:r>
          </a:p>
          <a:p>
            <a:pPr marL="342900" indent="-342900" algn="l">
              <a:buFontTx/>
              <a:buChar char="-"/>
            </a:pPr>
            <a:endParaRPr lang="da-DK" dirty="0"/>
          </a:p>
          <a:p>
            <a:pPr algn="l"/>
            <a:r>
              <a:rPr lang="da-DK" dirty="0" err="1"/>
              <a:t>Artifakter</a:t>
            </a:r>
            <a:r>
              <a:rPr lang="da-DK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Planer </a:t>
            </a:r>
            <a:r>
              <a:rPr lang="da-DK" dirty="0" err="1"/>
              <a:t>planer</a:t>
            </a:r>
            <a:r>
              <a:rPr lang="da-DK" dirty="0"/>
              <a:t> </a:t>
            </a:r>
            <a:r>
              <a:rPr lang="da-DK" dirty="0" err="1"/>
              <a:t>planer</a:t>
            </a:r>
            <a:r>
              <a:rPr lang="da-DK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a-DK" dirty="0"/>
              <a:t>Lidt øvelse </a:t>
            </a:r>
          </a:p>
        </p:txBody>
      </p:sp>
    </p:spTree>
    <p:extLst>
      <p:ext uri="{BB962C8B-B14F-4D97-AF65-F5344CB8AC3E}">
        <p14:creationId xmlns:p14="http://schemas.microsoft.com/office/powerpoint/2010/main" val="421549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Beredskab – hvorfor ?</vt:lpstr>
      <vt:lpstr>Beredskab – hvordan ! </vt:lpstr>
      <vt:lpstr>Beredskab – hvordan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Gregers Jul Nielsen</dc:creator>
  <cp:lastModifiedBy>Gregers Jul Nielsen</cp:lastModifiedBy>
  <cp:revision>1</cp:revision>
  <dcterms:created xsi:type="dcterms:W3CDTF">2024-12-06T10:38:00Z</dcterms:created>
  <dcterms:modified xsi:type="dcterms:W3CDTF">2024-12-06T11:28:26Z</dcterms:modified>
</cp:coreProperties>
</file>