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7/7/2015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7/7/2015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7/7/2015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7/7/2015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7/7/2015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7/7/2015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7/7/2015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7/7/2015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7/7/2015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7/7/2015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7/7/2015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7/7/2015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9470115" cy="2677648"/>
          </a:xfrm>
        </p:spPr>
        <p:txBody>
          <a:bodyPr/>
          <a:lstStyle/>
          <a:p>
            <a:r>
              <a:rPr lang="en-US" dirty="0" smtClean="0"/>
              <a:t>Word Frequency Processing</a:t>
            </a:r>
            <a:endParaRPr lang="en-US" dirty="0"/>
          </a:p>
        </p:txBody>
      </p:sp>
      <p:sp>
        <p:nvSpPr>
          <p:cNvPr id="3" name="Subtitle 2"/>
          <p:cNvSpPr>
            <a:spLocks noGrp="1"/>
          </p:cNvSpPr>
          <p:nvPr>
            <p:ph type="subTitle" idx="1"/>
          </p:nvPr>
        </p:nvSpPr>
        <p:spPr>
          <a:xfrm>
            <a:off x="1154955" y="4777380"/>
            <a:ext cx="9470114" cy="861420"/>
          </a:xfrm>
        </p:spPr>
        <p:txBody>
          <a:bodyPr/>
          <a:lstStyle/>
          <a:p>
            <a:r>
              <a:rPr lang="en-US" dirty="0" err="1" smtClean="0"/>
              <a:t>Kelompok</a:t>
            </a:r>
            <a:r>
              <a:rPr lang="en-US" dirty="0" smtClean="0"/>
              <a:t> 0 (zero)</a:t>
            </a:r>
          </a:p>
          <a:p>
            <a:r>
              <a:rPr lang="en-US" dirty="0" smtClean="0"/>
              <a:t>Abdiel Alvin, </a:t>
            </a:r>
            <a:r>
              <a:rPr lang="en-US" dirty="0" err="1" smtClean="0"/>
              <a:t>nelvson</a:t>
            </a:r>
            <a:r>
              <a:rPr lang="en-US" dirty="0" smtClean="0"/>
              <a:t> shine, &amp; Richie </a:t>
            </a:r>
            <a:r>
              <a:rPr lang="en-US" smtClean="0"/>
              <a:t>bachtiar</a:t>
            </a:r>
            <a:endParaRPr lang="en-US" dirty="0"/>
          </a:p>
        </p:txBody>
      </p:sp>
    </p:spTree>
    <p:extLst>
      <p:ext uri="{BB962C8B-B14F-4D97-AF65-F5344CB8AC3E}">
        <p14:creationId xmlns:p14="http://schemas.microsoft.com/office/powerpoint/2010/main" val="423551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err="1" smtClean="0"/>
              <a:t>Teks</a:t>
            </a:r>
            <a:r>
              <a:rPr lang="en-US" dirty="0" smtClean="0"/>
              <a:t>(kata) </a:t>
            </a:r>
            <a:r>
              <a:rPr lang="en-US" dirty="0" err="1" smtClean="0"/>
              <a:t>merupakan</a:t>
            </a:r>
            <a:r>
              <a:rPr lang="en-US" dirty="0" smtClean="0"/>
              <a:t> </a:t>
            </a:r>
            <a:r>
              <a:rPr lang="en-US" dirty="0" err="1"/>
              <a:t>sebuah</a:t>
            </a:r>
            <a:r>
              <a:rPr lang="en-US" dirty="0"/>
              <a:t> </a:t>
            </a:r>
            <a:r>
              <a:rPr lang="en-US" dirty="0" err="1"/>
              <a:t>bentuk</a:t>
            </a:r>
            <a:r>
              <a:rPr lang="en-US" dirty="0"/>
              <a:t> data yang </a:t>
            </a:r>
            <a:r>
              <a:rPr lang="en-US" dirty="0" err="1"/>
              <a:t>sangat</a:t>
            </a:r>
            <a:r>
              <a:rPr lang="en-US" dirty="0"/>
              <a:t> </a:t>
            </a:r>
            <a:r>
              <a:rPr lang="en-US" dirty="0" err="1"/>
              <a:t>sering</a:t>
            </a:r>
            <a:r>
              <a:rPr lang="en-US" dirty="0"/>
              <a:t> </a:t>
            </a:r>
            <a:r>
              <a:rPr lang="en-US" dirty="0" err="1"/>
              <a:t>digunakan</a:t>
            </a:r>
            <a:r>
              <a:rPr lang="en-US" dirty="0"/>
              <a:t> </a:t>
            </a:r>
            <a:r>
              <a:rPr lang="en-US" dirty="0" err="1"/>
              <a:t>karena</a:t>
            </a:r>
            <a:r>
              <a:rPr lang="en-US" dirty="0"/>
              <a:t> </a:t>
            </a:r>
            <a:r>
              <a:rPr lang="en-US" dirty="0" err="1"/>
              <a:t>dapat</a:t>
            </a:r>
            <a:r>
              <a:rPr lang="en-US" dirty="0"/>
              <a:t> </a:t>
            </a:r>
            <a:r>
              <a:rPr lang="en-US" dirty="0" err="1"/>
              <a:t>mengekspresikan</a:t>
            </a:r>
            <a:r>
              <a:rPr lang="en-US" dirty="0"/>
              <a:t> </a:t>
            </a:r>
            <a:r>
              <a:rPr lang="en-US" dirty="0" err="1"/>
              <a:t>banyak</a:t>
            </a:r>
            <a:r>
              <a:rPr lang="en-US" dirty="0"/>
              <a:t> </a:t>
            </a:r>
            <a:r>
              <a:rPr lang="en-US" dirty="0" err="1"/>
              <a:t>hal</a:t>
            </a:r>
            <a:r>
              <a:rPr lang="en-US" dirty="0"/>
              <a:t>. </a:t>
            </a:r>
            <a:r>
              <a:rPr lang="en-US" dirty="0" err="1" smtClean="0"/>
              <a:t>Dalam</a:t>
            </a:r>
            <a:r>
              <a:rPr lang="en-US" dirty="0" smtClean="0"/>
              <a:t> </a:t>
            </a:r>
            <a:r>
              <a:rPr lang="en-US" dirty="0" err="1" smtClean="0"/>
              <a:t>ilmu</a:t>
            </a:r>
            <a:r>
              <a:rPr lang="en-US" dirty="0" smtClean="0"/>
              <a:t> </a:t>
            </a:r>
            <a:r>
              <a:rPr lang="en-US" dirty="0" err="1" smtClean="0"/>
              <a:t>linguistik</a:t>
            </a:r>
            <a:r>
              <a:rPr lang="en-US" dirty="0" smtClean="0"/>
              <a:t>, </a:t>
            </a:r>
            <a:r>
              <a:rPr lang="en-US" dirty="0" err="1" smtClean="0"/>
              <a:t>cara</a:t>
            </a:r>
            <a:r>
              <a:rPr lang="en-US" dirty="0" smtClean="0"/>
              <a:t> </a:t>
            </a:r>
            <a:r>
              <a:rPr lang="en-US" dirty="0" err="1" smtClean="0"/>
              <a:t>mencari</a:t>
            </a:r>
            <a:r>
              <a:rPr lang="en-US" dirty="0" smtClean="0"/>
              <a:t> </a:t>
            </a:r>
            <a:r>
              <a:rPr lang="en-US" dirty="0" err="1" smtClean="0"/>
              <a:t>sebuah</a:t>
            </a:r>
            <a:r>
              <a:rPr lang="en-US" dirty="0" smtClean="0"/>
              <a:t> </a:t>
            </a:r>
            <a:r>
              <a:rPr lang="en-US" dirty="0" err="1" smtClean="0"/>
              <a:t>pokok</a:t>
            </a:r>
            <a:r>
              <a:rPr lang="en-US" dirty="0" smtClean="0"/>
              <a:t> </a:t>
            </a:r>
            <a:r>
              <a:rPr lang="en-US" dirty="0" err="1" smtClean="0"/>
              <a:t>pikiran</a:t>
            </a:r>
            <a:r>
              <a:rPr lang="en-US" dirty="0" smtClean="0"/>
              <a:t> </a:t>
            </a:r>
            <a:r>
              <a:rPr lang="en-US" dirty="0" err="1" smtClean="0"/>
              <a:t>sebuah</a:t>
            </a:r>
            <a:r>
              <a:rPr lang="en-US" dirty="0" smtClean="0"/>
              <a:t> </a:t>
            </a:r>
            <a:r>
              <a:rPr lang="en-US" dirty="0" err="1" smtClean="0"/>
              <a:t>bacaan</a:t>
            </a:r>
            <a:r>
              <a:rPr lang="en-US" dirty="0" smtClean="0"/>
              <a:t> </a:t>
            </a:r>
            <a:r>
              <a:rPr lang="en-US" dirty="0" err="1" smtClean="0"/>
              <a:t>adalah</a:t>
            </a:r>
            <a:r>
              <a:rPr lang="en-US" dirty="0" smtClean="0"/>
              <a:t> </a:t>
            </a:r>
            <a:r>
              <a:rPr lang="en-US" dirty="0" err="1" smtClean="0"/>
              <a:t>dengan</a:t>
            </a:r>
            <a:r>
              <a:rPr lang="en-US" dirty="0" smtClean="0"/>
              <a:t> </a:t>
            </a:r>
            <a:r>
              <a:rPr lang="en-US" dirty="0" err="1" smtClean="0"/>
              <a:t>mencari</a:t>
            </a:r>
            <a:r>
              <a:rPr lang="en-US" dirty="0" smtClean="0"/>
              <a:t> kata </a:t>
            </a:r>
            <a:r>
              <a:rPr lang="en-US" dirty="0" err="1" smtClean="0"/>
              <a:t>atau</a:t>
            </a:r>
            <a:r>
              <a:rPr lang="en-US" dirty="0" smtClean="0"/>
              <a:t> </a:t>
            </a:r>
            <a:r>
              <a:rPr lang="en-US" dirty="0" err="1" smtClean="0"/>
              <a:t>frasa</a:t>
            </a:r>
            <a:r>
              <a:rPr lang="en-US" dirty="0" smtClean="0"/>
              <a:t> yang paling </a:t>
            </a:r>
            <a:r>
              <a:rPr lang="en-US" dirty="0" err="1" smtClean="0"/>
              <a:t>sering</a:t>
            </a:r>
            <a:r>
              <a:rPr lang="en-US" dirty="0" smtClean="0"/>
              <a:t> </a:t>
            </a:r>
            <a:r>
              <a:rPr lang="en-US" dirty="0" err="1" smtClean="0"/>
              <a:t>muncul</a:t>
            </a:r>
            <a:r>
              <a:rPr lang="en-US" dirty="0" smtClean="0"/>
              <a:t> </a:t>
            </a:r>
            <a:r>
              <a:rPr lang="en-US" dirty="0" err="1" smtClean="0"/>
              <a:t>dalam</a:t>
            </a:r>
            <a:r>
              <a:rPr lang="en-US" dirty="0" smtClean="0"/>
              <a:t> </a:t>
            </a:r>
            <a:r>
              <a:rPr lang="en-US" dirty="0" err="1" smtClean="0"/>
              <a:t>paragraf</a:t>
            </a:r>
            <a:r>
              <a:rPr lang="en-US" dirty="0" smtClean="0"/>
              <a:t> </a:t>
            </a:r>
            <a:r>
              <a:rPr lang="en-US" dirty="0" err="1" smtClean="0"/>
              <a:t>atau</a:t>
            </a:r>
            <a:r>
              <a:rPr lang="en-US" dirty="0" smtClean="0"/>
              <a:t> </a:t>
            </a:r>
            <a:r>
              <a:rPr lang="en-US" dirty="0" err="1" smtClean="0"/>
              <a:t>bacaan</a:t>
            </a:r>
            <a:r>
              <a:rPr lang="en-US" dirty="0" smtClean="0"/>
              <a:t> </a:t>
            </a:r>
            <a:r>
              <a:rPr lang="en-US" dirty="0" err="1" smtClean="0"/>
              <a:t>tersebut</a:t>
            </a:r>
            <a:r>
              <a:rPr lang="en-US" dirty="0" smtClean="0"/>
              <a:t>. </a:t>
            </a:r>
            <a:r>
              <a:rPr lang="en-US" dirty="0" err="1" smtClean="0"/>
              <a:t>Selain</a:t>
            </a:r>
            <a:r>
              <a:rPr lang="en-US" dirty="0" smtClean="0"/>
              <a:t> </a:t>
            </a:r>
            <a:r>
              <a:rPr lang="en-US" dirty="0" err="1" smtClean="0"/>
              <a:t>itu</a:t>
            </a:r>
            <a:r>
              <a:rPr lang="en-US" dirty="0" smtClean="0"/>
              <a:t>, </a:t>
            </a:r>
            <a:r>
              <a:rPr lang="en-US" dirty="0" err="1" smtClean="0"/>
              <a:t>kita</a:t>
            </a:r>
            <a:r>
              <a:rPr lang="en-US" dirty="0" smtClean="0"/>
              <a:t> </a:t>
            </a:r>
            <a:r>
              <a:rPr lang="en-US" dirty="0" err="1" smtClean="0"/>
              <a:t>telah</a:t>
            </a:r>
            <a:r>
              <a:rPr lang="en-US" dirty="0" smtClean="0"/>
              <a:t> </a:t>
            </a:r>
            <a:r>
              <a:rPr lang="en-US" dirty="0" err="1" smtClean="0"/>
              <a:t>mengenal</a:t>
            </a:r>
            <a:r>
              <a:rPr lang="en-US" dirty="0" smtClean="0"/>
              <a:t> twitter yang </a:t>
            </a:r>
            <a:r>
              <a:rPr lang="en-US" dirty="0" err="1" smtClean="0"/>
              <a:t>telah</a:t>
            </a:r>
            <a:r>
              <a:rPr lang="en-US" dirty="0" smtClean="0"/>
              <a:t> </a:t>
            </a:r>
            <a:r>
              <a:rPr lang="en-US" dirty="0" err="1" smtClean="0"/>
              <a:t>menjadi</a:t>
            </a:r>
            <a:r>
              <a:rPr lang="en-US" dirty="0" smtClean="0"/>
              <a:t> trend </a:t>
            </a:r>
            <a:r>
              <a:rPr lang="en-US" dirty="0" err="1" smtClean="0"/>
              <a:t>sekarang</a:t>
            </a:r>
            <a:r>
              <a:rPr lang="en-US" dirty="0" smtClean="0"/>
              <a:t> </a:t>
            </a:r>
            <a:r>
              <a:rPr lang="en-US" dirty="0" err="1" smtClean="0"/>
              <a:t>ini</a:t>
            </a:r>
            <a:r>
              <a:rPr lang="en-US" dirty="0" smtClean="0"/>
              <a:t>. Di twitter </a:t>
            </a:r>
            <a:r>
              <a:rPr lang="en-US" dirty="0" err="1" smtClean="0"/>
              <a:t>terdapat</a:t>
            </a:r>
            <a:r>
              <a:rPr lang="en-US" dirty="0" smtClean="0"/>
              <a:t> </a:t>
            </a:r>
            <a:r>
              <a:rPr lang="en-US" dirty="0" err="1" smtClean="0"/>
              <a:t>sebuah</a:t>
            </a:r>
            <a:r>
              <a:rPr lang="en-US" dirty="0" smtClean="0"/>
              <a:t> </a:t>
            </a:r>
            <a:r>
              <a:rPr lang="en-US" dirty="0" err="1" smtClean="0"/>
              <a:t>fitur</a:t>
            </a:r>
            <a:r>
              <a:rPr lang="en-US" dirty="0" smtClean="0"/>
              <a:t> yang </a:t>
            </a:r>
            <a:r>
              <a:rPr lang="en-US" dirty="0" err="1" smtClean="0"/>
              <a:t>bernama</a:t>
            </a:r>
            <a:r>
              <a:rPr lang="en-US" dirty="0" smtClean="0"/>
              <a:t> </a:t>
            </a:r>
            <a:r>
              <a:rPr lang="en-US" i="1" dirty="0" smtClean="0"/>
              <a:t>trending topic</a:t>
            </a:r>
            <a:r>
              <a:rPr lang="en-US" dirty="0" smtClean="0"/>
              <a:t> </a:t>
            </a:r>
            <a:r>
              <a:rPr lang="en-US" dirty="0" err="1" smtClean="0"/>
              <a:t>dimana</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mengetahui</a:t>
            </a:r>
            <a:r>
              <a:rPr lang="en-US" dirty="0" smtClean="0"/>
              <a:t> </a:t>
            </a:r>
            <a:r>
              <a:rPr lang="en-US" dirty="0" err="1" smtClean="0"/>
              <a:t>topik</a:t>
            </a:r>
            <a:r>
              <a:rPr lang="en-US" dirty="0" smtClean="0"/>
              <a:t> </a:t>
            </a:r>
            <a:r>
              <a:rPr lang="en-US" dirty="0" err="1" smtClean="0"/>
              <a:t>pembicaraan</a:t>
            </a:r>
            <a:r>
              <a:rPr lang="en-US" dirty="0" smtClean="0"/>
              <a:t> </a:t>
            </a:r>
            <a:r>
              <a:rPr lang="en-US" dirty="0" err="1" smtClean="0"/>
              <a:t>terkini</a:t>
            </a:r>
            <a:r>
              <a:rPr lang="en-US" dirty="0" smtClean="0"/>
              <a:t> yang </a:t>
            </a:r>
            <a:r>
              <a:rPr lang="en-US" dirty="0" err="1" smtClean="0"/>
              <a:t>sedang</a:t>
            </a:r>
            <a:r>
              <a:rPr lang="en-US" dirty="0" smtClean="0"/>
              <a:t> </a:t>
            </a:r>
            <a:r>
              <a:rPr lang="en-US" dirty="0" err="1" smtClean="0"/>
              <a:t>banyak</a:t>
            </a:r>
            <a:r>
              <a:rPr lang="en-US" dirty="0" smtClean="0"/>
              <a:t> </a:t>
            </a:r>
            <a:r>
              <a:rPr lang="en-US" dirty="0" err="1" smtClean="0"/>
              <a:t>dibicarakan</a:t>
            </a:r>
            <a:r>
              <a:rPr lang="en-US" dirty="0" smtClean="0"/>
              <a:t> </a:t>
            </a:r>
            <a:r>
              <a:rPr lang="en-US" dirty="0" err="1" smtClean="0"/>
              <a:t>oleh</a:t>
            </a:r>
            <a:r>
              <a:rPr lang="en-US" dirty="0" smtClean="0"/>
              <a:t> orang-orang di </a:t>
            </a:r>
            <a:r>
              <a:rPr lang="en-US" dirty="0" err="1" smtClean="0"/>
              <a:t>dunia</a:t>
            </a:r>
            <a:r>
              <a:rPr lang="en-US" dirty="0" smtClean="0"/>
              <a:t>. </a:t>
            </a:r>
            <a:r>
              <a:rPr lang="en-US" dirty="0" err="1" smtClean="0"/>
              <a:t>Terinspirasi</a:t>
            </a:r>
            <a:r>
              <a:rPr lang="en-US" dirty="0" smtClean="0"/>
              <a:t> </a:t>
            </a:r>
            <a:r>
              <a:rPr lang="en-US" dirty="0" err="1" smtClean="0"/>
              <a:t>oleh</a:t>
            </a:r>
            <a:r>
              <a:rPr lang="en-US" dirty="0"/>
              <a:t> </a:t>
            </a:r>
            <a:r>
              <a:rPr lang="en-US" dirty="0" err="1" smtClean="0"/>
              <a:t>dua</a:t>
            </a:r>
            <a:r>
              <a:rPr lang="en-US" dirty="0" smtClean="0"/>
              <a:t> </a:t>
            </a:r>
            <a:r>
              <a:rPr lang="en-US" dirty="0" err="1" smtClean="0"/>
              <a:t>hal</a:t>
            </a:r>
            <a:r>
              <a:rPr lang="en-US" dirty="0" smtClean="0"/>
              <a:t> </a:t>
            </a:r>
            <a:r>
              <a:rPr lang="en-US" dirty="0" err="1" smtClean="0"/>
              <a:t>diatas</a:t>
            </a:r>
            <a:r>
              <a:rPr lang="en-US" dirty="0" smtClean="0"/>
              <a:t> </a:t>
            </a:r>
            <a:r>
              <a:rPr lang="en-US" dirty="0" err="1" smtClean="0"/>
              <a:t>maka</a:t>
            </a:r>
            <a:r>
              <a:rPr lang="en-US" dirty="0" smtClean="0"/>
              <a:t> kami </a:t>
            </a:r>
            <a:r>
              <a:rPr lang="en-US" dirty="0" err="1" smtClean="0"/>
              <a:t>membuat</a:t>
            </a:r>
            <a:r>
              <a:rPr lang="en-US" dirty="0" smtClean="0"/>
              <a:t> </a:t>
            </a:r>
            <a:r>
              <a:rPr lang="en-US" dirty="0" err="1" smtClean="0"/>
              <a:t>sebuah</a:t>
            </a:r>
            <a:r>
              <a:rPr lang="en-US" dirty="0" smtClean="0"/>
              <a:t> program yang </a:t>
            </a:r>
            <a:r>
              <a:rPr lang="en-US" dirty="0" err="1"/>
              <a:t>akan</a:t>
            </a:r>
            <a:r>
              <a:rPr lang="en-US" dirty="0"/>
              <a:t> </a:t>
            </a:r>
            <a:r>
              <a:rPr lang="en-US" dirty="0" err="1"/>
              <a:t>membantu</a:t>
            </a:r>
            <a:r>
              <a:rPr lang="en-US" dirty="0"/>
              <a:t> </a:t>
            </a:r>
            <a:r>
              <a:rPr lang="en-US" dirty="0" err="1"/>
              <a:t>pengguna</a:t>
            </a:r>
            <a:r>
              <a:rPr lang="en-US" dirty="0"/>
              <a:t> </a:t>
            </a:r>
            <a:r>
              <a:rPr lang="en-US" dirty="0" err="1"/>
              <a:t>mencari</a:t>
            </a:r>
            <a:r>
              <a:rPr lang="en-US" dirty="0"/>
              <a:t> kata yang paling </a:t>
            </a:r>
            <a:r>
              <a:rPr lang="en-US" dirty="0" err="1"/>
              <a:t>sering</a:t>
            </a:r>
            <a:r>
              <a:rPr lang="en-US" dirty="0"/>
              <a:t> </a:t>
            </a:r>
            <a:r>
              <a:rPr lang="en-US" dirty="0" err="1"/>
              <a:t>muncul</a:t>
            </a:r>
            <a:r>
              <a:rPr lang="en-US" dirty="0" smtClean="0"/>
              <a:t>.</a:t>
            </a:r>
            <a:endParaRPr lang="en-US" dirty="0"/>
          </a:p>
        </p:txBody>
      </p:sp>
    </p:spTree>
    <p:extLst>
      <p:ext uri="{BB962C8B-B14F-4D97-AF65-F5344CB8AC3E}">
        <p14:creationId xmlns:p14="http://schemas.microsoft.com/office/powerpoint/2010/main" val="55652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Program</a:t>
            </a:r>
            <a:endParaRPr lang="en-US" dirty="0"/>
          </a:p>
        </p:txBody>
      </p:sp>
      <p:sp>
        <p:nvSpPr>
          <p:cNvPr id="3" name="Content Placeholder 2"/>
          <p:cNvSpPr>
            <a:spLocks noGrp="1"/>
          </p:cNvSpPr>
          <p:nvPr>
            <p:ph idx="1"/>
          </p:nvPr>
        </p:nvSpPr>
        <p:spPr/>
        <p:txBody>
          <a:bodyPr/>
          <a:lstStyle/>
          <a:p>
            <a:pPr marL="0" indent="0" algn="just">
              <a:buNone/>
            </a:pPr>
            <a:r>
              <a:rPr lang="en-US" dirty="0" smtClean="0"/>
              <a:t>Program </a:t>
            </a:r>
            <a:r>
              <a:rPr lang="en-US" dirty="0"/>
              <a:t>yang kami </a:t>
            </a:r>
            <a:r>
              <a:rPr lang="en-US" dirty="0" err="1"/>
              <a:t>buat</a:t>
            </a:r>
            <a:r>
              <a:rPr lang="en-US" dirty="0"/>
              <a:t> </a:t>
            </a:r>
            <a:r>
              <a:rPr lang="en-US" dirty="0" err="1" smtClean="0"/>
              <a:t>bertujuan</a:t>
            </a:r>
            <a:r>
              <a:rPr lang="en-US" dirty="0" smtClean="0"/>
              <a:t> </a:t>
            </a:r>
            <a:r>
              <a:rPr lang="en-US" dirty="0" err="1" smtClean="0"/>
              <a:t>untuk</a:t>
            </a:r>
            <a:r>
              <a:rPr lang="en-US" dirty="0" smtClean="0"/>
              <a:t> </a:t>
            </a:r>
            <a:r>
              <a:rPr lang="en-US" dirty="0" err="1"/>
              <a:t>memvisualisasikan</a:t>
            </a:r>
            <a:r>
              <a:rPr lang="en-US" dirty="0"/>
              <a:t> </a:t>
            </a:r>
            <a:r>
              <a:rPr lang="en-US" dirty="0" err="1"/>
              <a:t>jumlah</a:t>
            </a:r>
            <a:r>
              <a:rPr lang="en-US" dirty="0"/>
              <a:t> kata yang </a:t>
            </a:r>
            <a:r>
              <a:rPr lang="en-US" dirty="0" err="1"/>
              <a:t>terdapat</a:t>
            </a:r>
            <a:r>
              <a:rPr lang="en-US" dirty="0"/>
              <a:t> di </a:t>
            </a:r>
            <a:r>
              <a:rPr lang="en-US" dirty="0" err="1"/>
              <a:t>sebuah</a:t>
            </a:r>
            <a:r>
              <a:rPr lang="en-US" dirty="0"/>
              <a:t> file </a:t>
            </a:r>
            <a:r>
              <a:rPr lang="en-US" dirty="0" smtClean="0"/>
              <a:t>*.</a:t>
            </a:r>
            <a:r>
              <a:rPr lang="en-US" dirty="0"/>
              <a:t>txt yang </a:t>
            </a:r>
            <a:r>
              <a:rPr lang="en-US" dirty="0" err="1"/>
              <a:t>berisi</a:t>
            </a:r>
            <a:r>
              <a:rPr lang="en-US" dirty="0"/>
              <a:t> </a:t>
            </a:r>
            <a:r>
              <a:rPr lang="en-US" dirty="0" err="1"/>
              <a:t>teks</a:t>
            </a:r>
            <a:r>
              <a:rPr lang="en-US" dirty="0"/>
              <a:t>. </a:t>
            </a:r>
            <a:r>
              <a:rPr lang="en-US" dirty="0" err="1"/>
              <a:t>Setiap</a:t>
            </a:r>
            <a:r>
              <a:rPr lang="en-US" dirty="0"/>
              <a:t> kata yang </a:t>
            </a:r>
            <a:r>
              <a:rPr lang="en-US" dirty="0" err="1"/>
              <a:t>muncul</a:t>
            </a:r>
            <a:r>
              <a:rPr lang="en-US" dirty="0"/>
              <a:t> </a:t>
            </a:r>
            <a:r>
              <a:rPr lang="en-US" dirty="0" err="1"/>
              <a:t>akan</a:t>
            </a:r>
            <a:r>
              <a:rPr lang="en-US" dirty="0"/>
              <a:t> </a:t>
            </a:r>
            <a:r>
              <a:rPr lang="en-US" dirty="0" err="1"/>
              <a:t>dihitung</a:t>
            </a:r>
            <a:r>
              <a:rPr lang="en-US" dirty="0"/>
              <a:t>, </a:t>
            </a:r>
            <a:r>
              <a:rPr lang="en-US" dirty="0" err="1"/>
              <a:t>kemudian</a:t>
            </a:r>
            <a:r>
              <a:rPr lang="en-US" dirty="0"/>
              <a:t> program </a:t>
            </a:r>
            <a:r>
              <a:rPr lang="en-US" dirty="0" err="1"/>
              <a:t>akan</a:t>
            </a:r>
            <a:r>
              <a:rPr lang="en-US" dirty="0"/>
              <a:t> </a:t>
            </a:r>
            <a:r>
              <a:rPr lang="en-US" dirty="0" err="1"/>
              <a:t>menampilkan</a:t>
            </a:r>
            <a:r>
              <a:rPr lang="en-US" dirty="0"/>
              <a:t> 10 kata yang paling </a:t>
            </a:r>
            <a:r>
              <a:rPr lang="en-US" dirty="0" err="1"/>
              <a:t>sering</a:t>
            </a:r>
            <a:r>
              <a:rPr lang="en-US" dirty="0"/>
              <a:t> </a:t>
            </a:r>
            <a:r>
              <a:rPr lang="en-US" dirty="0" err="1"/>
              <a:t>muncul</a:t>
            </a:r>
            <a:r>
              <a:rPr lang="en-US" dirty="0"/>
              <a:t>, </a:t>
            </a:r>
            <a:r>
              <a:rPr lang="en-US" dirty="0" err="1"/>
              <a:t>jumlah</a:t>
            </a:r>
            <a:r>
              <a:rPr lang="en-US" dirty="0"/>
              <a:t> </a:t>
            </a:r>
            <a:r>
              <a:rPr lang="en-US" dirty="0" err="1"/>
              <a:t>munculnya</a:t>
            </a:r>
            <a:r>
              <a:rPr lang="en-US" dirty="0"/>
              <a:t> kata </a:t>
            </a:r>
            <a:r>
              <a:rPr lang="en-US" dirty="0" err="1"/>
              <a:t>tersebut</a:t>
            </a:r>
            <a:r>
              <a:rPr lang="en-US" dirty="0"/>
              <a:t> </a:t>
            </a:r>
            <a:r>
              <a:rPr lang="en-US" dirty="0" err="1"/>
              <a:t>dalam</a:t>
            </a:r>
            <a:r>
              <a:rPr lang="en-US" dirty="0"/>
              <a:t> file </a:t>
            </a:r>
            <a:r>
              <a:rPr lang="en-US" dirty="0" err="1"/>
              <a:t>teks</a:t>
            </a:r>
            <a:r>
              <a:rPr lang="en-US" dirty="0"/>
              <a:t>, </a:t>
            </a:r>
            <a:r>
              <a:rPr lang="en-US" dirty="0" err="1"/>
              <a:t>dan</a:t>
            </a:r>
            <a:r>
              <a:rPr lang="en-US" dirty="0"/>
              <a:t> </a:t>
            </a:r>
            <a:r>
              <a:rPr lang="en-US" dirty="0" err="1"/>
              <a:t>hasil</a:t>
            </a:r>
            <a:r>
              <a:rPr lang="en-US" dirty="0"/>
              <a:t> </a:t>
            </a:r>
            <a:r>
              <a:rPr lang="en-US" dirty="0" err="1"/>
              <a:t>visualisasi</a:t>
            </a:r>
            <a:r>
              <a:rPr lang="en-US" dirty="0"/>
              <a:t> </a:t>
            </a:r>
            <a:r>
              <a:rPr lang="en-US" dirty="0" err="1"/>
              <a:t>berupa</a:t>
            </a:r>
            <a:r>
              <a:rPr lang="en-US" dirty="0"/>
              <a:t> </a:t>
            </a:r>
            <a:r>
              <a:rPr lang="en-US" dirty="0" err="1"/>
              <a:t>grafik</a:t>
            </a:r>
            <a:r>
              <a:rPr lang="en-US" dirty="0"/>
              <a:t> </a:t>
            </a:r>
            <a:r>
              <a:rPr lang="en-US" dirty="0" err="1"/>
              <a:t>batang</a:t>
            </a:r>
            <a:r>
              <a:rPr lang="en-US" dirty="0"/>
              <a:t>. File </a:t>
            </a:r>
            <a:r>
              <a:rPr lang="en-US" dirty="0" err="1"/>
              <a:t>teks</a:t>
            </a:r>
            <a:r>
              <a:rPr lang="en-US" dirty="0"/>
              <a:t> yang </a:t>
            </a:r>
            <a:r>
              <a:rPr lang="en-US" dirty="0" err="1"/>
              <a:t>divisualisasikan</a:t>
            </a:r>
            <a:r>
              <a:rPr lang="en-US" dirty="0"/>
              <a:t> </a:t>
            </a:r>
            <a:r>
              <a:rPr lang="en-US" dirty="0" err="1"/>
              <a:t>bisa</a:t>
            </a:r>
            <a:r>
              <a:rPr lang="en-US" dirty="0"/>
              <a:t> </a:t>
            </a:r>
            <a:r>
              <a:rPr lang="en-US" dirty="0" err="1"/>
              <a:t>dipilih</a:t>
            </a:r>
            <a:r>
              <a:rPr lang="en-US" dirty="0"/>
              <a:t> </a:t>
            </a:r>
            <a:r>
              <a:rPr lang="en-US" dirty="0" err="1"/>
              <a:t>sesuka</a:t>
            </a:r>
            <a:r>
              <a:rPr lang="en-US" dirty="0"/>
              <a:t> </a:t>
            </a:r>
            <a:r>
              <a:rPr lang="en-US" dirty="0" err="1"/>
              <a:t>dengan</a:t>
            </a:r>
            <a:r>
              <a:rPr lang="en-US" dirty="0"/>
              <a:t> </a:t>
            </a:r>
            <a:r>
              <a:rPr lang="en-US" dirty="0" err="1"/>
              <a:t>pengguna</a:t>
            </a:r>
            <a:r>
              <a:rPr lang="en-US" dirty="0"/>
              <a:t>.</a:t>
            </a:r>
          </a:p>
          <a:p>
            <a:pPr marL="0" indent="0">
              <a:buNone/>
            </a:pPr>
            <a:endParaRPr lang="en-US" dirty="0"/>
          </a:p>
        </p:txBody>
      </p:sp>
    </p:spTree>
    <p:extLst>
      <p:ext uri="{BB962C8B-B14F-4D97-AF65-F5344CB8AC3E}">
        <p14:creationId xmlns:p14="http://schemas.microsoft.com/office/powerpoint/2010/main" val="202165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Tampilan</a:t>
            </a:r>
            <a:r>
              <a:rPr lang="en-US" dirty="0" smtClean="0"/>
              <a:t> Program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333" y="2606295"/>
            <a:ext cx="3967216" cy="3923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671" y="2632055"/>
            <a:ext cx="3706397" cy="392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45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endParaRPr lang="en-US" dirty="0"/>
          </a:p>
        </p:txBody>
      </p:sp>
      <p:sp>
        <p:nvSpPr>
          <p:cNvPr id="3" name="Content Placeholder 2"/>
          <p:cNvSpPr>
            <a:spLocks noGrp="1"/>
          </p:cNvSpPr>
          <p:nvPr>
            <p:ph idx="1"/>
          </p:nvPr>
        </p:nvSpPr>
        <p:spPr/>
        <p:txBody>
          <a:bodyPr/>
          <a:lstStyle/>
          <a:p>
            <a:pPr marL="0" indent="0" algn="just">
              <a:buNone/>
            </a:pPr>
            <a:r>
              <a:rPr lang="id-ID" dirty="0"/>
              <a:t>Program ini bisa membantu seseorang menyimpulkan ide pokok dari sebuah bacaan, dengan cara menampilkan kata yang paling banyak muncul di teks. Selain itu, program ini juga bisa membantu untuk menemukan trend kata dalam suatu tulisan. Program ini bisa berjalan baik di sistem operasi Windows, Linux, dan Macintosh.</a:t>
            </a:r>
            <a:endParaRPr lang="en-US" dirty="0"/>
          </a:p>
        </p:txBody>
      </p:sp>
    </p:spTree>
    <p:extLst>
      <p:ext uri="{BB962C8B-B14F-4D97-AF65-F5344CB8AC3E}">
        <p14:creationId xmlns:p14="http://schemas.microsoft.com/office/powerpoint/2010/main" val="2350354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244</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Word Frequency Processing</vt:lpstr>
      <vt:lpstr>Latar Belakang</vt:lpstr>
      <vt:lpstr>Tujuan Program</vt:lpstr>
      <vt:lpstr>Tampilan Program</vt:lpstr>
      <vt:lpstr>Kesimpulan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Frequency Processing</dc:title>
  <dc:creator>Abdiel Alvin</dc:creator>
  <cp:lastModifiedBy>Abdiel Alvin</cp:lastModifiedBy>
  <cp:revision>4</cp:revision>
  <dcterms:created xsi:type="dcterms:W3CDTF">2015-07-07T03:25:43Z</dcterms:created>
  <dcterms:modified xsi:type="dcterms:W3CDTF">2015-07-07T03:53:26Z</dcterms:modified>
</cp:coreProperties>
</file>